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Mukta Light"/>
      <p:regular r:id="rId49"/>
      <p:bold r:id="rId50"/>
    </p:embeddedFon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Mukta"/>
      <p:regular r:id="rId59"/>
      <p:bold r:id="rId60"/>
    </p:embeddedFont>
    <p:embeddedFont>
      <p:font typeface="Amatic SC"/>
      <p:regular r:id="rId61"/>
      <p:bold r:id="rId62"/>
    </p:embeddedFont>
    <p:embeddedFont>
      <p:font typeface="Montserrat"/>
      <p:regular r:id="rId63"/>
      <p:bold r:id="rId64"/>
      <p:italic r:id="rId65"/>
      <p:boldItalic r:id="rId66"/>
    </p:embeddedFont>
    <p:embeddedFont>
      <p:font typeface="Life Savers"/>
      <p:regular r:id="rId67"/>
      <p:bold r:id="rId68"/>
    </p:embeddedFont>
    <p:embeddedFont>
      <p:font typeface="Chelsea Market"/>
      <p:regular r:id="rId69"/>
    </p:embeddedFont>
    <p:embeddedFont>
      <p:font typeface="Proxima Nova Semibold"/>
      <p:regular r:id="rId70"/>
      <p:bold r:id="rId71"/>
      <p:boldItalic r:id="rId72"/>
    </p:embeddedFont>
    <p:embeddedFont>
      <p:font typeface="Special Elite"/>
      <p:regular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4B5869-7582-44B9-8C03-0974E29791A8}">
  <a:tblStyle styleId="{DE4B5869-7582-44B9-8C03-0974E29791A8}"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F606409-37D9-499B-8FD2-61647F42B3D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Mukta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pecialElite-regular.fntdata"/><Relationship Id="rId72" Type="http://schemas.openxmlformats.org/officeDocument/2006/relationships/font" Target="fonts/ProximaNovaSemibold-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bold.fntdata"/><Relationship Id="rId70" Type="http://schemas.openxmlformats.org/officeDocument/2006/relationships/font" Target="fonts/ProximaNovaSemibold-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4.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6.xml"/><Relationship Id="rId66" Type="http://schemas.openxmlformats.org/officeDocument/2006/relationships/font" Target="fonts/Montserrat-boldItalic.fntdata"/><Relationship Id="rId21" Type="http://schemas.openxmlformats.org/officeDocument/2006/relationships/slide" Target="slides/slide15.xml"/><Relationship Id="rId65" Type="http://schemas.openxmlformats.org/officeDocument/2006/relationships/font" Target="fonts/Montserrat-italic.fntdata"/><Relationship Id="rId24" Type="http://schemas.openxmlformats.org/officeDocument/2006/relationships/slide" Target="slides/slide18.xml"/><Relationship Id="rId68" Type="http://schemas.openxmlformats.org/officeDocument/2006/relationships/font" Target="fonts/LifeSavers-bold.fntdata"/><Relationship Id="rId23" Type="http://schemas.openxmlformats.org/officeDocument/2006/relationships/slide" Target="slides/slide17.xml"/><Relationship Id="rId67" Type="http://schemas.openxmlformats.org/officeDocument/2006/relationships/font" Target="fonts/LifeSavers-regular.fntdata"/><Relationship Id="rId60" Type="http://schemas.openxmlformats.org/officeDocument/2006/relationships/font" Target="fonts/Mukta-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helseaMarke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font" Target="fonts/MuktaLight-bold.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Mukta-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b73cd424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b73cd424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ab33635bd2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ab33635bd2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2f6a8b71f_0_15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2f6a8b71f_0_15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2f6a8b71f_0_15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2f6a8b71f_0_15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2f6a8b71f_0_15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2f6a8b71f_0_15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a2f6a8b71f_0_15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a2f6a8b71f_0_15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a2f6a8b41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a2f6a8b41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ab33635bd2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ab33635bd2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a2f6a8b71f_0_15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a2f6a8b71f_0_15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a2f6a8b71f_0_15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a2f6a8b71f_0_15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a2f6a8b71f_0_15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a2f6a8b71f_0_15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a2f6a8b41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a2f6a8b41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2f6a8b71f_0_15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2f6a8b71f_0_15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a2f6a8b71f_0_15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a2f6a8b71f_0_15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b33635bd2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ab33635bd2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a2f6a8b71f_0_15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a2f6a8b71f_0_15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a2f6a8b71f_0_15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a2f6a8b71f_0_15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a2f6a8b71f_0_15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a2f6a8b71f_0_15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a2f6a8b71f_0_7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a2f6a8b71f_0_7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a2f6a8b71f_0_7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a2f6a8b71f_0_7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a2f6a8b71f_0_7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a2f6a8b71f_0_7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a2f6a8b71f_0_7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a2f6a8b71f_0_7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a2f6a8b41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a2f6a8b41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a2f6a8b71f_0_8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a2f6a8b71f_0_8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2" name="Shape 5432"/>
        <p:cNvGrpSpPr/>
        <p:nvPr/>
      </p:nvGrpSpPr>
      <p:grpSpPr>
        <a:xfrm>
          <a:off x="0" y="0"/>
          <a:ext cx="0" cy="0"/>
          <a:chOff x="0" y="0"/>
          <a:chExt cx="0" cy="0"/>
        </a:xfrm>
      </p:grpSpPr>
      <p:sp>
        <p:nvSpPr>
          <p:cNvPr id="5433" name="Google Shape;5433;ga2f6a8b71f_0_10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4" name="Google Shape;5434;ga2f6a8b71f_0_10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1" name="Shape 5851"/>
        <p:cNvGrpSpPr/>
        <p:nvPr/>
      </p:nvGrpSpPr>
      <p:grpSpPr>
        <a:xfrm>
          <a:off x="0" y="0"/>
          <a:ext cx="0" cy="0"/>
          <a:chOff x="0" y="0"/>
          <a:chExt cx="0" cy="0"/>
        </a:xfrm>
      </p:grpSpPr>
      <p:sp>
        <p:nvSpPr>
          <p:cNvPr id="5852" name="Google Shape;5852;ga2f6a8b71f_0_1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3" name="Google Shape;5853;ga2f6a8b71f_0_1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1" name="Shape 6021"/>
        <p:cNvGrpSpPr/>
        <p:nvPr/>
      </p:nvGrpSpPr>
      <p:grpSpPr>
        <a:xfrm>
          <a:off x="0" y="0"/>
          <a:ext cx="0" cy="0"/>
          <a:chOff x="0" y="0"/>
          <a:chExt cx="0" cy="0"/>
        </a:xfrm>
      </p:grpSpPr>
      <p:sp>
        <p:nvSpPr>
          <p:cNvPr id="6022" name="Google Shape;6022;ga2f6a8b71f_0_1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3" name="Google Shape;6023;ga2f6a8b71f_0_1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6" name="Shape 6426"/>
        <p:cNvGrpSpPr/>
        <p:nvPr/>
      </p:nvGrpSpPr>
      <p:grpSpPr>
        <a:xfrm>
          <a:off x="0" y="0"/>
          <a:ext cx="0" cy="0"/>
          <a:chOff x="0" y="0"/>
          <a:chExt cx="0" cy="0"/>
        </a:xfrm>
      </p:grpSpPr>
      <p:sp>
        <p:nvSpPr>
          <p:cNvPr id="6427" name="Google Shape;6427;ga2f6a8b71f_0_1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8" name="Google Shape;6428;ga2f6a8b71f_0_1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6" name="Shape 6806"/>
        <p:cNvGrpSpPr/>
        <p:nvPr/>
      </p:nvGrpSpPr>
      <p:grpSpPr>
        <a:xfrm>
          <a:off x="0" y="0"/>
          <a:ext cx="0" cy="0"/>
          <a:chOff x="0" y="0"/>
          <a:chExt cx="0" cy="0"/>
        </a:xfrm>
      </p:grpSpPr>
      <p:sp>
        <p:nvSpPr>
          <p:cNvPr id="6807" name="Google Shape;6807;ga2f6a8b71f_0_1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8" name="Google Shape;6808;ga2f6a8b71f_0_1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0" name="Shape 7220"/>
        <p:cNvGrpSpPr/>
        <p:nvPr/>
      </p:nvGrpSpPr>
      <p:grpSpPr>
        <a:xfrm>
          <a:off x="0" y="0"/>
          <a:ext cx="0" cy="0"/>
          <a:chOff x="0" y="0"/>
          <a:chExt cx="0" cy="0"/>
        </a:xfrm>
      </p:grpSpPr>
      <p:sp>
        <p:nvSpPr>
          <p:cNvPr id="7221" name="Google Shape;7221;ga2f6a8b71f_0_12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2" name="Google Shape;7222;ga2f6a8b71f_0_12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1" name="Shape 7581"/>
        <p:cNvGrpSpPr/>
        <p:nvPr/>
      </p:nvGrpSpPr>
      <p:grpSpPr>
        <a:xfrm>
          <a:off x="0" y="0"/>
          <a:ext cx="0" cy="0"/>
          <a:chOff x="0" y="0"/>
          <a:chExt cx="0" cy="0"/>
        </a:xfrm>
      </p:grpSpPr>
      <p:sp>
        <p:nvSpPr>
          <p:cNvPr id="7582" name="Google Shape;7582;ga2f6a8b71f_0_12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3" name="Google Shape;7583;ga2f6a8b71f_0_12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1" name="Shape 8091"/>
        <p:cNvGrpSpPr/>
        <p:nvPr/>
      </p:nvGrpSpPr>
      <p:grpSpPr>
        <a:xfrm>
          <a:off x="0" y="0"/>
          <a:ext cx="0" cy="0"/>
          <a:chOff x="0" y="0"/>
          <a:chExt cx="0" cy="0"/>
        </a:xfrm>
      </p:grpSpPr>
      <p:sp>
        <p:nvSpPr>
          <p:cNvPr id="8092" name="Google Shape;8092;ga2f6a8b71f_0_13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3" name="Google Shape;8093;ga2f6a8b71f_0_13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1" name="Shape 8711"/>
        <p:cNvGrpSpPr/>
        <p:nvPr/>
      </p:nvGrpSpPr>
      <p:grpSpPr>
        <a:xfrm>
          <a:off x="0" y="0"/>
          <a:ext cx="0" cy="0"/>
          <a:chOff x="0" y="0"/>
          <a:chExt cx="0" cy="0"/>
        </a:xfrm>
      </p:grpSpPr>
      <p:sp>
        <p:nvSpPr>
          <p:cNvPr id="8712" name="Google Shape;8712;ga2f6a8b71f_0_14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3" name="Google Shape;8713;ga2f6a8b71f_0_14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2f6a8b41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2f6a8b41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5" name="Shape 9305"/>
        <p:cNvGrpSpPr/>
        <p:nvPr/>
      </p:nvGrpSpPr>
      <p:grpSpPr>
        <a:xfrm>
          <a:off x="0" y="0"/>
          <a:ext cx="0" cy="0"/>
          <a:chOff x="0" y="0"/>
          <a:chExt cx="0" cy="0"/>
        </a:xfrm>
      </p:grpSpPr>
      <p:sp>
        <p:nvSpPr>
          <p:cNvPr id="9306" name="Google Shape;9306;ga2f6a8b71f_0_14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7" name="Google Shape;9307;ga2f6a8b71f_0_14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6" name="Shape 9626"/>
        <p:cNvGrpSpPr/>
        <p:nvPr/>
      </p:nvGrpSpPr>
      <p:grpSpPr>
        <a:xfrm>
          <a:off x="0" y="0"/>
          <a:ext cx="0" cy="0"/>
          <a:chOff x="0" y="0"/>
          <a:chExt cx="0" cy="0"/>
        </a:xfrm>
      </p:grpSpPr>
      <p:sp>
        <p:nvSpPr>
          <p:cNvPr id="9627" name="Google Shape;9627;ga2f6a8b71f_0_14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8" name="Google Shape;9628;ga2f6a8b71f_0_14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1" name="Shape 9931"/>
        <p:cNvGrpSpPr/>
        <p:nvPr/>
      </p:nvGrpSpPr>
      <p:grpSpPr>
        <a:xfrm>
          <a:off x="0" y="0"/>
          <a:ext cx="0" cy="0"/>
          <a:chOff x="0" y="0"/>
          <a:chExt cx="0" cy="0"/>
        </a:xfrm>
      </p:grpSpPr>
      <p:sp>
        <p:nvSpPr>
          <p:cNvPr id="9932" name="Google Shape;9932;ga2f6a8b71f_0_15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3" name="Google Shape;9933;ga2f6a8b71f_0_15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b33635bd2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b33635bd2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ab33635bd2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ab33635bd2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a2f6a8b41d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a2f6a8b41d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a2f6a8b41d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a2f6a8b41d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a2eb790d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a2eb790d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839854" y="-586501"/>
            <a:ext cx="5464293" cy="5464293"/>
          </a:xfrm>
          <a:custGeom>
            <a:rect b="b" l="l" r="r" t="t"/>
            <a:pathLst>
              <a:path extrusionOk="0" h="79637" w="79637">
                <a:moveTo>
                  <a:pt x="39825" y="0"/>
                </a:moveTo>
                <a:cubicBezTo>
                  <a:pt x="17815" y="0"/>
                  <a:pt x="0" y="17815"/>
                  <a:pt x="0" y="39812"/>
                </a:cubicBezTo>
                <a:cubicBezTo>
                  <a:pt x="0" y="61822"/>
                  <a:pt x="17815" y="79636"/>
                  <a:pt x="39825" y="79636"/>
                </a:cubicBezTo>
                <a:cubicBezTo>
                  <a:pt x="61822" y="79636"/>
                  <a:pt x="79637" y="61822"/>
                  <a:pt x="79637" y="39812"/>
                </a:cubicBezTo>
                <a:cubicBezTo>
                  <a:pt x="79637" y="17815"/>
                  <a:pt x="61822" y="0"/>
                  <a:pt x="398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2485950" y="547700"/>
            <a:ext cx="4172100" cy="27234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5400">
                <a:solidFill>
                  <a:srgbClr val="FFEC9D"/>
                </a:solidFill>
                <a:latin typeface="Life Savers"/>
                <a:ea typeface="Life Savers"/>
                <a:cs typeface="Life Savers"/>
                <a:sym typeface="Life Saver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2905900" y="3139750"/>
            <a:ext cx="31242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latin typeface="Mukta Light"/>
                <a:ea typeface="Mukta Light"/>
                <a:cs typeface="Mukta Light"/>
                <a:sym typeface="Mukta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p:nvPr/>
        </p:nvSpPr>
        <p:spPr>
          <a:xfrm>
            <a:off x="8361668" y="740908"/>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302027" y="4298865"/>
            <a:ext cx="675314" cy="304797"/>
            <a:chOff x="4763863" y="259761"/>
            <a:chExt cx="766705" cy="346045"/>
          </a:xfrm>
        </p:grpSpPr>
        <p:sp>
          <p:nvSpPr>
            <p:cNvPr id="15" name="Google Shape;15;p2"/>
            <p:cNvSpPr/>
            <p:nvPr/>
          </p:nvSpPr>
          <p:spPr>
            <a:xfrm>
              <a:off x="4763863" y="392187"/>
              <a:ext cx="184436" cy="160946"/>
            </a:xfrm>
            <a:custGeom>
              <a:rect b="b" l="l" r="r" t="t"/>
              <a:pathLst>
                <a:path extrusionOk="0" h="2912" w="3337">
                  <a:moveTo>
                    <a:pt x="477" y="0"/>
                  </a:moveTo>
                  <a:cubicBezTo>
                    <a:pt x="279" y="0"/>
                    <a:pt x="147" y="13"/>
                    <a:pt x="94" y="40"/>
                  </a:cubicBezTo>
                  <a:cubicBezTo>
                    <a:pt x="27" y="66"/>
                    <a:pt x="1" y="106"/>
                    <a:pt x="1" y="172"/>
                  </a:cubicBezTo>
                  <a:cubicBezTo>
                    <a:pt x="1" y="238"/>
                    <a:pt x="27" y="291"/>
                    <a:pt x="80" y="304"/>
                  </a:cubicBezTo>
                  <a:cubicBezTo>
                    <a:pt x="147" y="331"/>
                    <a:pt x="239" y="344"/>
                    <a:pt x="358" y="344"/>
                  </a:cubicBezTo>
                  <a:cubicBezTo>
                    <a:pt x="451" y="357"/>
                    <a:pt x="517" y="371"/>
                    <a:pt x="570" y="397"/>
                  </a:cubicBezTo>
                  <a:cubicBezTo>
                    <a:pt x="610" y="424"/>
                    <a:pt x="676" y="477"/>
                    <a:pt x="742" y="569"/>
                  </a:cubicBezTo>
                  <a:lnTo>
                    <a:pt x="1364" y="1456"/>
                  </a:lnTo>
                  <a:lnTo>
                    <a:pt x="1272" y="1575"/>
                  </a:lnTo>
                  <a:lnTo>
                    <a:pt x="1179" y="1707"/>
                  </a:lnTo>
                  <a:lnTo>
                    <a:pt x="1033" y="1906"/>
                  </a:lnTo>
                  <a:cubicBezTo>
                    <a:pt x="967" y="1972"/>
                    <a:pt x="888" y="2091"/>
                    <a:pt x="782" y="2237"/>
                  </a:cubicBezTo>
                  <a:cubicBezTo>
                    <a:pt x="742" y="2276"/>
                    <a:pt x="702" y="2303"/>
                    <a:pt x="663" y="2329"/>
                  </a:cubicBezTo>
                  <a:cubicBezTo>
                    <a:pt x="623" y="2343"/>
                    <a:pt x="570" y="2356"/>
                    <a:pt x="517" y="2369"/>
                  </a:cubicBezTo>
                  <a:cubicBezTo>
                    <a:pt x="424" y="2382"/>
                    <a:pt x="345" y="2396"/>
                    <a:pt x="266" y="2422"/>
                  </a:cubicBezTo>
                  <a:cubicBezTo>
                    <a:pt x="186" y="2435"/>
                    <a:pt x="133" y="2488"/>
                    <a:pt x="133" y="2554"/>
                  </a:cubicBezTo>
                  <a:cubicBezTo>
                    <a:pt x="133" y="2594"/>
                    <a:pt x="147" y="2634"/>
                    <a:pt x="160" y="2647"/>
                  </a:cubicBezTo>
                  <a:cubicBezTo>
                    <a:pt x="186" y="2674"/>
                    <a:pt x="213" y="2687"/>
                    <a:pt x="226" y="2700"/>
                  </a:cubicBezTo>
                  <a:cubicBezTo>
                    <a:pt x="266" y="2713"/>
                    <a:pt x="292" y="2726"/>
                    <a:pt x="319" y="2726"/>
                  </a:cubicBezTo>
                  <a:lnTo>
                    <a:pt x="1099" y="2726"/>
                  </a:lnTo>
                  <a:cubicBezTo>
                    <a:pt x="1139" y="2726"/>
                    <a:pt x="1166" y="2726"/>
                    <a:pt x="1205" y="2740"/>
                  </a:cubicBezTo>
                  <a:lnTo>
                    <a:pt x="1338" y="2740"/>
                  </a:lnTo>
                  <a:cubicBezTo>
                    <a:pt x="1391" y="2740"/>
                    <a:pt x="1444" y="2726"/>
                    <a:pt x="1510" y="2713"/>
                  </a:cubicBezTo>
                  <a:cubicBezTo>
                    <a:pt x="1563" y="2687"/>
                    <a:pt x="1602" y="2647"/>
                    <a:pt x="1602" y="2568"/>
                  </a:cubicBezTo>
                  <a:cubicBezTo>
                    <a:pt x="1602" y="2541"/>
                    <a:pt x="1576" y="2515"/>
                    <a:pt x="1549" y="2475"/>
                  </a:cubicBezTo>
                  <a:cubicBezTo>
                    <a:pt x="1510" y="2435"/>
                    <a:pt x="1430" y="2409"/>
                    <a:pt x="1311" y="2409"/>
                  </a:cubicBezTo>
                  <a:cubicBezTo>
                    <a:pt x="1258" y="2409"/>
                    <a:pt x="1219" y="2409"/>
                    <a:pt x="1205" y="2396"/>
                  </a:cubicBezTo>
                  <a:cubicBezTo>
                    <a:pt x="1205" y="2382"/>
                    <a:pt x="1192" y="2369"/>
                    <a:pt x="1192" y="2356"/>
                  </a:cubicBezTo>
                  <a:cubicBezTo>
                    <a:pt x="1192" y="2329"/>
                    <a:pt x="1205" y="2303"/>
                    <a:pt x="1245" y="2263"/>
                  </a:cubicBezTo>
                  <a:cubicBezTo>
                    <a:pt x="1272" y="2210"/>
                    <a:pt x="1298" y="2184"/>
                    <a:pt x="1324" y="2157"/>
                  </a:cubicBezTo>
                  <a:cubicBezTo>
                    <a:pt x="1364" y="2091"/>
                    <a:pt x="1404" y="2038"/>
                    <a:pt x="1444" y="1985"/>
                  </a:cubicBezTo>
                  <a:cubicBezTo>
                    <a:pt x="1483" y="1932"/>
                    <a:pt x="1536" y="1866"/>
                    <a:pt x="1602" y="1774"/>
                  </a:cubicBezTo>
                  <a:cubicBezTo>
                    <a:pt x="1655" y="1840"/>
                    <a:pt x="1708" y="1919"/>
                    <a:pt x="1761" y="1999"/>
                  </a:cubicBezTo>
                  <a:cubicBezTo>
                    <a:pt x="1827" y="2065"/>
                    <a:pt x="1867" y="2131"/>
                    <a:pt x="1920" y="2197"/>
                  </a:cubicBezTo>
                  <a:cubicBezTo>
                    <a:pt x="1960" y="2263"/>
                    <a:pt x="1999" y="2329"/>
                    <a:pt x="2026" y="2382"/>
                  </a:cubicBezTo>
                  <a:cubicBezTo>
                    <a:pt x="2066" y="2435"/>
                    <a:pt x="2079" y="2462"/>
                    <a:pt x="2079" y="2475"/>
                  </a:cubicBezTo>
                  <a:cubicBezTo>
                    <a:pt x="2079" y="2515"/>
                    <a:pt x="2066" y="2541"/>
                    <a:pt x="2052" y="2554"/>
                  </a:cubicBezTo>
                  <a:lnTo>
                    <a:pt x="1973" y="2568"/>
                  </a:lnTo>
                  <a:cubicBezTo>
                    <a:pt x="1933" y="2581"/>
                    <a:pt x="1907" y="2594"/>
                    <a:pt x="1894" y="2634"/>
                  </a:cubicBezTo>
                  <a:cubicBezTo>
                    <a:pt x="1880" y="2674"/>
                    <a:pt x="1880" y="2700"/>
                    <a:pt x="1880" y="2726"/>
                  </a:cubicBezTo>
                  <a:cubicBezTo>
                    <a:pt x="1880" y="2753"/>
                    <a:pt x="1894" y="2793"/>
                    <a:pt x="1933" y="2832"/>
                  </a:cubicBezTo>
                  <a:cubicBezTo>
                    <a:pt x="1986" y="2885"/>
                    <a:pt x="2052" y="2912"/>
                    <a:pt x="2158" y="2912"/>
                  </a:cubicBezTo>
                  <a:cubicBezTo>
                    <a:pt x="2238" y="2912"/>
                    <a:pt x="2304" y="2899"/>
                    <a:pt x="2357" y="2899"/>
                  </a:cubicBezTo>
                  <a:lnTo>
                    <a:pt x="2807" y="2899"/>
                  </a:lnTo>
                  <a:cubicBezTo>
                    <a:pt x="2873" y="2899"/>
                    <a:pt x="2966" y="2912"/>
                    <a:pt x="3072" y="2912"/>
                  </a:cubicBezTo>
                  <a:cubicBezTo>
                    <a:pt x="3124" y="2912"/>
                    <a:pt x="3191" y="2899"/>
                    <a:pt x="3244" y="2885"/>
                  </a:cubicBezTo>
                  <a:cubicBezTo>
                    <a:pt x="3297" y="2872"/>
                    <a:pt x="3336" y="2819"/>
                    <a:pt x="3336" y="2740"/>
                  </a:cubicBezTo>
                  <a:cubicBezTo>
                    <a:pt x="3336" y="2687"/>
                    <a:pt x="3310" y="2660"/>
                    <a:pt x="3257" y="2634"/>
                  </a:cubicBezTo>
                  <a:cubicBezTo>
                    <a:pt x="3217" y="2607"/>
                    <a:pt x="3151" y="2594"/>
                    <a:pt x="3085" y="2594"/>
                  </a:cubicBezTo>
                  <a:cubicBezTo>
                    <a:pt x="3019" y="2581"/>
                    <a:pt x="2952" y="2581"/>
                    <a:pt x="2899" y="2581"/>
                  </a:cubicBezTo>
                  <a:cubicBezTo>
                    <a:pt x="2847" y="2568"/>
                    <a:pt x="2794" y="2554"/>
                    <a:pt x="2727" y="2541"/>
                  </a:cubicBezTo>
                  <a:cubicBezTo>
                    <a:pt x="2701" y="2528"/>
                    <a:pt x="2674" y="2515"/>
                    <a:pt x="2635" y="2475"/>
                  </a:cubicBezTo>
                  <a:cubicBezTo>
                    <a:pt x="2595" y="2449"/>
                    <a:pt x="2555" y="2396"/>
                    <a:pt x="2489" y="2316"/>
                  </a:cubicBezTo>
                  <a:cubicBezTo>
                    <a:pt x="2423" y="2237"/>
                    <a:pt x="2330" y="2131"/>
                    <a:pt x="2238" y="1999"/>
                  </a:cubicBezTo>
                  <a:cubicBezTo>
                    <a:pt x="2132" y="1853"/>
                    <a:pt x="1999" y="1668"/>
                    <a:pt x="1841" y="1443"/>
                  </a:cubicBezTo>
                  <a:cubicBezTo>
                    <a:pt x="1920" y="1324"/>
                    <a:pt x="1999" y="1218"/>
                    <a:pt x="2066" y="1112"/>
                  </a:cubicBezTo>
                  <a:cubicBezTo>
                    <a:pt x="2145" y="993"/>
                    <a:pt x="2224" y="887"/>
                    <a:pt x="2330" y="768"/>
                  </a:cubicBezTo>
                  <a:cubicBezTo>
                    <a:pt x="2397" y="675"/>
                    <a:pt x="2476" y="622"/>
                    <a:pt x="2542" y="609"/>
                  </a:cubicBezTo>
                  <a:cubicBezTo>
                    <a:pt x="2582" y="582"/>
                    <a:pt x="2661" y="569"/>
                    <a:pt x="2754" y="569"/>
                  </a:cubicBezTo>
                  <a:cubicBezTo>
                    <a:pt x="2860" y="556"/>
                    <a:pt x="2992" y="556"/>
                    <a:pt x="3177" y="556"/>
                  </a:cubicBezTo>
                  <a:cubicBezTo>
                    <a:pt x="3217" y="556"/>
                    <a:pt x="3244" y="543"/>
                    <a:pt x="3270" y="516"/>
                  </a:cubicBezTo>
                  <a:cubicBezTo>
                    <a:pt x="3297" y="477"/>
                    <a:pt x="3310" y="437"/>
                    <a:pt x="3310" y="424"/>
                  </a:cubicBezTo>
                  <a:cubicBezTo>
                    <a:pt x="3310" y="291"/>
                    <a:pt x="3257" y="225"/>
                    <a:pt x="3164" y="225"/>
                  </a:cubicBezTo>
                  <a:lnTo>
                    <a:pt x="2026" y="225"/>
                  </a:lnTo>
                  <a:cubicBezTo>
                    <a:pt x="1947" y="225"/>
                    <a:pt x="1880" y="238"/>
                    <a:pt x="1827" y="265"/>
                  </a:cubicBezTo>
                  <a:cubicBezTo>
                    <a:pt x="1788" y="291"/>
                    <a:pt x="1761" y="331"/>
                    <a:pt x="1761" y="410"/>
                  </a:cubicBezTo>
                  <a:cubicBezTo>
                    <a:pt x="1761" y="450"/>
                    <a:pt x="1774" y="490"/>
                    <a:pt x="1801" y="516"/>
                  </a:cubicBezTo>
                  <a:cubicBezTo>
                    <a:pt x="1841" y="529"/>
                    <a:pt x="1867" y="543"/>
                    <a:pt x="1880" y="556"/>
                  </a:cubicBezTo>
                  <a:cubicBezTo>
                    <a:pt x="1907" y="569"/>
                    <a:pt x="1920" y="582"/>
                    <a:pt x="1920" y="596"/>
                  </a:cubicBezTo>
                  <a:cubicBezTo>
                    <a:pt x="1920" y="609"/>
                    <a:pt x="1907" y="649"/>
                    <a:pt x="1867" y="702"/>
                  </a:cubicBezTo>
                  <a:cubicBezTo>
                    <a:pt x="1841" y="754"/>
                    <a:pt x="1801" y="821"/>
                    <a:pt x="1748" y="900"/>
                  </a:cubicBezTo>
                  <a:lnTo>
                    <a:pt x="1602" y="1125"/>
                  </a:lnTo>
                  <a:cubicBezTo>
                    <a:pt x="1536" y="1032"/>
                    <a:pt x="1470" y="953"/>
                    <a:pt x="1417" y="874"/>
                  </a:cubicBezTo>
                  <a:cubicBezTo>
                    <a:pt x="1364" y="794"/>
                    <a:pt x="1311" y="715"/>
                    <a:pt x="1272" y="662"/>
                  </a:cubicBezTo>
                  <a:cubicBezTo>
                    <a:pt x="1232" y="596"/>
                    <a:pt x="1192" y="543"/>
                    <a:pt x="1166" y="503"/>
                  </a:cubicBezTo>
                  <a:cubicBezTo>
                    <a:pt x="1152" y="463"/>
                    <a:pt x="1139" y="437"/>
                    <a:pt x="1139" y="424"/>
                  </a:cubicBezTo>
                  <a:cubicBezTo>
                    <a:pt x="1139" y="384"/>
                    <a:pt x="1152" y="371"/>
                    <a:pt x="1179" y="371"/>
                  </a:cubicBezTo>
                  <a:cubicBezTo>
                    <a:pt x="1219" y="371"/>
                    <a:pt x="1272" y="357"/>
                    <a:pt x="1324" y="357"/>
                  </a:cubicBezTo>
                  <a:cubicBezTo>
                    <a:pt x="1391" y="357"/>
                    <a:pt x="1444" y="344"/>
                    <a:pt x="1470" y="304"/>
                  </a:cubicBezTo>
                  <a:cubicBezTo>
                    <a:pt x="1510" y="265"/>
                    <a:pt x="1523" y="238"/>
                    <a:pt x="1523" y="199"/>
                  </a:cubicBezTo>
                  <a:cubicBezTo>
                    <a:pt x="1523" y="172"/>
                    <a:pt x="1523" y="146"/>
                    <a:pt x="1523" y="132"/>
                  </a:cubicBezTo>
                  <a:cubicBezTo>
                    <a:pt x="1523" y="106"/>
                    <a:pt x="1510" y="79"/>
                    <a:pt x="1483" y="66"/>
                  </a:cubicBezTo>
                  <a:cubicBezTo>
                    <a:pt x="1457" y="40"/>
                    <a:pt x="1430" y="27"/>
                    <a:pt x="1377" y="13"/>
                  </a:cubicBezTo>
                  <a:cubicBezTo>
                    <a:pt x="1338" y="0"/>
                    <a:pt x="1272" y="0"/>
                    <a:pt x="1179"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962835" y="259761"/>
              <a:ext cx="166860" cy="289725"/>
            </a:xfrm>
            <a:custGeom>
              <a:rect b="b" l="l" r="r" t="t"/>
              <a:pathLst>
                <a:path extrusionOk="0" h="5242" w="3019">
                  <a:moveTo>
                    <a:pt x="2873" y="0"/>
                  </a:moveTo>
                  <a:cubicBezTo>
                    <a:pt x="2767" y="0"/>
                    <a:pt x="2688" y="27"/>
                    <a:pt x="2635" y="80"/>
                  </a:cubicBezTo>
                  <a:cubicBezTo>
                    <a:pt x="2595" y="133"/>
                    <a:pt x="2529" y="225"/>
                    <a:pt x="2476" y="358"/>
                  </a:cubicBezTo>
                  <a:cubicBezTo>
                    <a:pt x="2383" y="530"/>
                    <a:pt x="2317" y="675"/>
                    <a:pt x="2264" y="781"/>
                  </a:cubicBezTo>
                  <a:lnTo>
                    <a:pt x="2119" y="1073"/>
                  </a:lnTo>
                  <a:cubicBezTo>
                    <a:pt x="2079" y="1152"/>
                    <a:pt x="2052" y="1231"/>
                    <a:pt x="2013" y="1298"/>
                  </a:cubicBezTo>
                  <a:cubicBezTo>
                    <a:pt x="1973" y="1377"/>
                    <a:pt x="1933" y="1456"/>
                    <a:pt x="1880" y="1562"/>
                  </a:cubicBezTo>
                  <a:cubicBezTo>
                    <a:pt x="1827" y="1668"/>
                    <a:pt x="1761" y="1787"/>
                    <a:pt x="1682" y="1946"/>
                  </a:cubicBezTo>
                  <a:cubicBezTo>
                    <a:pt x="1589" y="2092"/>
                    <a:pt x="1483" y="2277"/>
                    <a:pt x="1364" y="2515"/>
                  </a:cubicBezTo>
                  <a:cubicBezTo>
                    <a:pt x="1258" y="2700"/>
                    <a:pt x="1179" y="2846"/>
                    <a:pt x="1126" y="2952"/>
                  </a:cubicBezTo>
                  <a:cubicBezTo>
                    <a:pt x="1060" y="3058"/>
                    <a:pt x="1007" y="3150"/>
                    <a:pt x="967" y="3217"/>
                  </a:cubicBezTo>
                  <a:cubicBezTo>
                    <a:pt x="941" y="3283"/>
                    <a:pt x="901" y="3323"/>
                    <a:pt x="874" y="3362"/>
                  </a:cubicBezTo>
                  <a:cubicBezTo>
                    <a:pt x="861" y="3402"/>
                    <a:pt x="835" y="3442"/>
                    <a:pt x="808" y="3481"/>
                  </a:cubicBezTo>
                  <a:cubicBezTo>
                    <a:pt x="782" y="3521"/>
                    <a:pt x="755" y="3574"/>
                    <a:pt x="716" y="3640"/>
                  </a:cubicBezTo>
                  <a:cubicBezTo>
                    <a:pt x="689" y="3693"/>
                    <a:pt x="636" y="3786"/>
                    <a:pt x="583" y="3892"/>
                  </a:cubicBezTo>
                  <a:cubicBezTo>
                    <a:pt x="530" y="4011"/>
                    <a:pt x="451" y="4156"/>
                    <a:pt x="358" y="4328"/>
                  </a:cubicBezTo>
                  <a:cubicBezTo>
                    <a:pt x="266" y="4514"/>
                    <a:pt x="160" y="4739"/>
                    <a:pt x="14" y="5017"/>
                  </a:cubicBezTo>
                  <a:cubicBezTo>
                    <a:pt x="1" y="5030"/>
                    <a:pt x="1" y="5043"/>
                    <a:pt x="1" y="5070"/>
                  </a:cubicBezTo>
                  <a:cubicBezTo>
                    <a:pt x="1" y="5122"/>
                    <a:pt x="27" y="5162"/>
                    <a:pt x="54" y="5189"/>
                  </a:cubicBezTo>
                  <a:cubicBezTo>
                    <a:pt x="94" y="5228"/>
                    <a:pt x="133" y="5242"/>
                    <a:pt x="173" y="5242"/>
                  </a:cubicBezTo>
                  <a:cubicBezTo>
                    <a:pt x="239" y="5242"/>
                    <a:pt x="279" y="5228"/>
                    <a:pt x="332" y="5202"/>
                  </a:cubicBezTo>
                  <a:cubicBezTo>
                    <a:pt x="385" y="5175"/>
                    <a:pt x="411" y="5149"/>
                    <a:pt x="438" y="5096"/>
                  </a:cubicBezTo>
                  <a:lnTo>
                    <a:pt x="2939" y="384"/>
                  </a:lnTo>
                  <a:cubicBezTo>
                    <a:pt x="2952" y="358"/>
                    <a:pt x="2966" y="318"/>
                    <a:pt x="2992" y="265"/>
                  </a:cubicBezTo>
                  <a:cubicBezTo>
                    <a:pt x="3005" y="225"/>
                    <a:pt x="3019" y="186"/>
                    <a:pt x="3019" y="146"/>
                  </a:cubicBezTo>
                  <a:cubicBezTo>
                    <a:pt x="3019" y="120"/>
                    <a:pt x="3019" y="93"/>
                    <a:pt x="2992" y="53"/>
                  </a:cubicBezTo>
                  <a:cubicBezTo>
                    <a:pt x="2979" y="14"/>
                    <a:pt x="2939" y="0"/>
                    <a:pt x="2873"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141357" y="259761"/>
              <a:ext cx="177085" cy="287515"/>
            </a:xfrm>
            <a:custGeom>
              <a:rect b="b" l="l" r="r" t="t"/>
              <a:pathLst>
                <a:path extrusionOk="0" h="5202" w="3204">
                  <a:moveTo>
                    <a:pt x="1668" y="0"/>
                  </a:moveTo>
                  <a:cubicBezTo>
                    <a:pt x="1417" y="0"/>
                    <a:pt x="1192" y="53"/>
                    <a:pt x="993" y="159"/>
                  </a:cubicBezTo>
                  <a:cubicBezTo>
                    <a:pt x="808" y="252"/>
                    <a:pt x="636" y="371"/>
                    <a:pt x="503" y="517"/>
                  </a:cubicBezTo>
                  <a:cubicBezTo>
                    <a:pt x="371" y="662"/>
                    <a:pt x="278" y="808"/>
                    <a:pt x="199" y="953"/>
                  </a:cubicBezTo>
                  <a:cubicBezTo>
                    <a:pt x="133" y="1099"/>
                    <a:pt x="106" y="1231"/>
                    <a:pt x="106" y="1324"/>
                  </a:cubicBezTo>
                  <a:cubicBezTo>
                    <a:pt x="106" y="1337"/>
                    <a:pt x="106" y="1377"/>
                    <a:pt x="106" y="1417"/>
                  </a:cubicBezTo>
                  <a:cubicBezTo>
                    <a:pt x="119" y="1456"/>
                    <a:pt x="133" y="1496"/>
                    <a:pt x="146" y="1549"/>
                  </a:cubicBezTo>
                  <a:cubicBezTo>
                    <a:pt x="159" y="1589"/>
                    <a:pt x="199" y="1615"/>
                    <a:pt x="225" y="1655"/>
                  </a:cubicBezTo>
                  <a:cubicBezTo>
                    <a:pt x="265" y="1681"/>
                    <a:pt x="318" y="1708"/>
                    <a:pt x="384" y="1708"/>
                  </a:cubicBezTo>
                  <a:cubicBezTo>
                    <a:pt x="503" y="1708"/>
                    <a:pt x="583" y="1681"/>
                    <a:pt x="649" y="1628"/>
                  </a:cubicBezTo>
                  <a:cubicBezTo>
                    <a:pt x="702" y="1575"/>
                    <a:pt x="742" y="1496"/>
                    <a:pt x="742" y="1417"/>
                  </a:cubicBezTo>
                  <a:cubicBezTo>
                    <a:pt x="742" y="1377"/>
                    <a:pt x="728" y="1350"/>
                    <a:pt x="715" y="1324"/>
                  </a:cubicBezTo>
                  <a:cubicBezTo>
                    <a:pt x="702" y="1298"/>
                    <a:pt x="689" y="1271"/>
                    <a:pt x="662" y="1245"/>
                  </a:cubicBezTo>
                  <a:lnTo>
                    <a:pt x="609" y="1178"/>
                  </a:lnTo>
                  <a:cubicBezTo>
                    <a:pt x="596" y="1165"/>
                    <a:pt x="596" y="1139"/>
                    <a:pt x="596" y="1099"/>
                  </a:cubicBezTo>
                  <a:cubicBezTo>
                    <a:pt x="596" y="1073"/>
                    <a:pt x="622" y="1020"/>
                    <a:pt x="662" y="940"/>
                  </a:cubicBezTo>
                  <a:cubicBezTo>
                    <a:pt x="715" y="861"/>
                    <a:pt x="781" y="768"/>
                    <a:pt x="861" y="689"/>
                  </a:cubicBezTo>
                  <a:cubicBezTo>
                    <a:pt x="953" y="609"/>
                    <a:pt x="1059" y="530"/>
                    <a:pt x="1178" y="477"/>
                  </a:cubicBezTo>
                  <a:cubicBezTo>
                    <a:pt x="1297" y="411"/>
                    <a:pt x="1443" y="371"/>
                    <a:pt x="1602" y="371"/>
                  </a:cubicBezTo>
                  <a:cubicBezTo>
                    <a:pt x="1761" y="371"/>
                    <a:pt x="1893" y="411"/>
                    <a:pt x="2012" y="464"/>
                  </a:cubicBezTo>
                  <a:cubicBezTo>
                    <a:pt x="2118" y="517"/>
                    <a:pt x="2211" y="583"/>
                    <a:pt x="2277" y="675"/>
                  </a:cubicBezTo>
                  <a:cubicBezTo>
                    <a:pt x="2343" y="755"/>
                    <a:pt x="2396" y="848"/>
                    <a:pt x="2422" y="953"/>
                  </a:cubicBezTo>
                  <a:cubicBezTo>
                    <a:pt x="2462" y="1059"/>
                    <a:pt x="2475" y="1152"/>
                    <a:pt x="2475" y="1258"/>
                  </a:cubicBezTo>
                  <a:cubicBezTo>
                    <a:pt x="2475" y="1456"/>
                    <a:pt x="2436" y="1668"/>
                    <a:pt x="2356" y="1906"/>
                  </a:cubicBezTo>
                  <a:cubicBezTo>
                    <a:pt x="2290" y="2131"/>
                    <a:pt x="2184" y="2356"/>
                    <a:pt x="2052" y="2595"/>
                  </a:cubicBezTo>
                  <a:cubicBezTo>
                    <a:pt x="1933" y="2820"/>
                    <a:pt x="1787" y="3058"/>
                    <a:pt x="1628" y="3283"/>
                  </a:cubicBezTo>
                  <a:cubicBezTo>
                    <a:pt x="1469" y="3508"/>
                    <a:pt x="1297" y="3720"/>
                    <a:pt x="1112" y="3931"/>
                  </a:cubicBezTo>
                  <a:cubicBezTo>
                    <a:pt x="940" y="4117"/>
                    <a:pt x="768" y="4302"/>
                    <a:pt x="596" y="4474"/>
                  </a:cubicBezTo>
                  <a:cubicBezTo>
                    <a:pt x="424" y="4633"/>
                    <a:pt x="265" y="4778"/>
                    <a:pt x="119" y="4884"/>
                  </a:cubicBezTo>
                  <a:cubicBezTo>
                    <a:pt x="93" y="4911"/>
                    <a:pt x="67" y="4937"/>
                    <a:pt x="27" y="4964"/>
                  </a:cubicBezTo>
                  <a:cubicBezTo>
                    <a:pt x="14" y="4977"/>
                    <a:pt x="0" y="5003"/>
                    <a:pt x="0" y="5043"/>
                  </a:cubicBezTo>
                  <a:cubicBezTo>
                    <a:pt x="0" y="5070"/>
                    <a:pt x="14" y="5109"/>
                    <a:pt x="27" y="5136"/>
                  </a:cubicBezTo>
                  <a:cubicBezTo>
                    <a:pt x="67" y="5175"/>
                    <a:pt x="106" y="5202"/>
                    <a:pt x="172" y="5202"/>
                  </a:cubicBezTo>
                  <a:cubicBezTo>
                    <a:pt x="225" y="5202"/>
                    <a:pt x="292" y="5189"/>
                    <a:pt x="331" y="5162"/>
                  </a:cubicBezTo>
                  <a:cubicBezTo>
                    <a:pt x="384" y="5149"/>
                    <a:pt x="411" y="5136"/>
                    <a:pt x="437" y="5109"/>
                  </a:cubicBezTo>
                  <a:lnTo>
                    <a:pt x="1112" y="5109"/>
                  </a:lnTo>
                  <a:cubicBezTo>
                    <a:pt x="1244" y="5109"/>
                    <a:pt x="1377" y="5109"/>
                    <a:pt x="1509" y="5122"/>
                  </a:cubicBezTo>
                  <a:lnTo>
                    <a:pt x="1880" y="5122"/>
                  </a:lnTo>
                  <a:cubicBezTo>
                    <a:pt x="2012" y="5122"/>
                    <a:pt x="2131" y="5122"/>
                    <a:pt x="2264" y="5136"/>
                  </a:cubicBezTo>
                  <a:lnTo>
                    <a:pt x="2674" y="5136"/>
                  </a:lnTo>
                  <a:cubicBezTo>
                    <a:pt x="2687" y="5136"/>
                    <a:pt x="2714" y="5122"/>
                    <a:pt x="2753" y="5096"/>
                  </a:cubicBezTo>
                  <a:cubicBezTo>
                    <a:pt x="2793" y="5083"/>
                    <a:pt x="2833" y="5043"/>
                    <a:pt x="2859" y="4990"/>
                  </a:cubicBezTo>
                  <a:cubicBezTo>
                    <a:pt x="2965" y="4792"/>
                    <a:pt x="3058" y="4646"/>
                    <a:pt x="3111" y="4553"/>
                  </a:cubicBezTo>
                  <a:cubicBezTo>
                    <a:pt x="3177" y="4461"/>
                    <a:pt x="3203" y="4395"/>
                    <a:pt x="3203" y="4355"/>
                  </a:cubicBezTo>
                  <a:cubicBezTo>
                    <a:pt x="3203" y="4302"/>
                    <a:pt x="3190" y="4275"/>
                    <a:pt x="3137" y="4249"/>
                  </a:cubicBezTo>
                  <a:cubicBezTo>
                    <a:pt x="3111" y="4236"/>
                    <a:pt x="3071" y="4222"/>
                    <a:pt x="3018" y="4222"/>
                  </a:cubicBezTo>
                  <a:cubicBezTo>
                    <a:pt x="2965" y="4222"/>
                    <a:pt x="2925" y="4236"/>
                    <a:pt x="2886" y="4275"/>
                  </a:cubicBezTo>
                  <a:cubicBezTo>
                    <a:pt x="2859" y="4302"/>
                    <a:pt x="2833" y="4328"/>
                    <a:pt x="2819" y="4368"/>
                  </a:cubicBezTo>
                  <a:lnTo>
                    <a:pt x="2647" y="4620"/>
                  </a:lnTo>
                  <a:cubicBezTo>
                    <a:pt x="2621" y="4672"/>
                    <a:pt x="2594" y="4699"/>
                    <a:pt x="2568" y="4712"/>
                  </a:cubicBezTo>
                  <a:cubicBezTo>
                    <a:pt x="2542" y="4725"/>
                    <a:pt x="2515" y="4739"/>
                    <a:pt x="2489" y="4739"/>
                  </a:cubicBezTo>
                  <a:lnTo>
                    <a:pt x="1800" y="4739"/>
                  </a:lnTo>
                  <a:cubicBezTo>
                    <a:pt x="1628" y="4725"/>
                    <a:pt x="1456" y="4725"/>
                    <a:pt x="1271" y="4725"/>
                  </a:cubicBezTo>
                  <a:cubicBezTo>
                    <a:pt x="1099" y="4725"/>
                    <a:pt x="940" y="4712"/>
                    <a:pt x="821" y="4712"/>
                  </a:cubicBezTo>
                  <a:cubicBezTo>
                    <a:pt x="940" y="4593"/>
                    <a:pt x="1072" y="4461"/>
                    <a:pt x="1218" y="4302"/>
                  </a:cubicBezTo>
                  <a:cubicBezTo>
                    <a:pt x="1377" y="4143"/>
                    <a:pt x="1536" y="3971"/>
                    <a:pt x="1681" y="3786"/>
                  </a:cubicBezTo>
                  <a:cubicBezTo>
                    <a:pt x="1840" y="3600"/>
                    <a:pt x="1999" y="3402"/>
                    <a:pt x="2144" y="3203"/>
                  </a:cubicBezTo>
                  <a:cubicBezTo>
                    <a:pt x="2290" y="2992"/>
                    <a:pt x="2436" y="2780"/>
                    <a:pt x="2542" y="2555"/>
                  </a:cubicBezTo>
                  <a:cubicBezTo>
                    <a:pt x="2661" y="2343"/>
                    <a:pt x="2753" y="2131"/>
                    <a:pt x="2833" y="1906"/>
                  </a:cubicBezTo>
                  <a:cubicBezTo>
                    <a:pt x="2899" y="1681"/>
                    <a:pt x="2939" y="1470"/>
                    <a:pt x="2939" y="1271"/>
                  </a:cubicBezTo>
                  <a:cubicBezTo>
                    <a:pt x="2939" y="1086"/>
                    <a:pt x="2912" y="927"/>
                    <a:pt x="2872" y="781"/>
                  </a:cubicBezTo>
                  <a:cubicBezTo>
                    <a:pt x="2833" y="623"/>
                    <a:pt x="2753" y="490"/>
                    <a:pt x="2647" y="371"/>
                  </a:cubicBezTo>
                  <a:cubicBezTo>
                    <a:pt x="2542" y="265"/>
                    <a:pt x="2409" y="173"/>
                    <a:pt x="2250" y="106"/>
                  </a:cubicBezTo>
                  <a:cubicBezTo>
                    <a:pt x="2092" y="40"/>
                    <a:pt x="1893" y="0"/>
                    <a:pt x="1668"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320598" y="397272"/>
              <a:ext cx="209971" cy="208534"/>
            </a:xfrm>
            <a:custGeom>
              <a:rect b="b" l="l" r="r" t="t"/>
              <a:pathLst>
                <a:path extrusionOk="0" h="3773" w="3799">
                  <a:moveTo>
                    <a:pt x="384" y="1"/>
                  </a:moveTo>
                  <a:cubicBezTo>
                    <a:pt x="278" y="1"/>
                    <a:pt x="199" y="14"/>
                    <a:pt x="119" y="54"/>
                  </a:cubicBezTo>
                  <a:cubicBezTo>
                    <a:pt x="40" y="80"/>
                    <a:pt x="0" y="133"/>
                    <a:pt x="0" y="199"/>
                  </a:cubicBezTo>
                  <a:cubicBezTo>
                    <a:pt x="0" y="279"/>
                    <a:pt x="53" y="318"/>
                    <a:pt x="132" y="332"/>
                  </a:cubicBezTo>
                  <a:cubicBezTo>
                    <a:pt x="212" y="345"/>
                    <a:pt x="331" y="358"/>
                    <a:pt x="490" y="358"/>
                  </a:cubicBezTo>
                  <a:lnTo>
                    <a:pt x="609" y="358"/>
                  </a:lnTo>
                  <a:cubicBezTo>
                    <a:pt x="649" y="371"/>
                    <a:pt x="675" y="371"/>
                    <a:pt x="701" y="385"/>
                  </a:cubicBezTo>
                  <a:cubicBezTo>
                    <a:pt x="728" y="398"/>
                    <a:pt x="741" y="411"/>
                    <a:pt x="754" y="437"/>
                  </a:cubicBezTo>
                  <a:cubicBezTo>
                    <a:pt x="781" y="464"/>
                    <a:pt x="794" y="490"/>
                    <a:pt x="821" y="530"/>
                  </a:cubicBezTo>
                  <a:lnTo>
                    <a:pt x="2025" y="2714"/>
                  </a:lnTo>
                  <a:cubicBezTo>
                    <a:pt x="1972" y="2833"/>
                    <a:pt x="1919" y="2939"/>
                    <a:pt x="1866" y="3032"/>
                  </a:cubicBezTo>
                  <a:cubicBezTo>
                    <a:pt x="1813" y="3124"/>
                    <a:pt x="1760" y="3190"/>
                    <a:pt x="1694" y="3257"/>
                  </a:cubicBezTo>
                  <a:cubicBezTo>
                    <a:pt x="1641" y="3296"/>
                    <a:pt x="1575" y="3349"/>
                    <a:pt x="1509" y="3376"/>
                  </a:cubicBezTo>
                  <a:cubicBezTo>
                    <a:pt x="1429" y="3415"/>
                    <a:pt x="1363" y="3429"/>
                    <a:pt x="1297" y="3429"/>
                  </a:cubicBezTo>
                  <a:cubicBezTo>
                    <a:pt x="1178" y="3429"/>
                    <a:pt x="1072" y="3402"/>
                    <a:pt x="993" y="3349"/>
                  </a:cubicBezTo>
                  <a:cubicBezTo>
                    <a:pt x="926" y="3296"/>
                    <a:pt x="887" y="3230"/>
                    <a:pt x="887" y="3164"/>
                  </a:cubicBezTo>
                  <a:cubicBezTo>
                    <a:pt x="887" y="3137"/>
                    <a:pt x="900" y="3098"/>
                    <a:pt x="913" y="3071"/>
                  </a:cubicBezTo>
                  <a:cubicBezTo>
                    <a:pt x="940" y="3045"/>
                    <a:pt x="966" y="3018"/>
                    <a:pt x="993" y="3018"/>
                  </a:cubicBezTo>
                  <a:cubicBezTo>
                    <a:pt x="1019" y="3018"/>
                    <a:pt x="1046" y="3018"/>
                    <a:pt x="1072" y="3005"/>
                  </a:cubicBezTo>
                  <a:cubicBezTo>
                    <a:pt x="1099" y="3005"/>
                    <a:pt x="1125" y="2992"/>
                    <a:pt x="1151" y="2979"/>
                  </a:cubicBezTo>
                  <a:cubicBezTo>
                    <a:pt x="1178" y="2965"/>
                    <a:pt x="1204" y="2939"/>
                    <a:pt x="1218" y="2912"/>
                  </a:cubicBezTo>
                  <a:cubicBezTo>
                    <a:pt x="1231" y="2899"/>
                    <a:pt x="1244" y="2859"/>
                    <a:pt x="1244" y="2820"/>
                  </a:cubicBezTo>
                  <a:cubicBezTo>
                    <a:pt x="1244" y="2754"/>
                    <a:pt x="1218" y="2701"/>
                    <a:pt x="1165" y="2674"/>
                  </a:cubicBezTo>
                  <a:cubicBezTo>
                    <a:pt x="1125" y="2648"/>
                    <a:pt x="1072" y="2634"/>
                    <a:pt x="1019" y="2634"/>
                  </a:cubicBezTo>
                  <a:cubicBezTo>
                    <a:pt x="966" y="2634"/>
                    <a:pt x="913" y="2634"/>
                    <a:pt x="847" y="2661"/>
                  </a:cubicBezTo>
                  <a:cubicBezTo>
                    <a:pt x="794" y="2687"/>
                    <a:pt x="754" y="2714"/>
                    <a:pt x="701" y="2754"/>
                  </a:cubicBezTo>
                  <a:cubicBezTo>
                    <a:pt x="662" y="2807"/>
                    <a:pt x="622" y="2859"/>
                    <a:pt x="596" y="2926"/>
                  </a:cubicBezTo>
                  <a:cubicBezTo>
                    <a:pt x="569" y="2992"/>
                    <a:pt x="556" y="3071"/>
                    <a:pt x="556" y="3164"/>
                  </a:cubicBezTo>
                  <a:cubicBezTo>
                    <a:pt x="556" y="3257"/>
                    <a:pt x="582" y="3349"/>
                    <a:pt x="622" y="3415"/>
                  </a:cubicBezTo>
                  <a:cubicBezTo>
                    <a:pt x="649" y="3495"/>
                    <a:pt x="701" y="3561"/>
                    <a:pt x="768" y="3614"/>
                  </a:cubicBezTo>
                  <a:cubicBezTo>
                    <a:pt x="821" y="3667"/>
                    <a:pt x="900" y="3707"/>
                    <a:pt x="979" y="3733"/>
                  </a:cubicBezTo>
                  <a:cubicBezTo>
                    <a:pt x="1059" y="3759"/>
                    <a:pt x="1138" y="3773"/>
                    <a:pt x="1231" y="3773"/>
                  </a:cubicBezTo>
                  <a:cubicBezTo>
                    <a:pt x="1390" y="3773"/>
                    <a:pt x="1535" y="3733"/>
                    <a:pt x="1668" y="3667"/>
                  </a:cubicBezTo>
                  <a:cubicBezTo>
                    <a:pt x="1800" y="3614"/>
                    <a:pt x="1932" y="3508"/>
                    <a:pt x="2051" y="3376"/>
                  </a:cubicBezTo>
                  <a:cubicBezTo>
                    <a:pt x="2144" y="3257"/>
                    <a:pt x="2237" y="3111"/>
                    <a:pt x="2303" y="2952"/>
                  </a:cubicBezTo>
                  <a:cubicBezTo>
                    <a:pt x="2382" y="2780"/>
                    <a:pt x="2462" y="2595"/>
                    <a:pt x="2541" y="2370"/>
                  </a:cubicBezTo>
                  <a:lnTo>
                    <a:pt x="3176" y="596"/>
                  </a:lnTo>
                  <a:cubicBezTo>
                    <a:pt x="3203" y="530"/>
                    <a:pt x="3229" y="490"/>
                    <a:pt x="3256" y="477"/>
                  </a:cubicBezTo>
                  <a:cubicBezTo>
                    <a:pt x="3296" y="464"/>
                    <a:pt x="3362" y="451"/>
                    <a:pt x="3454" y="451"/>
                  </a:cubicBezTo>
                  <a:cubicBezTo>
                    <a:pt x="3534" y="451"/>
                    <a:pt x="3613" y="437"/>
                    <a:pt x="3679" y="411"/>
                  </a:cubicBezTo>
                  <a:cubicBezTo>
                    <a:pt x="3759" y="398"/>
                    <a:pt x="3799" y="345"/>
                    <a:pt x="3799" y="279"/>
                  </a:cubicBezTo>
                  <a:cubicBezTo>
                    <a:pt x="3799" y="212"/>
                    <a:pt x="3759" y="160"/>
                    <a:pt x="3693" y="146"/>
                  </a:cubicBezTo>
                  <a:cubicBezTo>
                    <a:pt x="3626" y="120"/>
                    <a:pt x="3547" y="107"/>
                    <a:pt x="3454" y="107"/>
                  </a:cubicBezTo>
                  <a:lnTo>
                    <a:pt x="2422" y="107"/>
                  </a:lnTo>
                  <a:cubicBezTo>
                    <a:pt x="2329" y="107"/>
                    <a:pt x="2263" y="120"/>
                    <a:pt x="2237" y="146"/>
                  </a:cubicBezTo>
                  <a:cubicBezTo>
                    <a:pt x="2210" y="160"/>
                    <a:pt x="2197" y="212"/>
                    <a:pt x="2197" y="279"/>
                  </a:cubicBezTo>
                  <a:cubicBezTo>
                    <a:pt x="2197" y="318"/>
                    <a:pt x="2224" y="358"/>
                    <a:pt x="2263" y="398"/>
                  </a:cubicBezTo>
                  <a:cubicBezTo>
                    <a:pt x="2303" y="437"/>
                    <a:pt x="2382" y="451"/>
                    <a:pt x="2475" y="451"/>
                  </a:cubicBezTo>
                  <a:cubicBezTo>
                    <a:pt x="2568" y="451"/>
                    <a:pt x="2634" y="464"/>
                    <a:pt x="2660" y="477"/>
                  </a:cubicBezTo>
                  <a:cubicBezTo>
                    <a:pt x="2687" y="504"/>
                    <a:pt x="2700" y="517"/>
                    <a:pt x="2700" y="557"/>
                  </a:cubicBezTo>
                  <a:cubicBezTo>
                    <a:pt x="2700" y="623"/>
                    <a:pt x="2687" y="689"/>
                    <a:pt x="2647" y="795"/>
                  </a:cubicBezTo>
                  <a:lnTo>
                    <a:pt x="2197" y="2224"/>
                  </a:lnTo>
                  <a:lnTo>
                    <a:pt x="1337" y="623"/>
                  </a:lnTo>
                  <a:cubicBezTo>
                    <a:pt x="1324" y="583"/>
                    <a:pt x="1310" y="543"/>
                    <a:pt x="1297" y="504"/>
                  </a:cubicBezTo>
                  <a:cubicBezTo>
                    <a:pt x="1284" y="464"/>
                    <a:pt x="1284" y="437"/>
                    <a:pt x="1284" y="424"/>
                  </a:cubicBezTo>
                  <a:cubicBezTo>
                    <a:pt x="1284" y="385"/>
                    <a:pt x="1284" y="358"/>
                    <a:pt x="1297" y="358"/>
                  </a:cubicBezTo>
                  <a:cubicBezTo>
                    <a:pt x="1324" y="345"/>
                    <a:pt x="1337" y="345"/>
                    <a:pt x="1363" y="345"/>
                  </a:cubicBezTo>
                  <a:cubicBezTo>
                    <a:pt x="1443" y="345"/>
                    <a:pt x="1496" y="332"/>
                    <a:pt x="1522" y="292"/>
                  </a:cubicBezTo>
                  <a:cubicBezTo>
                    <a:pt x="1549" y="252"/>
                    <a:pt x="1562" y="212"/>
                    <a:pt x="1562" y="160"/>
                  </a:cubicBezTo>
                  <a:cubicBezTo>
                    <a:pt x="1562" y="120"/>
                    <a:pt x="1549" y="80"/>
                    <a:pt x="1522" y="54"/>
                  </a:cubicBezTo>
                  <a:cubicBezTo>
                    <a:pt x="1496" y="14"/>
                    <a:pt x="1416" y="1"/>
                    <a:pt x="1310"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2"/>
          <p:cNvSpPr/>
          <p:nvPr/>
        </p:nvSpPr>
        <p:spPr>
          <a:xfrm>
            <a:off x="7397512" y="451651"/>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632760" y="3000967"/>
            <a:ext cx="168247" cy="205586"/>
          </a:xfrm>
          <a:custGeom>
            <a:rect b="b" l="l" r="r" t="t"/>
            <a:pathLst>
              <a:path extrusionOk="0" h="4223" w="3456">
                <a:moveTo>
                  <a:pt x="755" y="371"/>
                </a:moveTo>
                <a:cubicBezTo>
                  <a:pt x="861" y="371"/>
                  <a:pt x="954" y="411"/>
                  <a:pt x="1046" y="490"/>
                </a:cubicBezTo>
                <a:cubicBezTo>
                  <a:pt x="1139" y="570"/>
                  <a:pt x="1179" y="702"/>
                  <a:pt x="1179" y="887"/>
                </a:cubicBezTo>
                <a:cubicBezTo>
                  <a:pt x="1179" y="1073"/>
                  <a:pt x="1139" y="1218"/>
                  <a:pt x="1046" y="1311"/>
                </a:cubicBezTo>
                <a:cubicBezTo>
                  <a:pt x="967" y="1417"/>
                  <a:pt x="861" y="1470"/>
                  <a:pt x="729" y="1470"/>
                </a:cubicBezTo>
                <a:cubicBezTo>
                  <a:pt x="610" y="1470"/>
                  <a:pt x="517" y="1417"/>
                  <a:pt x="451" y="1311"/>
                </a:cubicBezTo>
                <a:cubicBezTo>
                  <a:pt x="385" y="1205"/>
                  <a:pt x="345" y="1086"/>
                  <a:pt x="345" y="940"/>
                </a:cubicBezTo>
                <a:cubicBezTo>
                  <a:pt x="345" y="834"/>
                  <a:pt x="358" y="742"/>
                  <a:pt x="385" y="662"/>
                </a:cubicBezTo>
                <a:cubicBezTo>
                  <a:pt x="424" y="596"/>
                  <a:pt x="451" y="530"/>
                  <a:pt x="491" y="490"/>
                </a:cubicBezTo>
                <a:cubicBezTo>
                  <a:pt x="530" y="437"/>
                  <a:pt x="583" y="411"/>
                  <a:pt x="623" y="398"/>
                </a:cubicBezTo>
                <a:cubicBezTo>
                  <a:pt x="676" y="371"/>
                  <a:pt x="716" y="371"/>
                  <a:pt x="755" y="371"/>
                </a:cubicBezTo>
                <a:close/>
                <a:moveTo>
                  <a:pt x="2727" y="2806"/>
                </a:moveTo>
                <a:cubicBezTo>
                  <a:pt x="2807" y="2806"/>
                  <a:pt x="2886" y="2846"/>
                  <a:pt x="2966" y="2926"/>
                </a:cubicBezTo>
                <a:cubicBezTo>
                  <a:pt x="3058" y="2992"/>
                  <a:pt x="3098" y="3124"/>
                  <a:pt x="3098" y="3309"/>
                </a:cubicBezTo>
                <a:cubicBezTo>
                  <a:pt x="3098" y="3376"/>
                  <a:pt x="3085" y="3442"/>
                  <a:pt x="3071" y="3508"/>
                </a:cubicBezTo>
                <a:cubicBezTo>
                  <a:pt x="3058" y="3574"/>
                  <a:pt x="3032" y="3640"/>
                  <a:pt x="3005" y="3693"/>
                </a:cubicBezTo>
                <a:cubicBezTo>
                  <a:pt x="2966" y="3746"/>
                  <a:pt x="2926" y="3786"/>
                  <a:pt x="2873" y="3826"/>
                </a:cubicBezTo>
                <a:cubicBezTo>
                  <a:pt x="2833" y="3865"/>
                  <a:pt x="2767" y="3879"/>
                  <a:pt x="2688" y="3879"/>
                </a:cubicBezTo>
                <a:cubicBezTo>
                  <a:pt x="2608" y="3879"/>
                  <a:pt x="2542" y="3865"/>
                  <a:pt x="2489" y="3826"/>
                </a:cubicBezTo>
                <a:cubicBezTo>
                  <a:pt x="2449" y="3786"/>
                  <a:pt x="2410" y="3733"/>
                  <a:pt x="2383" y="3680"/>
                </a:cubicBezTo>
                <a:cubicBezTo>
                  <a:pt x="2343" y="3627"/>
                  <a:pt x="2330" y="3561"/>
                  <a:pt x="2317" y="3495"/>
                </a:cubicBezTo>
                <a:cubicBezTo>
                  <a:pt x="2317" y="3442"/>
                  <a:pt x="2304" y="3389"/>
                  <a:pt x="2304" y="3336"/>
                </a:cubicBezTo>
                <a:cubicBezTo>
                  <a:pt x="2304" y="3164"/>
                  <a:pt x="2343" y="3031"/>
                  <a:pt x="2423" y="2939"/>
                </a:cubicBezTo>
                <a:cubicBezTo>
                  <a:pt x="2516" y="2846"/>
                  <a:pt x="2608" y="2806"/>
                  <a:pt x="2727" y="2806"/>
                </a:cubicBezTo>
                <a:close/>
                <a:moveTo>
                  <a:pt x="3032" y="1"/>
                </a:moveTo>
                <a:cubicBezTo>
                  <a:pt x="2992" y="1"/>
                  <a:pt x="2952" y="14"/>
                  <a:pt x="2913" y="54"/>
                </a:cubicBezTo>
                <a:cubicBezTo>
                  <a:pt x="2873" y="93"/>
                  <a:pt x="2846" y="146"/>
                  <a:pt x="2807" y="199"/>
                </a:cubicBezTo>
                <a:cubicBezTo>
                  <a:pt x="2767" y="252"/>
                  <a:pt x="2727" y="305"/>
                  <a:pt x="2688" y="371"/>
                </a:cubicBezTo>
                <a:cubicBezTo>
                  <a:pt x="2648" y="424"/>
                  <a:pt x="2595" y="464"/>
                  <a:pt x="2555" y="504"/>
                </a:cubicBezTo>
                <a:cubicBezTo>
                  <a:pt x="2502" y="530"/>
                  <a:pt x="2449" y="557"/>
                  <a:pt x="2383" y="570"/>
                </a:cubicBezTo>
                <a:cubicBezTo>
                  <a:pt x="2317" y="583"/>
                  <a:pt x="2264" y="583"/>
                  <a:pt x="2211" y="583"/>
                </a:cubicBezTo>
                <a:cubicBezTo>
                  <a:pt x="2052" y="583"/>
                  <a:pt x="1933" y="570"/>
                  <a:pt x="1827" y="543"/>
                </a:cubicBezTo>
                <a:cubicBezTo>
                  <a:pt x="1735" y="517"/>
                  <a:pt x="1642" y="477"/>
                  <a:pt x="1576" y="437"/>
                </a:cubicBezTo>
                <a:cubicBezTo>
                  <a:pt x="1510" y="398"/>
                  <a:pt x="1443" y="345"/>
                  <a:pt x="1391" y="305"/>
                </a:cubicBezTo>
                <a:cubicBezTo>
                  <a:pt x="1338" y="252"/>
                  <a:pt x="1285" y="212"/>
                  <a:pt x="1232" y="173"/>
                </a:cubicBezTo>
                <a:cubicBezTo>
                  <a:pt x="1179" y="120"/>
                  <a:pt x="1113" y="93"/>
                  <a:pt x="1033" y="67"/>
                </a:cubicBezTo>
                <a:cubicBezTo>
                  <a:pt x="967" y="27"/>
                  <a:pt x="874" y="14"/>
                  <a:pt x="755" y="14"/>
                </a:cubicBezTo>
                <a:cubicBezTo>
                  <a:pt x="663" y="14"/>
                  <a:pt x="570" y="40"/>
                  <a:pt x="477" y="80"/>
                </a:cubicBezTo>
                <a:cubicBezTo>
                  <a:pt x="398" y="120"/>
                  <a:pt x="318" y="186"/>
                  <a:pt x="239" y="265"/>
                </a:cubicBezTo>
                <a:cubicBezTo>
                  <a:pt x="173" y="345"/>
                  <a:pt x="120" y="437"/>
                  <a:pt x="67" y="557"/>
                </a:cubicBezTo>
                <a:cubicBezTo>
                  <a:pt x="27" y="662"/>
                  <a:pt x="1" y="795"/>
                  <a:pt x="1" y="940"/>
                </a:cubicBezTo>
                <a:cubicBezTo>
                  <a:pt x="1" y="1086"/>
                  <a:pt x="27" y="1205"/>
                  <a:pt x="67" y="1324"/>
                </a:cubicBezTo>
                <a:cubicBezTo>
                  <a:pt x="107" y="1430"/>
                  <a:pt x="160" y="1523"/>
                  <a:pt x="239" y="1589"/>
                </a:cubicBezTo>
                <a:cubicBezTo>
                  <a:pt x="305" y="1668"/>
                  <a:pt x="385" y="1721"/>
                  <a:pt x="477" y="1748"/>
                </a:cubicBezTo>
                <a:cubicBezTo>
                  <a:pt x="570" y="1787"/>
                  <a:pt x="649" y="1814"/>
                  <a:pt x="742" y="1814"/>
                </a:cubicBezTo>
                <a:cubicBezTo>
                  <a:pt x="848" y="1814"/>
                  <a:pt x="941" y="1787"/>
                  <a:pt x="1033" y="1748"/>
                </a:cubicBezTo>
                <a:cubicBezTo>
                  <a:pt x="1139" y="1695"/>
                  <a:pt x="1218" y="1629"/>
                  <a:pt x="1298" y="1549"/>
                </a:cubicBezTo>
                <a:cubicBezTo>
                  <a:pt x="1364" y="1456"/>
                  <a:pt x="1417" y="1364"/>
                  <a:pt x="1457" y="1245"/>
                </a:cubicBezTo>
                <a:cubicBezTo>
                  <a:pt x="1510" y="1126"/>
                  <a:pt x="1523" y="993"/>
                  <a:pt x="1523" y="861"/>
                </a:cubicBezTo>
                <a:cubicBezTo>
                  <a:pt x="1523" y="848"/>
                  <a:pt x="1523" y="834"/>
                  <a:pt x="1523" y="834"/>
                </a:cubicBezTo>
                <a:lnTo>
                  <a:pt x="1523" y="795"/>
                </a:lnTo>
                <a:cubicBezTo>
                  <a:pt x="1629" y="834"/>
                  <a:pt x="1735" y="861"/>
                  <a:pt x="1841" y="874"/>
                </a:cubicBezTo>
                <a:cubicBezTo>
                  <a:pt x="1933" y="887"/>
                  <a:pt x="2052" y="901"/>
                  <a:pt x="2198" y="901"/>
                </a:cubicBezTo>
                <a:lnTo>
                  <a:pt x="2304" y="901"/>
                </a:lnTo>
                <a:cubicBezTo>
                  <a:pt x="2330" y="887"/>
                  <a:pt x="2370" y="887"/>
                  <a:pt x="2410" y="874"/>
                </a:cubicBezTo>
                <a:lnTo>
                  <a:pt x="2410" y="874"/>
                </a:lnTo>
                <a:cubicBezTo>
                  <a:pt x="2410" y="887"/>
                  <a:pt x="2396" y="927"/>
                  <a:pt x="2343" y="1007"/>
                </a:cubicBezTo>
                <a:cubicBezTo>
                  <a:pt x="2304" y="1099"/>
                  <a:pt x="2238" y="1205"/>
                  <a:pt x="2171" y="1337"/>
                </a:cubicBezTo>
                <a:cubicBezTo>
                  <a:pt x="2092" y="1470"/>
                  <a:pt x="2013" y="1629"/>
                  <a:pt x="1920" y="1814"/>
                </a:cubicBezTo>
                <a:cubicBezTo>
                  <a:pt x="1814" y="1986"/>
                  <a:pt x="1721" y="2158"/>
                  <a:pt x="1629" y="2343"/>
                </a:cubicBezTo>
                <a:cubicBezTo>
                  <a:pt x="1523" y="2529"/>
                  <a:pt x="1430" y="2701"/>
                  <a:pt x="1338" y="2886"/>
                </a:cubicBezTo>
                <a:cubicBezTo>
                  <a:pt x="1245" y="3058"/>
                  <a:pt x="1166" y="3217"/>
                  <a:pt x="1086" y="3362"/>
                </a:cubicBezTo>
                <a:cubicBezTo>
                  <a:pt x="1020" y="3508"/>
                  <a:pt x="954" y="3627"/>
                  <a:pt x="914" y="3720"/>
                </a:cubicBezTo>
                <a:cubicBezTo>
                  <a:pt x="861" y="3812"/>
                  <a:pt x="835" y="3865"/>
                  <a:pt x="835" y="3879"/>
                </a:cubicBezTo>
                <a:cubicBezTo>
                  <a:pt x="835" y="3905"/>
                  <a:pt x="861" y="3945"/>
                  <a:pt x="888" y="3958"/>
                </a:cubicBezTo>
                <a:cubicBezTo>
                  <a:pt x="914" y="3984"/>
                  <a:pt x="954" y="3998"/>
                  <a:pt x="1020" y="3998"/>
                </a:cubicBezTo>
                <a:cubicBezTo>
                  <a:pt x="1086" y="3998"/>
                  <a:pt x="1139" y="3984"/>
                  <a:pt x="1166" y="3958"/>
                </a:cubicBezTo>
                <a:cubicBezTo>
                  <a:pt x="1205" y="3918"/>
                  <a:pt x="1232" y="3879"/>
                  <a:pt x="1258" y="3852"/>
                </a:cubicBezTo>
                <a:cubicBezTo>
                  <a:pt x="1271" y="3799"/>
                  <a:pt x="1324" y="3706"/>
                  <a:pt x="1391" y="3574"/>
                </a:cubicBezTo>
                <a:cubicBezTo>
                  <a:pt x="1443" y="3442"/>
                  <a:pt x="1536" y="3283"/>
                  <a:pt x="1629" y="3111"/>
                </a:cubicBezTo>
                <a:cubicBezTo>
                  <a:pt x="1721" y="2926"/>
                  <a:pt x="1827" y="2727"/>
                  <a:pt x="1933" y="2515"/>
                </a:cubicBezTo>
                <a:lnTo>
                  <a:pt x="2291" y="1854"/>
                </a:lnTo>
                <a:cubicBezTo>
                  <a:pt x="2410" y="1642"/>
                  <a:pt x="2516" y="1417"/>
                  <a:pt x="2621" y="1218"/>
                </a:cubicBezTo>
                <a:cubicBezTo>
                  <a:pt x="2741" y="1007"/>
                  <a:pt x="2833" y="834"/>
                  <a:pt x="2913" y="662"/>
                </a:cubicBezTo>
                <a:cubicBezTo>
                  <a:pt x="3005" y="504"/>
                  <a:pt x="3071" y="371"/>
                  <a:pt x="3124" y="265"/>
                </a:cubicBezTo>
                <a:cubicBezTo>
                  <a:pt x="3177" y="159"/>
                  <a:pt x="3204" y="107"/>
                  <a:pt x="3204" y="93"/>
                </a:cubicBezTo>
                <a:cubicBezTo>
                  <a:pt x="3204" y="80"/>
                  <a:pt x="3191" y="54"/>
                  <a:pt x="3164" y="27"/>
                </a:cubicBezTo>
                <a:cubicBezTo>
                  <a:pt x="3151" y="1"/>
                  <a:pt x="3111" y="1"/>
                  <a:pt x="3032" y="1"/>
                </a:cubicBezTo>
                <a:close/>
                <a:moveTo>
                  <a:pt x="2741" y="2462"/>
                </a:moveTo>
                <a:cubicBezTo>
                  <a:pt x="2621" y="2462"/>
                  <a:pt x="2516" y="2489"/>
                  <a:pt x="2423" y="2529"/>
                </a:cubicBezTo>
                <a:cubicBezTo>
                  <a:pt x="2330" y="2568"/>
                  <a:pt x="2251" y="2634"/>
                  <a:pt x="2185" y="2714"/>
                </a:cubicBezTo>
                <a:cubicBezTo>
                  <a:pt x="2118" y="2793"/>
                  <a:pt x="2066" y="2886"/>
                  <a:pt x="2026" y="2992"/>
                </a:cubicBezTo>
                <a:cubicBezTo>
                  <a:pt x="1986" y="3098"/>
                  <a:pt x="1960" y="3217"/>
                  <a:pt x="1960" y="3349"/>
                </a:cubicBezTo>
                <a:cubicBezTo>
                  <a:pt x="1960" y="3468"/>
                  <a:pt x="1986" y="3574"/>
                  <a:pt x="2013" y="3680"/>
                </a:cubicBezTo>
                <a:cubicBezTo>
                  <a:pt x="2052" y="3773"/>
                  <a:pt x="2092" y="3865"/>
                  <a:pt x="2158" y="3958"/>
                </a:cubicBezTo>
                <a:cubicBezTo>
                  <a:pt x="2211" y="4037"/>
                  <a:pt x="2291" y="4104"/>
                  <a:pt x="2383" y="4143"/>
                </a:cubicBezTo>
                <a:cubicBezTo>
                  <a:pt x="2476" y="4196"/>
                  <a:pt x="2582" y="4223"/>
                  <a:pt x="2701" y="4223"/>
                </a:cubicBezTo>
                <a:cubicBezTo>
                  <a:pt x="2939" y="4223"/>
                  <a:pt x="3124" y="4143"/>
                  <a:pt x="3257" y="3984"/>
                </a:cubicBezTo>
                <a:cubicBezTo>
                  <a:pt x="3389" y="3826"/>
                  <a:pt x="3455" y="3601"/>
                  <a:pt x="3455" y="3336"/>
                </a:cubicBezTo>
                <a:cubicBezTo>
                  <a:pt x="3455" y="3217"/>
                  <a:pt x="3442" y="3098"/>
                  <a:pt x="3416" y="3005"/>
                </a:cubicBezTo>
                <a:cubicBezTo>
                  <a:pt x="3389" y="2899"/>
                  <a:pt x="3349" y="2806"/>
                  <a:pt x="3283" y="2727"/>
                </a:cubicBezTo>
                <a:cubicBezTo>
                  <a:pt x="3230" y="2634"/>
                  <a:pt x="3151" y="2581"/>
                  <a:pt x="3058" y="2529"/>
                </a:cubicBezTo>
                <a:cubicBezTo>
                  <a:pt x="2979" y="2489"/>
                  <a:pt x="2860" y="2462"/>
                  <a:pt x="2741" y="2462"/>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7632755" y="4097514"/>
            <a:ext cx="1357006" cy="707493"/>
            <a:chOff x="1787352" y="2530363"/>
            <a:chExt cx="1540651" cy="803239"/>
          </a:xfrm>
        </p:grpSpPr>
        <p:sp>
          <p:nvSpPr>
            <p:cNvPr id="22" name="Google Shape;22;p2"/>
            <p:cNvSpPr/>
            <p:nvPr/>
          </p:nvSpPr>
          <p:spPr>
            <a:xfrm>
              <a:off x="1971678" y="2530363"/>
              <a:ext cx="914442" cy="628420"/>
            </a:xfrm>
            <a:custGeom>
              <a:rect b="b" l="l" r="r" t="t"/>
              <a:pathLst>
                <a:path extrusionOk="0" h="11370" w="16545">
                  <a:moveTo>
                    <a:pt x="279" y="1"/>
                  </a:moveTo>
                  <a:cubicBezTo>
                    <a:pt x="213" y="1"/>
                    <a:pt x="160" y="1"/>
                    <a:pt x="160" y="54"/>
                  </a:cubicBezTo>
                  <a:cubicBezTo>
                    <a:pt x="54" y="120"/>
                    <a:pt x="1" y="173"/>
                    <a:pt x="1" y="279"/>
                  </a:cubicBezTo>
                  <a:lnTo>
                    <a:pt x="1" y="8603"/>
                  </a:lnTo>
                  <a:cubicBezTo>
                    <a:pt x="1" y="8551"/>
                    <a:pt x="54" y="8445"/>
                    <a:pt x="107" y="8445"/>
                  </a:cubicBezTo>
                  <a:cubicBezTo>
                    <a:pt x="160" y="8392"/>
                    <a:pt x="213" y="8326"/>
                    <a:pt x="279" y="8326"/>
                  </a:cubicBezTo>
                  <a:lnTo>
                    <a:pt x="543" y="8326"/>
                  </a:lnTo>
                  <a:lnTo>
                    <a:pt x="543" y="715"/>
                  </a:lnTo>
                  <a:lnTo>
                    <a:pt x="13011" y="6340"/>
                  </a:lnTo>
                  <a:cubicBezTo>
                    <a:pt x="12852" y="6076"/>
                    <a:pt x="12733" y="5798"/>
                    <a:pt x="12574" y="5520"/>
                  </a:cubicBezTo>
                  <a:lnTo>
                    <a:pt x="385" y="54"/>
                  </a:lnTo>
                  <a:cubicBezTo>
                    <a:pt x="385" y="1"/>
                    <a:pt x="332" y="1"/>
                    <a:pt x="279" y="1"/>
                  </a:cubicBezTo>
                  <a:close/>
                  <a:moveTo>
                    <a:pt x="3085" y="10814"/>
                  </a:moveTo>
                  <a:lnTo>
                    <a:pt x="3085" y="11092"/>
                  </a:lnTo>
                  <a:cubicBezTo>
                    <a:pt x="3085" y="11198"/>
                    <a:pt x="3032" y="11251"/>
                    <a:pt x="2979" y="11303"/>
                  </a:cubicBezTo>
                  <a:cubicBezTo>
                    <a:pt x="2926" y="11370"/>
                    <a:pt x="2860" y="11370"/>
                    <a:pt x="2807" y="11370"/>
                  </a:cubicBezTo>
                  <a:lnTo>
                    <a:pt x="16545" y="11370"/>
                  </a:lnTo>
                  <a:cubicBezTo>
                    <a:pt x="16426" y="11198"/>
                    <a:pt x="16267" y="11039"/>
                    <a:pt x="16095" y="10814"/>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666643" y="2835398"/>
              <a:ext cx="661361" cy="323385"/>
            </a:xfrm>
            <a:custGeom>
              <a:rect b="b" l="l" r="r" t="t"/>
              <a:pathLst>
                <a:path extrusionOk="0" h="5851" w="11966">
                  <a:moveTo>
                    <a:pt x="0" y="1"/>
                  </a:moveTo>
                  <a:cubicBezTo>
                    <a:pt x="159" y="279"/>
                    <a:pt x="278" y="557"/>
                    <a:pt x="437" y="821"/>
                  </a:cubicBezTo>
                  <a:lnTo>
                    <a:pt x="10417" y="5295"/>
                  </a:lnTo>
                  <a:lnTo>
                    <a:pt x="3521" y="5295"/>
                  </a:lnTo>
                  <a:cubicBezTo>
                    <a:pt x="3693" y="5520"/>
                    <a:pt x="3852" y="5679"/>
                    <a:pt x="3971" y="5851"/>
                  </a:cubicBezTo>
                  <a:lnTo>
                    <a:pt x="11687" y="5851"/>
                  </a:lnTo>
                  <a:cubicBezTo>
                    <a:pt x="11793" y="5851"/>
                    <a:pt x="11912" y="5784"/>
                    <a:pt x="11965" y="5626"/>
                  </a:cubicBezTo>
                  <a:cubicBezTo>
                    <a:pt x="11965" y="5520"/>
                    <a:pt x="11912" y="5401"/>
                    <a:pt x="11793" y="5348"/>
                  </a:cubicBezTo>
                  <a:lnTo>
                    <a:pt x="0" y="1"/>
                  </a:ln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971678" y="2990485"/>
              <a:ext cx="170508" cy="168297"/>
            </a:xfrm>
            <a:custGeom>
              <a:rect b="b" l="l" r="r" t="t"/>
              <a:pathLst>
                <a:path extrusionOk="0" h="3045" w="3085">
                  <a:moveTo>
                    <a:pt x="2529" y="556"/>
                  </a:moveTo>
                  <a:lnTo>
                    <a:pt x="2529" y="2489"/>
                  </a:lnTo>
                  <a:lnTo>
                    <a:pt x="543" y="2489"/>
                  </a:lnTo>
                  <a:lnTo>
                    <a:pt x="543" y="556"/>
                  </a:lnTo>
                  <a:close/>
                  <a:moveTo>
                    <a:pt x="279" y="1"/>
                  </a:moveTo>
                  <a:cubicBezTo>
                    <a:pt x="213" y="1"/>
                    <a:pt x="160" y="67"/>
                    <a:pt x="107" y="120"/>
                  </a:cubicBezTo>
                  <a:cubicBezTo>
                    <a:pt x="54" y="120"/>
                    <a:pt x="1" y="226"/>
                    <a:pt x="1" y="278"/>
                  </a:cubicBezTo>
                  <a:lnTo>
                    <a:pt x="1" y="2767"/>
                  </a:lnTo>
                  <a:cubicBezTo>
                    <a:pt x="1" y="2873"/>
                    <a:pt x="54" y="2926"/>
                    <a:pt x="107" y="2978"/>
                  </a:cubicBezTo>
                  <a:cubicBezTo>
                    <a:pt x="160" y="3045"/>
                    <a:pt x="213" y="3045"/>
                    <a:pt x="279" y="3045"/>
                  </a:cubicBezTo>
                  <a:lnTo>
                    <a:pt x="2807" y="3045"/>
                  </a:lnTo>
                  <a:cubicBezTo>
                    <a:pt x="2860" y="3045"/>
                    <a:pt x="2926" y="3045"/>
                    <a:pt x="2979" y="2978"/>
                  </a:cubicBezTo>
                  <a:cubicBezTo>
                    <a:pt x="3032" y="2926"/>
                    <a:pt x="3085" y="2873"/>
                    <a:pt x="3085" y="2767"/>
                  </a:cubicBezTo>
                  <a:lnTo>
                    <a:pt x="3085" y="2489"/>
                  </a:lnTo>
                  <a:lnTo>
                    <a:pt x="3085" y="278"/>
                  </a:lnTo>
                  <a:cubicBezTo>
                    <a:pt x="3085" y="226"/>
                    <a:pt x="3032" y="120"/>
                    <a:pt x="2979" y="120"/>
                  </a:cubicBezTo>
                  <a:cubicBezTo>
                    <a:pt x="2926" y="67"/>
                    <a:pt x="2860" y="1"/>
                    <a:pt x="2807"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584733" y="2634989"/>
              <a:ext cx="118554" cy="120765"/>
            </a:xfrm>
            <a:custGeom>
              <a:rect b="b" l="l" r="r" t="t"/>
              <a:pathLst>
                <a:path extrusionOk="0" h="2185" w="2145">
                  <a:moveTo>
                    <a:pt x="887" y="1284"/>
                  </a:moveTo>
                  <a:cubicBezTo>
                    <a:pt x="953" y="1284"/>
                    <a:pt x="1032" y="1297"/>
                    <a:pt x="1085" y="1311"/>
                  </a:cubicBezTo>
                  <a:cubicBezTo>
                    <a:pt x="1151" y="1324"/>
                    <a:pt x="1204" y="1350"/>
                    <a:pt x="1257" y="1377"/>
                  </a:cubicBezTo>
                  <a:cubicBezTo>
                    <a:pt x="1310" y="1403"/>
                    <a:pt x="1350" y="1430"/>
                    <a:pt x="1376" y="1469"/>
                  </a:cubicBezTo>
                  <a:cubicBezTo>
                    <a:pt x="1403" y="1509"/>
                    <a:pt x="1416" y="1549"/>
                    <a:pt x="1416" y="1588"/>
                  </a:cubicBezTo>
                  <a:cubicBezTo>
                    <a:pt x="1416" y="1641"/>
                    <a:pt x="1403" y="1681"/>
                    <a:pt x="1363" y="1721"/>
                  </a:cubicBezTo>
                  <a:cubicBezTo>
                    <a:pt x="1337" y="1761"/>
                    <a:pt x="1297" y="1787"/>
                    <a:pt x="1231" y="1813"/>
                  </a:cubicBezTo>
                  <a:cubicBezTo>
                    <a:pt x="1178" y="1840"/>
                    <a:pt x="1112" y="1866"/>
                    <a:pt x="1046" y="1880"/>
                  </a:cubicBezTo>
                  <a:cubicBezTo>
                    <a:pt x="966" y="1906"/>
                    <a:pt x="887" y="1906"/>
                    <a:pt x="807" y="1906"/>
                  </a:cubicBezTo>
                  <a:cubicBezTo>
                    <a:pt x="675" y="1906"/>
                    <a:pt x="569" y="1893"/>
                    <a:pt x="463" y="1840"/>
                  </a:cubicBezTo>
                  <a:cubicBezTo>
                    <a:pt x="371" y="1800"/>
                    <a:pt x="318" y="1734"/>
                    <a:pt x="318" y="1641"/>
                  </a:cubicBezTo>
                  <a:cubicBezTo>
                    <a:pt x="318" y="1588"/>
                    <a:pt x="331" y="1536"/>
                    <a:pt x="371" y="1496"/>
                  </a:cubicBezTo>
                  <a:cubicBezTo>
                    <a:pt x="397" y="1456"/>
                    <a:pt x="437" y="1416"/>
                    <a:pt x="490" y="1390"/>
                  </a:cubicBezTo>
                  <a:cubicBezTo>
                    <a:pt x="529" y="1350"/>
                    <a:pt x="596" y="1337"/>
                    <a:pt x="662" y="1311"/>
                  </a:cubicBezTo>
                  <a:cubicBezTo>
                    <a:pt x="728" y="1297"/>
                    <a:pt x="807" y="1284"/>
                    <a:pt x="887" y="1284"/>
                  </a:cubicBezTo>
                  <a:close/>
                  <a:moveTo>
                    <a:pt x="926" y="0"/>
                  </a:moveTo>
                  <a:cubicBezTo>
                    <a:pt x="688" y="0"/>
                    <a:pt x="490" y="53"/>
                    <a:pt x="344" y="159"/>
                  </a:cubicBezTo>
                  <a:cubicBezTo>
                    <a:pt x="199" y="265"/>
                    <a:pt x="132" y="397"/>
                    <a:pt x="132" y="569"/>
                  </a:cubicBezTo>
                  <a:cubicBezTo>
                    <a:pt x="132" y="649"/>
                    <a:pt x="159" y="715"/>
                    <a:pt x="199" y="781"/>
                  </a:cubicBezTo>
                  <a:cubicBezTo>
                    <a:pt x="238" y="861"/>
                    <a:pt x="304" y="887"/>
                    <a:pt x="397" y="887"/>
                  </a:cubicBezTo>
                  <a:cubicBezTo>
                    <a:pt x="463" y="887"/>
                    <a:pt x="503" y="874"/>
                    <a:pt x="543" y="847"/>
                  </a:cubicBezTo>
                  <a:cubicBezTo>
                    <a:pt x="582" y="821"/>
                    <a:pt x="596" y="781"/>
                    <a:pt x="596" y="728"/>
                  </a:cubicBezTo>
                  <a:cubicBezTo>
                    <a:pt x="596" y="675"/>
                    <a:pt x="582" y="636"/>
                    <a:pt x="556" y="622"/>
                  </a:cubicBezTo>
                  <a:cubicBezTo>
                    <a:pt x="529" y="596"/>
                    <a:pt x="503" y="583"/>
                    <a:pt x="490" y="583"/>
                  </a:cubicBezTo>
                  <a:cubicBezTo>
                    <a:pt x="450" y="569"/>
                    <a:pt x="437" y="569"/>
                    <a:pt x="410" y="556"/>
                  </a:cubicBezTo>
                  <a:cubicBezTo>
                    <a:pt x="397" y="556"/>
                    <a:pt x="397" y="530"/>
                    <a:pt x="397" y="503"/>
                  </a:cubicBezTo>
                  <a:cubicBezTo>
                    <a:pt x="397" y="477"/>
                    <a:pt x="410" y="437"/>
                    <a:pt x="437" y="411"/>
                  </a:cubicBezTo>
                  <a:cubicBezTo>
                    <a:pt x="476" y="384"/>
                    <a:pt x="516" y="358"/>
                    <a:pt x="556" y="344"/>
                  </a:cubicBezTo>
                  <a:cubicBezTo>
                    <a:pt x="609" y="318"/>
                    <a:pt x="662" y="305"/>
                    <a:pt x="728" y="291"/>
                  </a:cubicBezTo>
                  <a:cubicBezTo>
                    <a:pt x="781" y="278"/>
                    <a:pt x="834" y="278"/>
                    <a:pt x="887" y="278"/>
                  </a:cubicBezTo>
                  <a:cubicBezTo>
                    <a:pt x="1072" y="278"/>
                    <a:pt x="1204" y="331"/>
                    <a:pt x="1297" y="450"/>
                  </a:cubicBezTo>
                  <a:cubicBezTo>
                    <a:pt x="1376" y="569"/>
                    <a:pt x="1416" y="728"/>
                    <a:pt x="1416" y="927"/>
                  </a:cubicBezTo>
                  <a:cubicBezTo>
                    <a:pt x="1416" y="940"/>
                    <a:pt x="1416" y="966"/>
                    <a:pt x="1416" y="1006"/>
                  </a:cubicBezTo>
                  <a:lnTo>
                    <a:pt x="1416" y="1099"/>
                  </a:lnTo>
                  <a:lnTo>
                    <a:pt x="1416" y="1218"/>
                  </a:lnTo>
                  <a:cubicBezTo>
                    <a:pt x="1218" y="1086"/>
                    <a:pt x="1006" y="1006"/>
                    <a:pt x="768" y="1006"/>
                  </a:cubicBezTo>
                  <a:cubicBezTo>
                    <a:pt x="649" y="1006"/>
                    <a:pt x="543" y="1033"/>
                    <a:pt x="450" y="1059"/>
                  </a:cubicBezTo>
                  <a:cubicBezTo>
                    <a:pt x="357" y="1086"/>
                    <a:pt x="278" y="1138"/>
                    <a:pt x="212" y="1191"/>
                  </a:cubicBezTo>
                  <a:cubicBezTo>
                    <a:pt x="146" y="1244"/>
                    <a:pt x="93" y="1311"/>
                    <a:pt x="53" y="1390"/>
                  </a:cubicBezTo>
                  <a:cubicBezTo>
                    <a:pt x="13" y="1469"/>
                    <a:pt x="0" y="1549"/>
                    <a:pt x="0" y="1641"/>
                  </a:cubicBezTo>
                  <a:cubicBezTo>
                    <a:pt x="0" y="1800"/>
                    <a:pt x="53" y="1946"/>
                    <a:pt x="185" y="2038"/>
                  </a:cubicBezTo>
                  <a:cubicBezTo>
                    <a:pt x="318" y="2131"/>
                    <a:pt x="490" y="2184"/>
                    <a:pt x="701" y="2184"/>
                  </a:cubicBezTo>
                  <a:cubicBezTo>
                    <a:pt x="847" y="2184"/>
                    <a:pt x="979" y="2158"/>
                    <a:pt x="1099" y="2118"/>
                  </a:cubicBezTo>
                  <a:cubicBezTo>
                    <a:pt x="1218" y="2065"/>
                    <a:pt x="1324" y="1999"/>
                    <a:pt x="1429" y="1919"/>
                  </a:cubicBezTo>
                  <a:cubicBezTo>
                    <a:pt x="1456" y="2012"/>
                    <a:pt x="1496" y="2078"/>
                    <a:pt x="1562" y="2131"/>
                  </a:cubicBezTo>
                  <a:cubicBezTo>
                    <a:pt x="1628" y="2171"/>
                    <a:pt x="1707" y="2184"/>
                    <a:pt x="1787" y="2184"/>
                  </a:cubicBezTo>
                  <a:cubicBezTo>
                    <a:pt x="1840" y="2184"/>
                    <a:pt x="1879" y="2184"/>
                    <a:pt x="1919" y="2171"/>
                  </a:cubicBezTo>
                  <a:cubicBezTo>
                    <a:pt x="1959" y="2158"/>
                    <a:pt x="1999" y="2131"/>
                    <a:pt x="2038" y="2105"/>
                  </a:cubicBezTo>
                  <a:cubicBezTo>
                    <a:pt x="2078" y="2078"/>
                    <a:pt x="2091" y="2038"/>
                    <a:pt x="2118" y="1999"/>
                  </a:cubicBezTo>
                  <a:cubicBezTo>
                    <a:pt x="2144" y="1959"/>
                    <a:pt x="2144" y="1893"/>
                    <a:pt x="2144" y="1840"/>
                  </a:cubicBezTo>
                  <a:cubicBezTo>
                    <a:pt x="2144" y="1800"/>
                    <a:pt x="2144" y="1761"/>
                    <a:pt x="2131" y="1734"/>
                  </a:cubicBezTo>
                  <a:cubicBezTo>
                    <a:pt x="2118" y="1694"/>
                    <a:pt x="2091" y="1681"/>
                    <a:pt x="2051" y="1681"/>
                  </a:cubicBezTo>
                  <a:cubicBezTo>
                    <a:pt x="2012" y="1681"/>
                    <a:pt x="1972" y="1694"/>
                    <a:pt x="1959" y="1721"/>
                  </a:cubicBezTo>
                  <a:cubicBezTo>
                    <a:pt x="1946" y="1747"/>
                    <a:pt x="1932" y="1761"/>
                    <a:pt x="1932" y="1787"/>
                  </a:cubicBezTo>
                  <a:cubicBezTo>
                    <a:pt x="1919" y="1827"/>
                    <a:pt x="1906" y="1853"/>
                    <a:pt x="1893" y="1880"/>
                  </a:cubicBezTo>
                  <a:cubicBezTo>
                    <a:pt x="1893" y="1893"/>
                    <a:pt x="1866" y="1906"/>
                    <a:pt x="1840" y="1906"/>
                  </a:cubicBezTo>
                  <a:cubicBezTo>
                    <a:pt x="1787" y="1906"/>
                    <a:pt x="1760" y="1893"/>
                    <a:pt x="1747" y="1840"/>
                  </a:cubicBezTo>
                  <a:cubicBezTo>
                    <a:pt x="1734" y="1800"/>
                    <a:pt x="1734" y="1708"/>
                    <a:pt x="1734" y="1562"/>
                  </a:cubicBezTo>
                  <a:lnTo>
                    <a:pt x="1734" y="1403"/>
                  </a:lnTo>
                  <a:cubicBezTo>
                    <a:pt x="1734" y="1337"/>
                    <a:pt x="1734" y="1271"/>
                    <a:pt x="1734" y="1218"/>
                  </a:cubicBezTo>
                  <a:cubicBezTo>
                    <a:pt x="1734" y="1152"/>
                    <a:pt x="1747" y="1086"/>
                    <a:pt x="1747" y="1033"/>
                  </a:cubicBezTo>
                  <a:cubicBezTo>
                    <a:pt x="1747" y="980"/>
                    <a:pt x="1747" y="927"/>
                    <a:pt x="1747" y="900"/>
                  </a:cubicBezTo>
                  <a:cubicBezTo>
                    <a:pt x="1747" y="291"/>
                    <a:pt x="1469" y="0"/>
                    <a:pt x="926"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787352" y="2713970"/>
              <a:ext cx="141215" cy="212955"/>
            </a:xfrm>
            <a:custGeom>
              <a:rect b="b" l="l" r="r" t="t"/>
              <a:pathLst>
                <a:path extrusionOk="0" h="3853" w="2555">
                  <a:moveTo>
                    <a:pt x="1655" y="1959"/>
                  </a:moveTo>
                  <a:cubicBezTo>
                    <a:pt x="1708" y="1959"/>
                    <a:pt x="1761" y="1973"/>
                    <a:pt x="1827" y="1999"/>
                  </a:cubicBezTo>
                  <a:cubicBezTo>
                    <a:pt x="1893" y="2026"/>
                    <a:pt x="1946" y="2065"/>
                    <a:pt x="2012" y="2132"/>
                  </a:cubicBezTo>
                  <a:cubicBezTo>
                    <a:pt x="2065" y="2184"/>
                    <a:pt x="2118" y="2277"/>
                    <a:pt x="2158" y="2370"/>
                  </a:cubicBezTo>
                  <a:cubicBezTo>
                    <a:pt x="2198" y="2476"/>
                    <a:pt x="2211" y="2595"/>
                    <a:pt x="2211" y="2754"/>
                  </a:cubicBezTo>
                  <a:cubicBezTo>
                    <a:pt x="2211" y="2912"/>
                    <a:pt x="2184" y="3045"/>
                    <a:pt x="2131" y="3151"/>
                  </a:cubicBezTo>
                  <a:cubicBezTo>
                    <a:pt x="2092" y="3256"/>
                    <a:pt x="2039" y="3336"/>
                    <a:pt x="1959" y="3402"/>
                  </a:cubicBezTo>
                  <a:cubicBezTo>
                    <a:pt x="1893" y="3455"/>
                    <a:pt x="1814" y="3495"/>
                    <a:pt x="1734" y="3521"/>
                  </a:cubicBezTo>
                  <a:cubicBezTo>
                    <a:pt x="1655" y="3548"/>
                    <a:pt x="1576" y="3548"/>
                    <a:pt x="1523" y="3548"/>
                  </a:cubicBezTo>
                  <a:cubicBezTo>
                    <a:pt x="1324" y="3548"/>
                    <a:pt x="1178" y="3495"/>
                    <a:pt x="1086" y="3376"/>
                  </a:cubicBezTo>
                  <a:cubicBezTo>
                    <a:pt x="993" y="3256"/>
                    <a:pt x="940" y="3071"/>
                    <a:pt x="940" y="2846"/>
                  </a:cubicBezTo>
                  <a:cubicBezTo>
                    <a:pt x="940" y="2793"/>
                    <a:pt x="953" y="2714"/>
                    <a:pt x="980" y="2608"/>
                  </a:cubicBezTo>
                  <a:cubicBezTo>
                    <a:pt x="1006" y="2515"/>
                    <a:pt x="1059" y="2423"/>
                    <a:pt x="1112" y="2317"/>
                  </a:cubicBezTo>
                  <a:cubicBezTo>
                    <a:pt x="1165" y="2224"/>
                    <a:pt x="1245" y="2132"/>
                    <a:pt x="1337" y="2065"/>
                  </a:cubicBezTo>
                  <a:cubicBezTo>
                    <a:pt x="1430" y="1999"/>
                    <a:pt x="1536" y="1959"/>
                    <a:pt x="1655" y="1959"/>
                  </a:cubicBezTo>
                  <a:close/>
                  <a:moveTo>
                    <a:pt x="398" y="1"/>
                  </a:moveTo>
                  <a:cubicBezTo>
                    <a:pt x="265" y="1"/>
                    <a:pt x="173" y="14"/>
                    <a:pt x="106" y="40"/>
                  </a:cubicBezTo>
                  <a:cubicBezTo>
                    <a:pt x="40" y="67"/>
                    <a:pt x="1" y="93"/>
                    <a:pt x="1" y="146"/>
                  </a:cubicBezTo>
                  <a:cubicBezTo>
                    <a:pt x="1" y="173"/>
                    <a:pt x="27" y="199"/>
                    <a:pt x="67" y="212"/>
                  </a:cubicBezTo>
                  <a:cubicBezTo>
                    <a:pt x="120" y="239"/>
                    <a:pt x="159" y="239"/>
                    <a:pt x="212" y="239"/>
                  </a:cubicBezTo>
                  <a:lnTo>
                    <a:pt x="398" y="239"/>
                  </a:lnTo>
                  <a:cubicBezTo>
                    <a:pt x="530" y="239"/>
                    <a:pt x="596" y="279"/>
                    <a:pt x="596" y="371"/>
                  </a:cubicBezTo>
                  <a:lnTo>
                    <a:pt x="596" y="557"/>
                  </a:lnTo>
                  <a:lnTo>
                    <a:pt x="596" y="821"/>
                  </a:lnTo>
                  <a:cubicBezTo>
                    <a:pt x="596" y="927"/>
                    <a:pt x="609" y="1033"/>
                    <a:pt x="609" y="1139"/>
                  </a:cubicBezTo>
                  <a:lnTo>
                    <a:pt x="609" y="1483"/>
                  </a:lnTo>
                  <a:cubicBezTo>
                    <a:pt x="609" y="1721"/>
                    <a:pt x="596" y="1920"/>
                    <a:pt x="596" y="2092"/>
                  </a:cubicBezTo>
                  <a:cubicBezTo>
                    <a:pt x="596" y="2264"/>
                    <a:pt x="596" y="2409"/>
                    <a:pt x="596" y="2542"/>
                  </a:cubicBezTo>
                  <a:cubicBezTo>
                    <a:pt x="596" y="2674"/>
                    <a:pt x="583" y="2780"/>
                    <a:pt x="583" y="2886"/>
                  </a:cubicBezTo>
                  <a:cubicBezTo>
                    <a:pt x="583" y="2979"/>
                    <a:pt x="583" y="3071"/>
                    <a:pt x="583" y="3151"/>
                  </a:cubicBezTo>
                  <a:lnTo>
                    <a:pt x="570" y="3402"/>
                  </a:lnTo>
                  <a:cubicBezTo>
                    <a:pt x="570" y="3495"/>
                    <a:pt x="556" y="3587"/>
                    <a:pt x="556" y="3680"/>
                  </a:cubicBezTo>
                  <a:cubicBezTo>
                    <a:pt x="556" y="3733"/>
                    <a:pt x="583" y="3786"/>
                    <a:pt x="609" y="3812"/>
                  </a:cubicBezTo>
                  <a:cubicBezTo>
                    <a:pt x="636" y="3839"/>
                    <a:pt x="676" y="3852"/>
                    <a:pt x="715" y="3852"/>
                  </a:cubicBezTo>
                  <a:cubicBezTo>
                    <a:pt x="755" y="3852"/>
                    <a:pt x="781" y="3839"/>
                    <a:pt x="808" y="3826"/>
                  </a:cubicBezTo>
                  <a:cubicBezTo>
                    <a:pt x="821" y="3826"/>
                    <a:pt x="848" y="3799"/>
                    <a:pt x="861" y="3773"/>
                  </a:cubicBezTo>
                  <a:cubicBezTo>
                    <a:pt x="861" y="3746"/>
                    <a:pt x="874" y="3706"/>
                    <a:pt x="874" y="3667"/>
                  </a:cubicBezTo>
                  <a:cubicBezTo>
                    <a:pt x="874" y="3614"/>
                    <a:pt x="887" y="3548"/>
                    <a:pt x="887" y="3481"/>
                  </a:cubicBezTo>
                  <a:cubicBezTo>
                    <a:pt x="914" y="3521"/>
                    <a:pt x="940" y="3561"/>
                    <a:pt x="980" y="3614"/>
                  </a:cubicBezTo>
                  <a:cubicBezTo>
                    <a:pt x="1020" y="3654"/>
                    <a:pt x="1059" y="3680"/>
                    <a:pt x="1112" y="3720"/>
                  </a:cubicBezTo>
                  <a:cubicBezTo>
                    <a:pt x="1152" y="3759"/>
                    <a:pt x="1218" y="3786"/>
                    <a:pt x="1284" y="3799"/>
                  </a:cubicBezTo>
                  <a:cubicBezTo>
                    <a:pt x="1351" y="3826"/>
                    <a:pt x="1430" y="3839"/>
                    <a:pt x="1523" y="3839"/>
                  </a:cubicBezTo>
                  <a:cubicBezTo>
                    <a:pt x="1628" y="3839"/>
                    <a:pt x="1748" y="3826"/>
                    <a:pt x="1867" y="3786"/>
                  </a:cubicBezTo>
                  <a:cubicBezTo>
                    <a:pt x="1986" y="3746"/>
                    <a:pt x="2105" y="3693"/>
                    <a:pt x="2198" y="3614"/>
                  </a:cubicBezTo>
                  <a:cubicBezTo>
                    <a:pt x="2303" y="3521"/>
                    <a:pt x="2383" y="3415"/>
                    <a:pt x="2449" y="3283"/>
                  </a:cubicBezTo>
                  <a:cubicBezTo>
                    <a:pt x="2515" y="3151"/>
                    <a:pt x="2555" y="2979"/>
                    <a:pt x="2555" y="2780"/>
                  </a:cubicBezTo>
                  <a:cubicBezTo>
                    <a:pt x="2555" y="2661"/>
                    <a:pt x="2542" y="2529"/>
                    <a:pt x="2502" y="2409"/>
                  </a:cubicBezTo>
                  <a:cubicBezTo>
                    <a:pt x="2476" y="2277"/>
                    <a:pt x="2436" y="2158"/>
                    <a:pt x="2370" y="2052"/>
                  </a:cubicBezTo>
                  <a:cubicBezTo>
                    <a:pt x="2317" y="1946"/>
                    <a:pt x="2224" y="1854"/>
                    <a:pt x="2118" y="1774"/>
                  </a:cubicBezTo>
                  <a:cubicBezTo>
                    <a:pt x="2012" y="1708"/>
                    <a:pt x="1893" y="1668"/>
                    <a:pt x="1734" y="1668"/>
                  </a:cubicBezTo>
                  <a:cubicBezTo>
                    <a:pt x="1562" y="1668"/>
                    <a:pt x="1403" y="1721"/>
                    <a:pt x="1271" y="1827"/>
                  </a:cubicBezTo>
                  <a:cubicBezTo>
                    <a:pt x="1126" y="1920"/>
                    <a:pt x="1020" y="2065"/>
                    <a:pt x="927" y="2251"/>
                  </a:cubicBezTo>
                  <a:lnTo>
                    <a:pt x="927" y="173"/>
                  </a:lnTo>
                  <a:cubicBezTo>
                    <a:pt x="927" y="93"/>
                    <a:pt x="914" y="40"/>
                    <a:pt x="887" y="27"/>
                  </a:cubicBezTo>
                  <a:cubicBezTo>
                    <a:pt x="861" y="14"/>
                    <a:pt x="834" y="1"/>
                    <a:pt x="80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506415" y="3201175"/>
              <a:ext cx="111977" cy="132427"/>
            </a:xfrm>
            <a:custGeom>
              <a:rect b="b" l="l" r="r" t="t"/>
              <a:pathLst>
                <a:path extrusionOk="0" h="2396" w="2026">
                  <a:moveTo>
                    <a:pt x="1761" y="0"/>
                  </a:moveTo>
                  <a:cubicBezTo>
                    <a:pt x="1708" y="0"/>
                    <a:pt x="1682" y="14"/>
                    <a:pt x="1655" y="40"/>
                  </a:cubicBezTo>
                  <a:cubicBezTo>
                    <a:pt x="1629" y="66"/>
                    <a:pt x="1629" y="93"/>
                    <a:pt x="1629" y="133"/>
                  </a:cubicBezTo>
                  <a:lnTo>
                    <a:pt x="1629" y="265"/>
                  </a:lnTo>
                  <a:cubicBezTo>
                    <a:pt x="1629" y="318"/>
                    <a:pt x="1629" y="358"/>
                    <a:pt x="1629" y="384"/>
                  </a:cubicBezTo>
                  <a:cubicBezTo>
                    <a:pt x="1563" y="291"/>
                    <a:pt x="1483" y="212"/>
                    <a:pt x="1391" y="186"/>
                  </a:cubicBezTo>
                  <a:cubicBezTo>
                    <a:pt x="1298" y="159"/>
                    <a:pt x="1192" y="133"/>
                    <a:pt x="1073" y="133"/>
                  </a:cubicBezTo>
                  <a:cubicBezTo>
                    <a:pt x="927" y="133"/>
                    <a:pt x="782" y="172"/>
                    <a:pt x="649" y="225"/>
                  </a:cubicBezTo>
                  <a:cubicBezTo>
                    <a:pt x="517" y="291"/>
                    <a:pt x="398" y="371"/>
                    <a:pt x="305" y="490"/>
                  </a:cubicBezTo>
                  <a:cubicBezTo>
                    <a:pt x="213" y="583"/>
                    <a:pt x="133" y="715"/>
                    <a:pt x="80" y="861"/>
                  </a:cubicBezTo>
                  <a:cubicBezTo>
                    <a:pt x="27" y="1006"/>
                    <a:pt x="1" y="1165"/>
                    <a:pt x="1" y="1324"/>
                  </a:cubicBezTo>
                  <a:cubicBezTo>
                    <a:pt x="1" y="1469"/>
                    <a:pt x="14" y="1615"/>
                    <a:pt x="67" y="1747"/>
                  </a:cubicBezTo>
                  <a:cubicBezTo>
                    <a:pt x="120" y="1880"/>
                    <a:pt x="186" y="1986"/>
                    <a:pt x="266" y="2091"/>
                  </a:cubicBezTo>
                  <a:cubicBezTo>
                    <a:pt x="358" y="2184"/>
                    <a:pt x="464" y="2264"/>
                    <a:pt x="596" y="2316"/>
                  </a:cubicBezTo>
                  <a:cubicBezTo>
                    <a:pt x="729" y="2369"/>
                    <a:pt x="874" y="2396"/>
                    <a:pt x="1033" y="2396"/>
                  </a:cubicBezTo>
                  <a:cubicBezTo>
                    <a:pt x="1443" y="2396"/>
                    <a:pt x="1761" y="2237"/>
                    <a:pt x="1973" y="1906"/>
                  </a:cubicBezTo>
                  <a:cubicBezTo>
                    <a:pt x="1999" y="1880"/>
                    <a:pt x="1999" y="1853"/>
                    <a:pt x="2013" y="1840"/>
                  </a:cubicBezTo>
                  <a:cubicBezTo>
                    <a:pt x="2026" y="1827"/>
                    <a:pt x="2026" y="1800"/>
                    <a:pt x="2026" y="1774"/>
                  </a:cubicBezTo>
                  <a:cubicBezTo>
                    <a:pt x="2026" y="1734"/>
                    <a:pt x="2013" y="1708"/>
                    <a:pt x="1973" y="1681"/>
                  </a:cubicBezTo>
                  <a:cubicBezTo>
                    <a:pt x="1946" y="1668"/>
                    <a:pt x="1920" y="1655"/>
                    <a:pt x="1880" y="1655"/>
                  </a:cubicBezTo>
                  <a:cubicBezTo>
                    <a:pt x="1867" y="1655"/>
                    <a:pt x="1841" y="1668"/>
                    <a:pt x="1814" y="1681"/>
                  </a:cubicBezTo>
                  <a:cubicBezTo>
                    <a:pt x="1788" y="1694"/>
                    <a:pt x="1761" y="1721"/>
                    <a:pt x="1735" y="1774"/>
                  </a:cubicBezTo>
                  <a:cubicBezTo>
                    <a:pt x="1668" y="1866"/>
                    <a:pt x="1589" y="1946"/>
                    <a:pt x="1470" y="2012"/>
                  </a:cubicBezTo>
                  <a:cubicBezTo>
                    <a:pt x="1351" y="2078"/>
                    <a:pt x="1192" y="2105"/>
                    <a:pt x="1020" y="2105"/>
                  </a:cubicBezTo>
                  <a:cubicBezTo>
                    <a:pt x="808" y="2105"/>
                    <a:pt x="636" y="2039"/>
                    <a:pt x="530" y="1893"/>
                  </a:cubicBezTo>
                  <a:cubicBezTo>
                    <a:pt x="411" y="1761"/>
                    <a:pt x="358" y="1562"/>
                    <a:pt x="358" y="1324"/>
                  </a:cubicBezTo>
                  <a:cubicBezTo>
                    <a:pt x="358" y="1191"/>
                    <a:pt x="371" y="1059"/>
                    <a:pt x="398" y="953"/>
                  </a:cubicBezTo>
                  <a:cubicBezTo>
                    <a:pt x="438" y="847"/>
                    <a:pt x="491" y="755"/>
                    <a:pt x="557" y="675"/>
                  </a:cubicBezTo>
                  <a:cubicBezTo>
                    <a:pt x="610" y="583"/>
                    <a:pt x="689" y="530"/>
                    <a:pt x="768" y="490"/>
                  </a:cubicBezTo>
                  <a:cubicBezTo>
                    <a:pt x="861" y="437"/>
                    <a:pt x="954" y="411"/>
                    <a:pt x="1060" y="411"/>
                  </a:cubicBezTo>
                  <a:cubicBezTo>
                    <a:pt x="1271" y="411"/>
                    <a:pt x="1417" y="464"/>
                    <a:pt x="1496" y="556"/>
                  </a:cubicBezTo>
                  <a:cubicBezTo>
                    <a:pt x="1576" y="649"/>
                    <a:pt x="1629" y="781"/>
                    <a:pt x="1629" y="940"/>
                  </a:cubicBezTo>
                  <a:cubicBezTo>
                    <a:pt x="1629" y="966"/>
                    <a:pt x="1642" y="993"/>
                    <a:pt x="1668" y="1006"/>
                  </a:cubicBezTo>
                  <a:cubicBezTo>
                    <a:pt x="1695" y="1033"/>
                    <a:pt x="1721" y="1033"/>
                    <a:pt x="1748" y="1033"/>
                  </a:cubicBezTo>
                  <a:cubicBezTo>
                    <a:pt x="1788" y="1033"/>
                    <a:pt x="1827" y="1019"/>
                    <a:pt x="1867" y="1006"/>
                  </a:cubicBezTo>
                  <a:cubicBezTo>
                    <a:pt x="1893" y="980"/>
                    <a:pt x="1920" y="953"/>
                    <a:pt x="1920" y="940"/>
                  </a:cubicBezTo>
                  <a:lnTo>
                    <a:pt x="1920" y="768"/>
                  </a:lnTo>
                  <a:lnTo>
                    <a:pt x="1920" y="543"/>
                  </a:lnTo>
                  <a:cubicBezTo>
                    <a:pt x="1920" y="477"/>
                    <a:pt x="1920" y="397"/>
                    <a:pt x="1920" y="331"/>
                  </a:cubicBezTo>
                  <a:lnTo>
                    <a:pt x="1920" y="159"/>
                  </a:lnTo>
                  <a:cubicBezTo>
                    <a:pt x="1920" y="106"/>
                    <a:pt x="1907" y="66"/>
                    <a:pt x="1880" y="40"/>
                  </a:cubicBezTo>
                  <a:cubicBezTo>
                    <a:pt x="1854" y="14"/>
                    <a:pt x="1814" y="0"/>
                    <a:pt x="1761"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487729" y="1039833"/>
            <a:ext cx="721026" cy="252610"/>
            <a:chOff x="2109963" y="768908"/>
            <a:chExt cx="818604" cy="286796"/>
          </a:xfrm>
        </p:grpSpPr>
        <p:sp>
          <p:nvSpPr>
            <p:cNvPr id="29" name="Google Shape;29;p2"/>
            <p:cNvSpPr/>
            <p:nvPr/>
          </p:nvSpPr>
          <p:spPr>
            <a:xfrm>
              <a:off x="2109963" y="768908"/>
              <a:ext cx="177804" cy="286796"/>
            </a:xfrm>
            <a:custGeom>
              <a:rect b="b" l="l" r="r" t="t"/>
              <a:pathLst>
                <a:path extrusionOk="0" h="5189" w="3217">
                  <a:moveTo>
                    <a:pt x="1668" y="0"/>
                  </a:moveTo>
                  <a:cubicBezTo>
                    <a:pt x="1416" y="0"/>
                    <a:pt x="1191" y="53"/>
                    <a:pt x="1006" y="146"/>
                  </a:cubicBezTo>
                  <a:cubicBezTo>
                    <a:pt x="808" y="252"/>
                    <a:pt x="649" y="371"/>
                    <a:pt x="516" y="516"/>
                  </a:cubicBezTo>
                  <a:cubicBezTo>
                    <a:pt x="384" y="649"/>
                    <a:pt x="278" y="808"/>
                    <a:pt x="212" y="953"/>
                  </a:cubicBezTo>
                  <a:cubicBezTo>
                    <a:pt x="146" y="1099"/>
                    <a:pt x="106" y="1231"/>
                    <a:pt x="106" y="1324"/>
                  </a:cubicBezTo>
                  <a:cubicBezTo>
                    <a:pt x="106" y="1337"/>
                    <a:pt x="119" y="1363"/>
                    <a:pt x="119" y="1416"/>
                  </a:cubicBezTo>
                  <a:cubicBezTo>
                    <a:pt x="119" y="1456"/>
                    <a:pt x="133" y="1496"/>
                    <a:pt x="146" y="1535"/>
                  </a:cubicBezTo>
                  <a:cubicBezTo>
                    <a:pt x="172" y="1575"/>
                    <a:pt x="199" y="1615"/>
                    <a:pt x="239" y="1655"/>
                  </a:cubicBezTo>
                  <a:cubicBezTo>
                    <a:pt x="278" y="1681"/>
                    <a:pt x="331" y="1694"/>
                    <a:pt x="397" y="1694"/>
                  </a:cubicBezTo>
                  <a:cubicBezTo>
                    <a:pt x="503" y="1694"/>
                    <a:pt x="583" y="1668"/>
                    <a:pt x="649" y="1615"/>
                  </a:cubicBezTo>
                  <a:cubicBezTo>
                    <a:pt x="715" y="1562"/>
                    <a:pt x="741" y="1496"/>
                    <a:pt x="741" y="1416"/>
                  </a:cubicBezTo>
                  <a:cubicBezTo>
                    <a:pt x="741" y="1377"/>
                    <a:pt x="728" y="1337"/>
                    <a:pt x="715" y="1324"/>
                  </a:cubicBezTo>
                  <a:cubicBezTo>
                    <a:pt x="702" y="1284"/>
                    <a:pt x="689" y="1271"/>
                    <a:pt x="662" y="1244"/>
                  </a:cubicBezTo>
                  <a:lnTo>
                    <a:pt x="622" y="1178"/>
                  </a:lnTo>
                  <a:cubicBezTo>
                    <a:pt x="609" y="1152"/>
                    <a:pt x="596" y="1125"/>
                    <a:pt x="596" y="1099"/>
                  </a:cubicBezTo>
                  <a:cubicBezTo>
                    <a:pt x="596" y="1072"/>
                    <a:pt x="622" y="1019"/>
                    <a:pt x="662" y="940"/>
                  </a:cubicBezTo>
                  <a:cubicBezTo>
                    <a:pt x="715" y="847"/>
                    <a:pt x="781" y="768"/>
                    <a:pt x="874" y="688"/>
                  </a:cubicBezTo>
                  <a:cubicBezTo>
                    <a:pt x="953" y="609"/>
                    <a:pt x="1059" y="530"/>
                    <a:pt x="1191" y="477"/>
                  </a:cubicBezTo>
                  <a:cubicBezTo>
                    <a:pt x="1311" y="410"/>
                    <a:pt x="1456" y="371"/>
                    <a:pt x="1602" y="371"/>
                  </a:cubicBezTo>
                  <a:cubicBezTo>
                    <a:pt x="1761" y="371"/>
                    <a:pt x="1906" y="397"/>
                    <a:pt x="2012" y="463"/>
                  </a:cubicBezTo>
                  <a:cubicBezTo>
                    <a:pt x="2131" y="516"/>
                    <a:pt x="2224" y="583"/>
                    <a:pt x="2290" y="675"/>
                  </a:cubicBezTo>
                  <a:cubicBezTo>
                    <a:pt x="2356" y="755"/>
                    <a:pt x="2409" y="847"/>
                    <a:pt x="2436" y="953"/>
                  </a:cubicBezTo>
                  <a:cubicBezTo>
                    <a:pt x="2462" y="1059"/>
                    <a:pt x="2489" y="1152"/>
                    <a:pt x="2489" y="1244"/>
                  </a:cubicBezTo>
                  <a:cubicBezTo>
                    <a:pt x="2489" y="1456"/>
                    <a:pt x="2449" y="1668"/>
                    <a:pt x="2369" y="1893"/>
                  </a:cubicBezTo>
                  <a:cubicBezTo>
                    <a:pt x="2290" y="2131"/>
                    <a:pt x="2184" y="2356"/>
                    <a:pt x="2065" y="2594"/>
                  </a:cubicBezTo>
                  <a:cubicBezTo>
                    <a:pt x="1946" y="2819"/>
                    <a:pt x="1800" y="3044"/>
                    <a:pt x="1628" y="3283"/>
                  </a:cubicBezTo>
                  <a:cubicBezTo>
                    <a:pt x="1469" y="3508"/>
                    <a:pt x="1297" y="3719"/>
                    <a:pt x="1125" y="3918"/>
                  </a:cubicBezTo>
                  <a:cubicBezTo>
                    <a:pt x="953" y="4116"/>
                    <a:pt x="781" y="4302"/>
                    <a:pt x="609" y="4474"/>
                  </a:cubicBezTo>
                  <a:cubicBezTo>
                    <a:pt x="437" y="4633"/>
                    <a:pt x="278" y="4778"/>
                    <a:pt x="133" y="4884"/>
                  </a:cubicBezTo>
                  <a:cubicBezTo>
                    <a:pt x="93" y="4910"/>
                    <a:pt x="66" y="4937"/>
                    <a:pt x="40" y="4963"/>
                  </a:cubicBezTo>
                  <a:cubicBezTo>
                    <a:pt x="14" y="4977"/>
                    <a:pt x="0" y="5003"/>
                    <a:pt x="0" y="5043"/>
                  </a:cubicBezTo>
                  <a:cubicBezTo>
                    <a:pt x="0" y="5069"/>
                    <a:pt x="14" y="5109"/>
                    <a:pt x="40" y="5135"/>
                  </a:cubicBezTo>
                  <a:cubicBezTo>
                    <a:pt x="66" y="5175"/>
                    <a:pt x="119" y="5188"/>
                    <a:pt x="186" y="5188"/>
                  </a:cubicBezTo>
                  <a:cubicBezTo>
                    <a:pt x="239" y="5188"/>
                    <a:pt x="291" y="5188"/>
                    <a:pt x="344" y="5162"/>
                  </a:cubicBezTo>
                  <a:cubicBezTo>
                    <a:pt x="384" y="5149"/>
                    <a:pt x="424" y="5122"/>
                    <a:pt x="437" y="5109"/>
                  </a:cubicBezTo>
                  <a:lnTo>
                    <a:pt x="1509" y="5109"/>
                  </a:lnTo>
                  <a:cubicBezTo>
                    <a:pt x="1641" y="5109"/>
                    <a:pt x="1761" y="5122"/>
                    <a:pt x="1893" y="5122"/>
                  </a:cubicBezTo>
                  <a:lnTo>
                    <a:pt x="2674" y="5122"/>
                  </a:lnTo>
                  <a:cubicBezTo>
                    <a:pt x="2700" y="5122"/>
                    <a:pt x="2727" y="5122"/>
                    <a:pt x="2766" y="5096"/>
                  </a:cubicBezTo>
                  <a:cubicBezTo>
                    <a:pt x="2806" y="5069"/>
                    <a:pt x="2833" y="5043"/>
                    <a:pt x="2859" y="4990"/>
                  </a:cubicBezTo>
                  <a:cubicBezTo>
                    <a:pt x="2978" y="4791"/>
                    <a:pt x="3058" y="4646"/>
                    <a:pt x="3124" y="4553"/>
                  </a:cubicBezTo>
                  <a:cubicBezTo>
                    <a:pt x="3177" y="4460"/>
                    <a:pt x="3216" y="4394"/>
                    <a:pt x="3216" y="4355"/>
                  </a:cubicBezTo>
                  <a:cubicBezTo>
                    <a:pt x="3216" y="4302"/>
                    <a:pt x="3190" y="4262"/>
                    <a:pt x="3150" y="4249"/>
                  </a:cubicBezTo>
                  <a:cubicBezTo>
                    <a:pt x="3111" y="4235"/>
                    <a:pt x="3071" y="4222"/>
                    <a:pt x="3031" y="4222"/>
                  </a:cubicBezTo>
                  <a:cubicBezTo>
                    <a:pt x="2965" y="4222"/>
                    <a:pt x="2925" y="4235"/>
                    <a:pt x="2899" y="4275"/>
                  </a:cubicBezTo>
                  <a:cubicBezTo>
                    <a:pt x="2872" y="4302"/>
                    <a:pt x="2846" y="4328"/>
                    <a:pt x="2819" y="4355"/>
                  </a:cubicBezTo>
                  <a:lnTo>
                    <a:pt x="2661" y="4619"/>
                  </a:lnTo>
                  <a:cubicBezTo>
                    <a:pt x="2621" y="4659"/>
                    <a:pt x="2594" y="4699"/>
                    <a:pt x="2568" y="4712"/>
                  </a:cubicBezTo>
                  <a:cubicBezTo>
                    <a:pt x="2555" y="4725"/>
                    <a:pt x="2528" y="4738"/>
                    <a:pt x="2489" y="4738"/>
                  </a:cubicBezTo>
                  <a:lnTo>
                    <a:pt x="2250" y="4738"/>
                  </a:lnTo>
                  <a:cubicBezTo>
                    <a:pt x="2131" y="4738"/>
                    <a:pt x="1972" y="4738"/>
                    <a:pt x="1800" y="4725"/>
                  </a:cubicBezTo>
                  <a:lnTo>
                    <a:pt x="1284" y="4725"/>
                  </a:lnTo>
                  <a:cubicBezTo>
                    <a:pt x="1099" y="4725"/>
                    <a:pt x="953" y="4712"/>
                    <a:pt x="821" y="4712"/>
                  </a:cubicBezTo>
                  <a:cubicBezTo>
                    <a:pt x="940" y="4593"/>
                    <a:pt x="1072" y="4460"/>
                    <a:pt x="1231" y="4302"/>
                  </a:cubicBezTo>
                  <a:cubicBezTo>
                    <a:pt x="1377" y="4143"/>
                    <a:pt x="1536" y="3971"/>
                    <a:pt x="1694" y="3785"/>
                  </a:cubicBezTo>
                  <a:cubicBezTo>
                    <a:pt x="1853" y="3600"/>
                    <a:pt x="1999" y="3402"/>
                    <a:pt x="2144" y="3190"/>
                  </a:cubicBezTo>
                  <a:cubicBezTo>
                    <a:pt x="2303" y="2978"/>
                    <a:pt x="2436" y="2766"/>
                    <a:pt x="2555" y="2555"/>
                  </a:cubicBezTo>
                  <a:cubicBezTo>
                    <a:pt x="2674" y="2343"/>
                    <a:pt x="2766" y="2118"/>
                    <a:pt x="2833" y="1906"/>
                  </a:cubicBezTo>
                  <a:cubicBezTo>
                    <a:pt x="2912" y="1681"/>
                    <a:pt x="2952" y="1469"/>
                    <a:pt x="2952" y="1258"/>
                  </a:cubicBezTo>
                  <a:cubicBezTo>
                    <a:pt x="2952" y="1085"/>
                    <a:pt x="2925" y="927"/>
                    <a:pt x="2872" y="781"/>
                  </a:cubicBezTo>
                  <a:cubicBezTo>
                    <a:pt x="2833" y="622"/>
                    <a:pt x="2753" y="490"/>
                    <a:pt x="2661" y="371"/>
                  </a:cubicBezTo>
                  <a:cubicBezTo>
                    <a:pt x="2555" y="252"/>
                    <a:pt x="2422" y="172"/>
                    <a:pt x="2264"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304514" y="857395"/>
              <a:ext cx="109821" cy="109766"/>
            </a:xfrm>
            <a:custGeom>
              <a:rect b="b" l="l" r="r" t="t"/>
              <a:pathLst>
                <a:path extrusionOk="0" h="1986" w="1987">
                  <a:moveTo>
                    <a:pt x="994" y="1"/>
                  </a:moveTo>
                  <a:cubicBezTo>
                    <a:pt x="927" y="1"/>
                    <a:pt x="888" y="27"/>
                    <a:pt x="848" y="67"/>
                  </a:cubicBezTo>
                  <a:cubicBezTo>
                    <a:pt x="808" y="93"/>
                    <a:pt x="795" y="146"/>
                    <a:pt x="795" y="186"/>
                  </a:cubicBezTo>
                  <a:cubicBezTo>
                    <a:pt x="795" y="252"/>
                    <a:pt x="795" y="345"/>
                    <a:pt x="795" y="451"/>
                  </a:cubicBezTo>
                  <a:cubicBezTo>
                    <a:pt x="808" y="557"/>
                    <a:pt x="808" y="676"/>
                    <a:pt x="808" y="808"/>
                  </a:cubicBezTo>
                  <a:lnTo>
                    <a:pt x="173" y="808"/>
                  </a:lnTo>
                  <a:cubicBezTo>
                    <a:pt x="133" y="808"/>
                    <a:pt x="94" y="821"/>
                    <a:pt x="67" y="861"/>
                  </a:cubicBezTo>
                  <a:cubicBezTo>
                    <a:pt x="27" y="887"/>
                    <a:pt x="1" y="940"/>
                    <a:pt x="1" y="1007"/>
                  </a:cubicBezTo>
                  <a:cubicBezTo>
                    <a:pt x="1" y="1073"/>
                    <a:pt x="27" y="1126"/>
                    <a:pt x="67" y="1165"/>
                  </a:cubicBezTo>
                  <a:cubicBezTo>
                    <a:pt x="107" y="1192"/>
                    <a:pt x="133" y="1205"/>
                    <a:pt x="173" y="1205"/>
                  </a:cubicBezTo>
                  <a:cubicBezTo>
                    <a:pt x="226" y="1205"/>
                    <a:pt x="305" y="1205"/>
                    <a:pt x="424" y="1192"/>
                  </a:cubicBezTo>
                  <a:lnTo>
                    <a:pt x="795" y="1192"/>
                  </a:lnTo>
                  <a:cubicBezTo>
                    <a:pt x="795" y="1298"/>
                    <a:pt x="782" y="1417"/>
                    <a:pt x="782" y="1536"/>
                  </a:cubicBezTo>
                  <a:cubicBezTo>
                    <a:pt x="782" y="1655"/>
                    <a:pt x="782" y="1761"/>
                    <a:pt x="782" y="1827"/>
                  </a:cubicBezTo>
                  <a:cubicBezTo>
                    <a:pt x="782" y="1854"/>
                    <a:pt x="795" y="1893"/>
                    <a:pt x="821" y="1933"/>
                  </a:cubicBezTo>
                  <a:cubicBezTo>
                    <a:pt x="861" y="1959"/>
                    <a:pt x="914" y="1986"/>
                    <a:pt x="980" y="1986"/>
                  </a:cubicBezTo>
                  <a:cubicBezTo>
                    <a:pt x="1060" y="1986"/>
                    <a:pt x="1113" y="1959"/>
                    <a:pt x="1139" y="1933"/>
                  </a:cubicBezTo>
                  <a:cubicBezTo>
                    <a:pt x="1179" y="1880"/>
                    <a:pt x="1192" y="1854"/>
                    <a:pt x="1192" y="1827"/>
                  </a:cubicBezTo>
                  <a:lnTo>
                    <a:pt x="1192" y="1192"/>
                  </a:lnTo>
                  <a:lnTo>
                    <a:pt x="1801" y="1192"/>
                  </a:lnTo>
                  <a:cubicBezTo>
                    <a:pt x="1854" y="1192"/>
                    <a:pt x="1894" y="1165"/>
                    <a:pt x="1920" y="1139"/>
                  </a:cubicBezTo>
                  <a:cubicBezTo>
                    <a:pt x="1960" y="1099"/>
                    <a:pt x="1986" y="1046"/>
                    <a:pt x="1986" y="980"/>
                  </a:cubicBezTo>
                  <a:cubicBezTo>
                    <a:pt x="1986" y="901"/>
                    <a:pt x="1973" y="848"/>
                    <a:pt x="1933" y="821"/>
                  </a:cubicBezTo>
                  <a:cubicBezTo>
                    <a:pt x="1907" y="795"/>
                    <a:pt x="1880" y="782"/>
                    <a:pt x="1854" y="782"/>
                  </a:cubicBezTo>
                  <a:cubicBezTo>
                    <a:pt x="1774" y="782"/>
                    <a:pt x="1669" y="782"/>
                    <a:pt x="1563" y="795"/>
                  </a:cubicBezTo>
                  <a:cubicBezTo>
                    <a:pt x="1457" y="808"/>
                    <a:pt x="1338" y="808"/>
                    <a:pt x="1192" y="808"/>
                  </a:cubicBezTo>
                  <a:lnTo>
                    <a:pt x="1192" y="464"/>
                  </a:lnTo>
                  <a:cubicBezTo>
                    <a:pt x="1205" y="345"/>
                    <a:pt x="1205" y="252"/>
                    <a:pt x="1205" y="186"/>
                  </a:cubicBezTo>
                  <a:cubicBezTo>
                    <a:pt x="1205" y="146"/>
                    <a:pt x="1179" y="93"/>
                    <a:pt x="1152" y="67"/>
                  </a:cubicBezTo>
                  <a:cubicBezTo>
                    <a:pt x="1113" y="27"/>
                    <a:pt x="1060" y="1"/>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428871" y="768908"/>
              <a:ext cx="177085" cy="286796"/>
            </a:xfrm>
            <a:custGeom>
              <a:rect b="b" l="l" r="r" t="t"/>
              <a:pathLst>
                <a:path extrusionOk="0" h="5189" w="3204">
                  <a:moveTo>
                    <a:pt x="1669" y="0"/>
                  </a:moveTo>
                  <a:cubicBezTo>
                    <a:pt x="1417" y="0"/>
                    <a:pt x="1192" y="53"/>
                    <a:pt x="994" y="146"/>
                  </a:cubicBezTo>
                  <a:cubicBezTo>
                    <a:pt x="808" y="252"/>
                    <a:pt x="636" y="371"/>
                    <a:pt x="504" y="516"/>
                  </a:cubicBezTo>
                  <a:cubicBezTo>
                    <a:pt x="371" y="649"/>
                    <a:pt x="279" y="808"/>
                    <a:pt x="213" y="953"/>
                  </a:cubicBezTo>
                  <a:cubicBezTo>
                    <a:pt x="146" y="1099"/>
                    <a:pt x="107" y="1231"/>
                    <a:pt x="107" y="1324"/>
                  </a:cubicBezTo>
                  <a:cubicBezTo>
                    <a:pt x="107" y="1337"/>
                    <a:pt x="107" y="1363"/>
                    <a:pt x="120" y="1416"/>
                  </a:cubicBezTo>
                  <a:cubicBezTo>
                    <a:pt x="120" y="1456"/>
                    <a:pt x="133" y="1496"/>
                    <a:pt x="146" y="1535"/>
                  </a:cubicBezTo>
                  <a:cubicBezTo>
                    <a:pt x="160" y="1575"/>
                    <a:pt x="199" y="1615"/>
                    <a:pt x="226" y="1655"/>
                  </a:cubicBezTo>
                  <a:cubicBezTo>
                    <a:pt x="279" y="1681"/>
                    <a:pt x="332" y="1694"/>
                    <a:pt x="398" y="1694"/>
                  </a:cubicBezTo>
                  <a:cubicBezTo>
                    <a:pt x="504" y="1694"/>
                    <a:pt x="583" y="1668"/>
                    <a:pt x="649" y="1615"/>
                  </a:cubicBezTo>
                  <a:cubicBezTo>
                    <a:pt x="702" y="1562"/>
                    <a:pt x="742" y="1496"/>
                    <a:pt x="742" y="1416"/>
                  </a:cubicBezTo>
                  <a:cubicBezTo>
                    <a:pt x="742" y="1377"/>
                    <a:pt x="729" y="1337"/>
                    <a:pt x="716" y="1324"/>
                  </a:cubicBezTo>
                  <a:cubicBezTo>
                    <a:pt x="702" y="1284"/>
                    <a:pt x="689" y="1271"/>
                    <a:pt x="663" y="1244"/>
                  </a:cubicBezTo>
                  <a:lnTo>
                    <a:pt x="610" y="1178"/>
                  </a:lnTo>
                  <a:cubicBezTo>
                    <a:pt x="596" y="1152"/>
                    <a:pt x="596" y="1125"/>
                    <a:pt x="596" y="1099"/>
                  </a:cubicBezTo>
                  <a:cubicBezTo>
                    <a:pt x="596" y="1072"/>
                    <a:pt x="623" y="1019"/>
                    <a:pt x="663" y="940"/>
                  </a:cubicBezTo>
                  <a:cubicBezTo>
                    <a:pt x="716" y="847"/>
                    <a:pt x="782" y="768"/>
                    <a:pt x="861" y="688"/>
                  </a:cubicBezTo>
                  <a:cubicBezTo>
                    <a:pt x="954" y="609"/>
                    <a:pt x="1060" y="530"/>
                    <a:pt x="1179" y="477"/>
                  </a:cubicBezTo>
                  <a:cubicBezTo>
                    <a:pt x="1311" y="410"/>
                    <a:pt x="1444" y="371"/>
                    <a:pt x="1602" y="371"/>
                  </a:cubicBezTo>
                  <a:cubicBezTo>
                    <a:pt x="1761" y="371"/>
                    <a:pt x="1894" y="397"/>
                    <a:pt x="2013" y="463"/>
                  </a:cubicBezTo>
                  <a:cubicBezTo>
                    <a:pt x="2119" y="516"/>
                    <a:pt x="2211" y="583"/>
                    <a:pt x="2277" y="675"/>
                  </a:cubicBezTo>
                  <a:cubicBezTo>
                    <a:pt x="2357" y="755"/>
                    <a:pt x="2396" y="847"/>
                    <a:pt x="2423" y="953"/>
                  </a:cubicBezTo>
                  <a:cubicBezTo>
                    <a:pt x="2463" y="1059"/>
                    <a:pt x="2476" y="1152"/>
                    <a:pt x="2476" y="1244"/>
                  </a:cubicBezTo>
                  <a:cubicBezTo>
                    <a:pt x="2476" y="1456"/>
                    <a:pt x="2436" y="1668"/>
                    <a:pt x="2357" y="1893"/>
                  </a:cubicBezTo>
                  <a:cubicBezTo>
                    <a:pt x="2291" y="2131"/>
                    <a:pt x="2185" y="2356"/>
                    <a:pt x="2052" y="2594"/>
                  </a:cubicBezTo>
                  <a:cubicBezTo>
                    <a:pt x="1933" y="2819"/>
                    <a:pt x="1788" y="3044"/>
                    <a:pt x="1629" y="3283"/>
                  </a:cubicBezTo>
                  <a:cubicBezTo>
                    <a:pt x="1470" y="3508"/>
                    <a:pt x="1298" y="3719"/>
                    <a:pt x="1126" y="3918"/>
                  </a:cubicBezTo>
                  <a:cubicBezTo>
                    <a:pt x="954" y="4116"/>
                    <a:pt x="769" y="4302"/>
                    <a:pt x="596" y="4474"/>
                  </a:cubicBezTo>
                  <a:cubicBezTo>
                    <a:pt x="424" y="4633"/>
                    <a:pt x="266" y="4778"/>
                    <a:pt x="120" y="4884"/>
                  </a:cubicBezTo>
                  <a:cubicBezTo>
                    <a:pt x="94" y="4910"/>
                    <a:pt x="67" y="4937"/>
                    <a:pt x="27" y="4963"/>
                  </a:cubicBezTo>
                  <a:cubicBezTo>
                    <a:pt x="14" y="4977"/>
                    <a:pt x="1" y="5003"/>
                    <a:pt x="1" y="5043"/>
                  </a:cubicBezTo>
                  <a:cubicBezTo>
                    <a:pt x="1" y="5069"/>
                    <a:pt x="14" y="5109"/>
                    <a:pt x="27" y="5135"/>
                  </a:cubicBezTo>
                  <a:cubicBezTo>
                    <a:pt x="67" y="5175"/>
                    <a:pt x="107" y="5188"/>
                    <a:pt x="173" y="5188"/>
                  </a:cubicBezTo>
                  <a:cubicBezTo>
                    <a:pt x="239" y="5188"/>
                    <a:pt x="292" y="5188"/>
                    <a:pt x="332" y="5162"/>
                  </a:cubicBezTo>
                  <a:cubicBezTo>
                    <a:pt x="385" y="5149"/>
                    <a:pt x="424" y="5122"/>
                    <a:pt x="438" y="5109"/>
                  </a:cubicBezTo>
                  <a:lnTo>
                    <a:pt x="1510" y="5109"/>
                  </a:lnTo>
                  <a:cubicBezTo>
                    <a:pt x="1642" y="5109"/>
                    <a:pt x="1761" y="5122"/>
                    <a:pt x="1880" y="5122"/>
                  </a:cubicBezTo>
                  <a:lnTo>
                    <a:pt x="2674" y="5122"/>
                  </a:lnTo>
                  <a:cubicBezTo>
                    <a:pt x="2688" y="5122"/>
                    <a:pt x="2714" y="5122"/>
                    <a:pt x="2754" y="5096"/>
                  </a:cubicBezTo>
                  <a:cubicBezTo>
                    <a:pt x="2794" y="5069"/>
                    <a:pt x="2833" y="5043"/>
                    <a:pt x="2860" y="4990"/>
                  </a:cubicBezTo>
                  <a:cubicBezTo>
                    <a:pt x="2966" y="4791"/>
                    <a:pt x="3058" y="4646"/>
                    <a:pt x="3111" y="4553"/>
                  </a:cubicBezTo>
                  <a:cubicBezTo>
                    <a:pt x="3177" y="4460"/>
                    <a:pt x="3204" y="4394"/>
                    <a:pt x="3204" y="4355"/>
                  </a:cubicBezTo>
                  <a:cubicBezTo>
                    <a:pt x="3204" y="4302"/>
                    <a:pt x="3191" y="4262"/>
                    <a:pt x="3151" y="4249"/>
                  </a:cubicBezTo>
                  <a:cubicBezTo>
                    <a:pt x="3111" y="4235"/>
                    <a:pt x="3071" y="4222"/>
                    <a:pt x="3019" y="4222"/>
                  </a:cubicBezTo>
                  <a:cubicBezTo>
                    <a:pt x="2966" y="4222"/>
                    <a:pt x="2926" y="4235"/>
                    <a:pt x="2886" y="4275"/>
                  </a:cubicBezTo>
                  <a:cubicBezTo>
                    <a:pt x="2860" y="4302"/>
                    <a:pt x="2833" y="4328"/>
                    <a:pt x="2820" y="4355"/>
                  </a:cubicBezTo>
                  <a:lnTo>
                    <a:pt x="2648" y="4619"/>
                  </a:lnTo>
                  <a:cubicBezTo>
                    <a:pt x="2621" y="4659"/>
                    <a:pt x="2595" y="4699"/>
                    <a:pt x="2569" y="4712"/>
                  </a:cubicBezTo>
                  <a:cubicBezTo>
                    <a:pt x="2542" y="4725"/>
                    <a:pt x="2516" y="4738"/>
                    <a:pt x="2489" y="4738"/>
                  </a:cubicBezTo>
                  <a:lnTo>
                    <a:pt x="2251" y="4738"/>
                  </a:lnTo>
                  <a:cubicBezTo>
                    <a:pt x="2119" y="4738"/>
                    <a:pt x="1973" y="4738"/>
                    <a:pt x="1801" y="4725"/>
                  </a:cubicBezTo>
                  <a:lnTo>
                    <a:pt x="1271" y="4725"/>
                  </a:lnTo>
                  <a:cubicBezTo>
                    <a:pt x="1099" y="4725"/>
                    <a:pt x="941" y="4712"/>
                    <a:pt x="821" y="4712"/>
                  </a:cubicBezTo>
                  <a:cubicBezTo>
                    <a:pt x="941" y="4593"/>
                    <a:pt x="1073" y="4460"/>
                    <a:pt x="1232" y="4302"/>
                  </a:cubicBezTo>
                  <a:cubicBezTo>
                    <a:pt x="1377" y="4143"/>
                    <a:pt x="1536" y="3971"/>
                    <a:pt x="1682" y="3785"/>
                  </a:cubicBezTo>
                  <a:cubicBezTo>
                    <a:pt x="1841" y="3600"/>
                    <a:pt x="1999" y="3402"/>
                    <a:pt x="2145" y="3190"/>
                  </a:cubicBezTo>
                  <a:cubicBezTo>
                    <a:pt x="2291" y="2978"/>
                    <a:pt x="2436" y="2766"/>
                    <a:pt x="2542" y="2555"/>
                  </a:cubicBezTo>
                  <a:cubicBezTo>
                    <a:pt x="2661" y="2343"/>
                    <a:pt x="2754" y="2118"/>
                    <a:pt x="2833" y="1906"/>
                  </a:cubicBezTo>
                  <a:cubicBezTo>
                    <a:pt x="2899" y="1681"/>
                    <a:pt x="2939" y="1469"/>
                    <a:pt x="2939" y="1258"/>
                  </a:cubicBezTo>
                  <a:cubicBezTo>
                    <a:pt x="2939" y="1085"/>
                    <a:pt x="2913" y="927"/>
                    <a:pt x="2873" y="781"/>
                  </a:cubicBezTo>
                  <a:cubicBezTo>
                    <a:pt x="2833" y="622"/>
                    <a:pt x="2754" y="490"/>
                    <a:pt x="2648" y="371"/>
                  </a:cubicBezTo>
                  <a:cubicBezTo>
                    <a:pt x="2542" y="252"/>
                    <a:pt x="2423" y="172"/>
                    <a:pt x="2251" y="106"/>
                  </a:cubicBezTo>
                  <a:cubicBezTo>
                    <a:pt x="2092" y="27"/>
                    <a:pt x="1894"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632265" y="887407"/>
              <a:ext cx="93683" cy="78318"/>
            </a:xfrm>
            <a:custGeom>
              <a:rect b="b" l="l" r="r" t="t"/>
              <a:pathLst>
                <a:path extrusionOk="0" h="1417" w="1695">
                  <a:moveTo>
                    <a:pt x="159" y="0"/>
                  </a:moveTo>
                  <a:cubicBezTo>
                    <a:pt x="93" y="0"/>
                    <a:pt x="53" y="27"/>
                    <a:pt x="27" y="66"/>
                  </a:cubicBezTo>
                  <a:cubicBezTo>
                    <a:pt x="14" y="106"/>
                    <a:pt x="0" y="146"/>
                    <a:pt x="0" y="186"/>
                  </a:cubicBezTo>
                  <a:cubicBezTo>
                    <a:pt x="0" y="225"/>
                    <a:pt x="14" y="278"/>
                    <a:pt x="40" y="318"/>
                  </a:cubicBezTo>
                  <a:cubicBezTo>
                    <a:pt x="66" y="358"/>
                    <a:pt x="106" y="384"/>
                    <a:pt x="159" y="384"/>
                  </a:cubicBezTo>
                  <a:lnTo>
                    <a:pt x="821" y="384"/>
                  </a:lnTo>
                  <a:cubicBezTo>
                    <a:pt x="953" y="371"/>
                    <a:pt x="1086" y="371"/>
                    <a:pt x="1205" y="371"/>
                  </a:cubicBezTo>
                  <a:lnTo>
                    <a:pt x="1522" y="371"/>
                  </a:lnTo>
                  <a:cubicBezTo>
                    <a:pt x="1589" y="371"/>
                    <a:pt x="1641" y="344"/>
                    <a:pt x="1668" y="291"/>
                  </a:cubicBezTo>
                  <a:cubicBezTo>
                    <a:pt x="1681" y="239"/>
                    <a:pt x="1694" y="199"/>
                    <a:pt x="1694" y="172"/>
                  </a:cubicBezTo>
                  <a:cubicBezTo>
                    <a:pt x="1694" y="119"/>
                    <a:pt x="1681" y="80"/>
                    <a:pt x="1655" y="53"/>
                  </a:cubicBezTo>
                  <a:cubicBezTo>
                    <a:pt x="1628" y="14"/>
                    <a:pt x="1602" y="0"/>
                    <a:pt x="1575" y="0"/>
                  </a:cubicBezTo>
                  <a:cubicBezTo>
                    <a:pt x="1469" y="0"/>
                    <a:pt x="1364" y="0"/>
                    <a:pt x="1231" y="14"/>
                  </a:cubicBezTo>
                  <a:lnTo>
                    <a:pt x="278" y="14"/>
                  </a:lnTo>
                  <a:cubicBezTo>
                    <a:pt x="225" y="0"/>
                    <a:pt x="186" y="0"/>
                    <a:pt x="159" y="0"/>
                  </a:cubicBezTo>
                  <a:close/>
                  <a:moveTo>
                    <a:pt x="159" y="1033"/>
                  </a:moveTo>
                  <a:cubicBezTo>
                    <a:pt x="93" y="1033"/>
                    <a:pt x="53" y="1059"/>
                    <a:pt x="27" y="1099"/>
                  </a:cubicBezTo>
                  <a:cubicBezTo>
                    <a:pt x="14" y="1139"/>
                    <a:pt x="0" y="1178"/>
                    <a:pt x="0" y="1218"/>
                  </a:cubicBezTo>
                  <a:cubicBezTo>
                    <a:pt x="0" y="1271"/>
                    <a:pt x="14" y="1311"/>
                    <a:pt x="40" y="1350"/>
                  </a:cubicBezTo>
                  <a:cubicBezTo>
                    <a:pt x="66" y="1390"/>
                    <a:pt x="106" y="1416"/>
                    <a:pt x="159" y="1416"/>
                  </a:cubicBezTo>
                  <a:lnTo>
                    <a:pt x="821" y="1416"/>
                  </a:lnTo>
                  <a:cubicBezTo>
                    <a:pt x="953" y="1416"/>
                    <a:pt x="1086" y="1403"/>
                    <a:pt x="1205" y="1403"/>
                  </a:cubicBezTo>
                  <a:lnTo>
                    <a:pt x="1522" y="1403"/>
                  </a:lnTo>
                  <a:cubicBezTo>
                    <a:pt x="1589" y="1403"/>
                    <a:pt x="1641" y="1390"/>
                    <a:pt x="1668" y="1337"/>
                  </a:cubicBezTo>
                  <a:cubicBezTo>
                    <a:pt x="1681" y="1284"/>
                    <a:pt x="1694" y="1231"/>
                    <a:pt x="1694" y="1205"/>
                  </a:cubicBezTo>
                  <a:cubicBezTo>
                    <a:pt x="1694" y="1165"/>
                    <a:pt x="1681" y="1125"/>
                    <a:pt x="1655" y="1086"/>
                  </a:cubicBezTo>
                  <a:cubicBezTo>
                    <a:pt x="1628" y="1046"/>
                    <a:pt x="1602" y="1033"/>
                    <a:pt x="1575" y="1033"/>
                  </a:cubicBezTo>
                  <a:cubicBezTo>
                    <a:pt x="1469" y="1033"/>
                    <a:pt x="1364" y="1033"/>
                    <a:pt x="1231" y="1046"/>
                  </a:cubicBezTo>
                  <a:lnTo>
                    <a:pt x="278" y="1046"/>
                  </a:lnTo>
                  <a:cubicBezTo>
                    <a:pt x="225" y="1046"/>
                    <a:pt x="186" y="1033"/>
                    <a:pt x="159" y="10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740539" y="770345"/>
              <a:ext cx="188029" cy="281711"/>
            </a:xfrm>
            <a:custGeom>
              <a:rect b="b" l="l" r="r" t="t"/>
              <a:pathLst>
                <a:path extrusionOk="0" h="5097" w="3402">
                  <a:moveTo>
                    <a:pt x="2528" y="609"/>
                  </a:moveTo>
                  <a:lnTo>
                    <a:pt x="2356" y="3190"/>
                  </a:lnTo>
                  <a:cubicBezTo>
                    <a:pt x="2210" y="3190"/>
                    <a:pt x="2038" y="3204"/>
                    <a:pt x="1853" y="3217"/>
                  </a:cubicBezTo>
                  <a:cubicBezTo>
                    <a:pt x="1668" y="3230"/>
                    <a:pt x="1496" y="3230"/>
                    <a:pt x="1324" y="3243"/>
                  </a:cubicBezTo>
                  <a:cubicBezTo>
                    <a:pt x="1165" y="3243"/>
                    <a:pt x="1019" y="3257"/>
                    <a:pt x="900" y="3257"/>
                  </a:cubicBezTo>
                  <a:lnTo>
                    <a:pt x="702" y="3257"/>
                  </a:lnTo>
                  <a:cubicBezTo>
                    <a:pt x="662" y="3257"/>
                    <a:pt x="635" y="3257"/>
                    <a:pt x="622" y="3243"/>
                  </a:cubicBezTo>
                  <a:cubicBezTo>
                    <a:pt x="622" y="3230"/>
                    <a:pt x="622" y="3230"/>
                    <a:pt x="622" y="3217"/>
                  </a:cubicBezTo>
                  <a:cubicBezTo>
                    <a:pt x="622" y="3190"/>
                    <a:pt x="622" y="3164"/>
                    <a:pt x="649" y="3137"/>
                  </a:cubicBezTo>
                  <a:cubicBezTo>
                    <a:pt x="675" y="3124"/>
                    <a:pt x="688" y="3098"/>
                    <a:pt x="688" y="3084"/>
                  </a:cubicBezTo>
                  <a:lnTo>
                    <a:pt x="2528" y="609"/>
                  </a:lnTo>
                  <a:close/>
                  <a:moveTo>
                    <a:pt x="2713" y="1"/>
                  </a:moveTo>
                  <a:cubicBezTo>
                    <a:pt x="2634" y="1"/>
                    <a:pt x="2581" y="27"/>
                    <a:pt x="2515" y="80"/>
                  </a:cubicBezTo>
                  <a:cubicBezTo>
                    <a:pt x="2462" y="120"/>
                    <a:pt x="2422" y="159"/>
                    <a:pt x="2409" y="173"/>
                  </a:cubicBezTo>
                  <a:cubicBezTo>
                    <a:pt x="2263" y="358"/>
                    <a:pt x="2131" y="530"/>
                    <a:pt x="2012" y="689"/>
                  </a:cubicBezTo>
                  <a:cubicBezTo>
                    <a:pt x="1893" y="834"/>
                    <a:pt x="1774" y="993"/>
                    <a:pt x="1668" y="1126"/>
                  </a:cubicBezTo>
                  <a:lnTo>
                    <a:pt x="1350" y="1562"/>
                  </a:lnTo>
                  <a:cubicBezTo>
                    <a:pt x="1244" y="1708"/>
                    <a:pt x="1125" y="1867"/>
                    <a:pt x="993" y="2039"/>
                  </a:cubicBezTo>
                  <a:cubicBezTo>
                    <a:pt x="874" y="2211"/>
                    <a:pt x="728" y="2396"/>
                    <a:pt x="582" y="2595"/>
                  </a:cubicBezTo>
                  <a:cubicBezTo>
                    <a:pt x="437" y="2807"/>
                    <a:pt x="265" y="3045"/>
                    <a:pt x="66" y="3309"/>
                  </a:cubicBezTo>
                  <a:cubicBezTo>
                    <a:pt x="40" y="3336"/>
                    <a:pt x="27" y="3362"/>
                    <a:pt x="13" y="3402"/>
                  </a:cubicBezTo>
                  <a:cubicBezTo>
                    <a:pt x="0" y="3415"/>
                    <a:pt x="0" y="3442"/>
                    <a:pt x="0" y="3468"/>
                  </a:cubicBezTo>
                  <a:cubicBezTo>
                    <a:pt x="0" y="3534"/>
                    <a:pt x="27" y="3574"/>
                    <a:pt x="80" y="3601"/>
                  </a:cubicBezTo>
                  <a:cubicBezTo>
                    <a:pt x="132" y="3640"/>
                    <a:pt x="185" y="3654"/>
                    <a:pt x="265" y="3654"/>
                  </a:cubicBezTo>
                  <a:cubicBezTo>
                    <a:pt x="344" y="3654"/>
                    <a:pt x="556" y="3654"/>
                    <a:pt x="900" y="3640"/>
                  </a:cubicBezTo>
                  <a:cubicBezTo>
                    <a:pt x="1231" y="3627"/>
                    <a:pt x="1721" y="3601"/>
                    <a:pt x="2343" y="3601"/>
                  </a:cubicBezTo>
                  <a:lnTo>
                    <a:pt x="2290" y="4554"/>
                  </a:lnTo>
                  <a:cubicBezTo>
                    <a:pt x="2290" y="4633"/>
                    <a:pt x="2263" y="4686"/>
                    <a:pt x="2197" y="4726"/>
                  </a:cubicBezTo>
                  <a:cubicBezTo>
                    <a:pt x="2144" y="4752"/>
                    <a:pt x="2078" y="4779"/>
                    <a:pt x="1985" y="4792"/>
                  </a:cubicBezTo>
                  <a:lnTo>
                    <a:pt x="1893" y="4792"/>
                  </a:lnTo>
                  <a:cubicBezTo>
                    <a:pt x="1853" y="4792"/>
                    <a:pt x="1800" y="4805"/>
                    <a:pt x="1747" y="4805"/>
                  </a:cubicBezTo>
                  <a:cubicBezTo>
                    <a:pt x="1694" y="4805"/>
                    <a:pt x="1641" y="4818"/>
                    <a:pt x="1575" y="4818"/>
                  </a:cubicBezTo>
                  <a:lnTo>
                    <a:pt x="1430" y="4818"/>
                  </a:lnTo>
                  <a:cubicBezTo>
                    <a:pt x="1390" y="4818"/>
                    <a:pt x="1350" y="4832"/>
                    <a:pt x="1310" y="4845"/>
                  </a:cubicBezTo>
                  <a:cubicBezTo>
                    <a:pt x="1271" y="4858"/>
                    <a:pt x="1244" y="4898"/>
                    <a:pt x="1244" y="4951"/>
                  </a:cubicBezTo>
                  <a:cubicBezTo>
                    <a:pt x="1244" y="5017"/>
                    <a:pt x="1271" y="5057"/>
                    <a:pt x="1324" y="5070"/>
                  </a:cubicBezTo>
                  <a:cubicBezTo>
                    <a:pt x="1377" y="5096"/>
                    <a:pt x="1416" y="5096"/>
                    <a:pt x="1456" y="5096"/>
                  </a:cubicBezTo>
                  <a:lnTo>
                    <a:pt x="2965" y="5096"/>
                  </a:lnTo>
                  <a:cubicBezTo>
                    <a:pt x="3044" y="5096"/>
                    <a:pt x="3110" y="5096"/>
                    <a:pt x="3163" y="5070"/>
                  </a:cubicBezTo>
                  <a:cubicBezTo>
                    <a:pt x="3216" y="5043"/>
                    <a:pt x="3230" y="5004"/>
                    <a:pt x="3230" y="4951"/>
                  </a:cubicBezTo>
                  <a:cubicBezTo>
                    <a:pt x="3230" y="4884"/>
                    <a:pt x="3216" y="4845"/>
                    <a:pt x="3163" y="4832"/>
                  </a:cubicBezTo>
                  <a:cubicBezTo>
                    <a:pt x="3124" y="4805"/>
                    <a:pt x="3057" y="4792"/>
                    <a:pt x="2965" y="4792"/>
                  </a:cubicBezTo>
                  <a:lnTo>
                    <a:pt x="2793" y="4792"/>
                  </a:lnTo>
                  <a:cubicBezTo>
                    <a:pt x="2740" y="4779"/>
                    <a:pt x="2713" y="4752"/>
                    <a:pt x="2713" y="4699"/>
                  </a:cubicBezTo>
                  <a:cubicBezTo>
                    <a:pt x="2713" y="4673"/>
                    <a:pt x="2713" y="4620"/>
                    <a:pt x="2713" y="4527"/>
                  </a:cubicBezTo>
                  <a:cubicBezTo>
                    <a:pt x="2727" y="4448"/>
                    <a:pt x="2727" y="4355"/>
                    <a:pt x="2727" y="4249"/>
                  </a:cubicBezTo>
                  <a:cubicBezTo>
                    <a:pt x="2740" y="4130"/>
                    <a:pt x="2740" y="4024"/>
                    <a:pt x="2753" y="3905"/>
                  </a:cubicBezTo>
                  <a:cubicBezTo>
                    <a:pt x="2753" y="3786"/>
                    <a:pt x="2766" y="3680"/>
                    <a:pt x="2766" y="3601"/>
                  </a:cubicBezTo>
                  <a:lnTo>
                    <a:pt x="3230" y="3601"/>
                  </a:lnTo>
                  <a:cubicBezTo>
                    <a:pt x="3256" y="3601"/>
                    <a:pt x="3296" y="3587"/>
                    <a:pt x="3335" y="3561"/>
                  </a:cubicBezTo>
                  <a:cubicBezTo>
                    <a:pt x="3388" y="3534"/>
                    <a:pt x="3402" y="3482"/>
                    <a:pt x="3402" y="3415"/>
                  </a:cubicBezTo>
                  <a:cubicBezTo>
                    <a:pt x="3402" y="3349"/>
                    <a:pt x="3388" y="3309"/>
                    <a:pt x="3349" y="3270"/>
                  </a:cubicBezTo>
                  <a:cubicBezTo>
                    <a:pt x="3309" y="3230"/>
                    <a:pt x="3256" y="3217"/>
                    <a:pt x="3190" y="3217"/>
                  </a:cubicBezTo>
                  <a:lnTo>
                    <a:pt x="2793" y="3190"/>
                  </a:lnTo>
                  <a:cubicBezTo>
                    <a:pt x="2793" y="3032"/>
                    <a:pt x="2793" y="2859"/>
                    <a:pt x="2806" y="2648"/>
                  </a:cubicBezTo>
                  <a:cubicBezTo>
                    <a:pt x="2806" y="2436"/>
                    <a:pt x="2819" y="2224"/>
                    <a:pt x="2832" y="1999"/>
                  </a:cubicBezTo>
                  <a:cubicBezTo>
                    <a:pt x="2846" y="1774"/>
                    <a:pt x="2859" y="1562"/>
                    <a:pt x="2872" y="1337"/>
                  </a:cubicBezTo>
                  <a:cubicBezTo>
                    <a:pt x="2899" y="1126"/>
                    <a:pt x="2912" y="927"/>
                    <a:pt x="2925" y="755"/>
                  </a:cubicBezTo>
                  <a:cubicBezTo>
                    <a:pt x="2938" y="583"/>
                    <a:pt x="2952" y="437"/>
                    <a:pt x="2952" y="318"/>
                  </a:cubicBezTo>
                  <a:cubicBezTo>
                    <a:pt x="2965" y="212"/>
                    <a:pt x="2965" y="146"/>
                    <a:pt x="2965" y="133"/>
                  </a:cubicBezTo>
                  <a:cubicBezTo>
                    <a:pt x="2965" y="93"/>
                    <a:pt x="2938" y="54"/>
                    <a:pt x="2899" y="40"/>
                  </a:cubicBezTo>
                  <a:cubicBezTo>
                    <a:pt x="2846" y="14"/>
                    <a:pt x="2780" y="1"/>
                    <a:pt x="2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750361" y="2304005"/>
            <a:ext cx="595379" cy="434972"/>
            <a:chOff x="570141" y="1610117"/>
            <a:chExt cx="675952" cy="493837"/>
          </a:xfrm>
        </p:grpSpPr>
        <p:sp>
          <p:nvSpPr>
            <p:cNvPr id="35" name="Google Shape;35;p2"/>
            <p:cNvSpPr/>
            <p:nvPr/>
          </p:nvSpPr>
          <p:spPr>
            <a:xfrm>
              <a:off x="954157" y="1808371"/>
              <a:ext cx="250207" cy="292655"/>
            </a:xfrm>
            <a:custGeom>
              <a:rect b="b" l="l" r="r" t="t"/>
              <a:pathLst>
                <a:path extrusionOk="0" h="5295" w="4527">
                  <a:moveTo>
                    <a:pt x="2701" y="0"/>
                  </a:moveTo>
                  <a:cubicBezTo>
                    <a:pt x="2608" y="0"/>
                    <a:pt x="2555" y="14"/>
                    <a:pt x="2528" y="40"/>
                  </a:cubicBezTo>
                  <a:cubicBezTo>
                    <a:pt x="2502" y="53"/>
                    <a:pt x="2489" y="93"/>
                    <a:pt x="2489" y="146"/>
                  </a:cubicBezTo>
                  <a:cubicBezTo>
                    <a:pt x="2489" y="199"/>
                    <a:pt x="2502" y="239"/>
                    <a:pt x="2542" y="265"/>
                  </a:cubicBezTo>
                  <a:cubicBezTo>
                    <a:pt x="2595" y="292"/>
                    <a:pt x="2634" y="305"/>
                    <a:pt x="2701" y="305"/>
                  </a:cubicBezTo>
                  <a:cubicBezTo>
                    <a:pt x="2793" y="305"/>
                    <a:pt x="2846" y="305"/>
                    <a:pt x="2873" y="318"/>
                  </a:cubicBezTo>
                  <a:cubicBezTo>
                    <a:pt x="2912" y="318"/>
                    <a:pt x="2926" y="358"/>
                    <a:pt x="2926" y="397"/>
                  </a:cubicBezTo>
                  <a:cubicBezTo>
                    <a:pt x="2926" y="424"/>
                    <a:pt x="2912" y="477"/>
                    <a:pt x="2873" y="543"/>
                  </a:cubicBezTo>
                  <a:cubicBezTo>
                    <a:pt x="2846" y="609"/>
                    <a:pt x="2806" y="702"/>
                    <a:pt x="2753" y="808"/>
                  </a:cubicBezTo>
                  <a:cubicBezTo>
                    <a:pt x="2701" y="900"/>
                    <a:pt x="2648" y="1020"/>
                    <a:pt x="2581" y="1139"/>
                  </a:cubicBezTo>
                  <a:cubicBezTo>
                    <a:pt x="2515" y="1258"/>
                    <a:pt x="2462" y="1377"/>
                    <a:pt x="2396" y="1483"/>
                  </a:cubicBezTo>
                  <a:cubicBezTo>
                    <a:pt x="2330" y="1602"/>
                    <a:pt x="2277" y="1721"/>
                    <a:pt x="2224" y="1827"/>
                  </a:cubicBezTo>
                  <a:cubicBezTo>
                    <a:pt x="2171" y="1920"/>
                    <a:pt x="2131" y="2012"/>
                    <a:pt x="2092" y="2078"/>
                  </a:cubicBezTo>
                  <a:cubicBezTo>
                    <a:pt x="1959" y="1814"/>
                    <a:pt x="1827" y="1575"/>
                    <a:pt x="1721" y="1350"/>
                  </a:cubicBezTo>
                  <a:lnTo>
                    <a:pt x="1589" y="1086"/>
                  </a:lnTo>
                  <a:cubicBezTo>
                    <a:pt x="1536" y="993"/>
                    <a:pt x="1496" y="900"/>
                    <a:pt x="1456" y="834"/>
                  </a:cubicBezTo>
                  <a:cubicBezTo>
                    <a:pt x="1430" y="755"/>
                    <a:pt x="1403" y="689"/>
                    <a:pt x="1377" y="649"/>
                  </a:cubicBezTo>
                  <a:cubicBezTo>
                    <a:pt x="1364" y="596"/>
                    <a:pt x="1351" y="556"/>
                    <a:pt x="1351" y="543"/>
                  </a:cubicBezTo>
                  <a:cubicBezTo>
                    <a:pt x="1351" y="503"/>
                    <a:pt x="1377" y="477"/>
                    <a:pt x="1443" y="464"/>
                  </a:cubicBezTo>
                  <a:cubicBezTo>
                    <a:pt x="1496" y="450"/>
                    <a:pt x="1562" y="437"/>
                    <a:pt x="1628" y="437"/>
                  </a:cubicBezTo>
                  <a:cubicBezTo>
                    <a:pt x="1708" y="424"/>
                    <a:pt x="1774" y="411"/>
                    <a:pt x="1827" y="384"/>
                  </a:cubicBezTo>
                  <a:cubicBezTo>
                    <a:pt x="1893" y="371"/>
                    <a:pt x="1920" y="331"/>
                    <a:pt x="1920" y="278"/>
                  </a:cubicBezTo>
                  <a:cubicBezTo>
                    <a:pt x="1920" y="225"/>
                    <a:pt x="1906" y="186"/>
                    <a:pt x="1880" y="172"/>
                  </a:cubicBezTo>
                  <a:cubicBezTo>
                    <a:pt x="1853" y="146"/>
                    <a:pt x="1801" y="133"/>
                    <a:pt x="1721" y="133"/>
                  </a:cubicBezTo>
                  <a:lnTo>
                    <a:pt x="345" y="133"/>
                  </a:lnTo>
                  <a:cubicBezTo>
                    <a:pt x="212" y="133"/>
                    <a:pt x="133" y="186"/>
                    <a:pt x="133" y="278"/>
                  </a:cubicBezTo>
                  <a:cubicBezTo>
                    <a:pt x="133" y="331"/>
                    <a:pt x="159" y="371"/>
                    <a:pt x="199" y="397"/>
                  </a:cubicBezTo>
                  <a:cubicBezTo>
                    <a:pt x="252" y="411"/>
                    <a:pt x="305" y="424"/>
                    <a:pt x="358" y="424"/>
                  </a:cubicBezTo>
                  <a:cubicBezTo>
                    <a:pt x="503" y="424"/>
                    <a:pt x="623" y="437"/>
                    <a:pt x="715" y="464"/>
                  </a:cubicBezTo>
                  <a:cubicBezTo>
                    <a:pt x="808" y="490"/>
                    <a:pt x="874" y="543"/>
                    <a:pt x="914" y="622"/>
                  </a:cubicBezTo>
                  <a:lnTo>
                    <a:pt x="1880" y="2515"/>
                  </a:lnTo>
                  <a:lnTo>
                    <a:pt x="887" y="4514"/>
                  </a:lnTo>
                  <a:cubicBezTo>
                    <a:pt x="848" y="4593"/>
                    <a:pt x="808" y="4646"/>
                    <a:pt x="781" y="4686"/>
                  </a:cubicBezTo>
                  <a:cubicBezTo>
                    <a:pt x="742" y="4725"/>
                    <a:pt x="676" y="4752"/>
                    <a:pt x="596" y="4752"/>
                  </a:cubicBezTo>
                  <a:cubicBezTo>
                    <a:pt x="583" y="4752"/>
                    <a:pt x="556" y="4752"/>
                    <a:pt x="530" y="4765"/>
                  </a:cubicBezTo>
                  <a:cubicBezTo>
                    <a:pt x="490" y="4765"/>
                    <a:pt x="451" y="4765"/>
                    <a:pt x="411" y="4778"/>
                  </a:cubicBezTo>
                  <a:cubicBezTo>
                    <a:pt x="371" y="4778"/>
                    <a:pt x="331" y="4778"/>
                    <a:pt x="292" y="4792"/>
                  </a:cubicBezTo>
                  <a:lnTo>
                    <a:pt x="186" y="4792"/>
                  </a:lnTo>
                  <a:cubicBezTo>
                    <a:pt x="146" y="4792"/>
                    <a:pt x="106" y="4805"/>
                    <a:pt x="67" y="4818"/>
                  </a:cubicBezTo>
                  <a:cubicBezTo>
                    <a:pt x="14" y="4845"/>
                    <a:pt x="1" y="4871"/>
                    <a:pt x="1" y="4924"/>
                  </a:cubicBezTo>
                  <a:cubicBezTo>
                    <a:pt x="1" y="4977"/>
                    <a:pt x="27" y="5017"/>
                    <a:pt x="67" y="5043"/>
                  </a:cubicBezTo>
                  <a:cubicBezTo>
                    <a:pt x="120" y="5056"/>
                    <a:pt x="159" y="5070"/>
                    <a:pt x="199" y="5070"/>
                  </a:cubicBezTo>
                  <a:lnTo>
                    <a:pt x="1708" y="5070"/>
                  </a:lnTo>
                  <a:cubicBezTo>
                    <a:pt x="1787" y="5070"/>
                    <a:pt x="1840" y="5056"/>
                    <a:pt x="1880" y="5030"/>
                  </a:cubicBezTo>
                  <a:cubicBezTo>
                    <a:pt x="1906" y="5003"/>
                    <a:pt x="1920" y="4964"/>
                    <a:pt x="1920" y="4911"/>
                  </a:cubicBezTo>
                  <a:cubicBezTo>
                    <a:pt x="1920" y="4858"/>
                    <a:pt x="1893" y="4818"/>
                    <a:pt x="1853" y="4805"/>
                  </a:cubicBezTo>
                  <a:cubicBezTo>
                    <a:pt x="1814" y="4778"/>
                    <a:pt x="1761" y="4765"/>
                    <a:pt x="1708" y="4765"/>
                  </a:cubicBezTo>
                  <a:lnTo>
                    <a:pt x="1562" y="4765"/>
                  </a:lnTo>
                  <a:cubicBezTo>
                    <a:pt x="1523" y="4765"/>
                    <a:pt x="1483" y="4765"/>
                    <a:pt x="1443" y="4752"/>
                  </a:cubicBezTo>
                  <a:cubicBezTo>
                    <a:pt x="1403" y="4752"/>
                    <a:pt x="1364" y="4739"/>
                    <a:pt x="1351" y="4725"/>
                  </a:cubicBezTo>
                  <a:cubicBezTo>
                    <a:pt x="1324" y="4712"/>
                    <a:pt x="1311" y="4699"/>
                    <a:pt x="1311" y="4672"/>
                  </a:cubicBezTo>
                  <a:cubicBezTo>
                    <a:pt x="1311" y="4646"/>
                    <a:pt x="1324" y="4593"/>
                    <a:pt x="1364" y="4514"/>
                  </a:cubicBezTo>
                  <a:cubicBezTo>
                    <a:pt x="1403" y="4421"/>
                    <a:pt x="1456" y="4315"/>
                    <a:pt x="1509" y="4183"/>
                  </a:cubicBezTo>
                  <a:cubicBezTo>
                    <a:pt x="1576" y="4064"/>
                    <a:pt x="1642" y="3931"/>
                    <a:pt x="1708" y="3786"/>
                  </a:cubicBezTo>
                  <a:cubicBezTo>
                    <a:pt x="1774" y="3640"/>
                    <a:pt x="1840" y="3508"/>
                    <a:pt x="1893" y="3389"/>
                  </a:cubicBezTo>
                  <a:cubicBezTo>
                    <a:pt x="1959" y="3270"/>
                    <a:pt x="1999" y="3164"/>
                    <a:pt x="2039" y="3084"/>
                  </a:cubicBezTo>
                  <a:cubicBezTo>
                    <a:pt x="2078" y="3005"/>
                    <a:pt x="2105" y="2965"/>
                    <a:pt x="2105" y="2965"/>
                  </a:cubicBezTo>
                  <a:cubicBezTo>
                    <a:pt x="2290" y="3309"/>
                    <a:pt x="2449" y="3627"/>
                    <a:pt x="2595" y="3905"/>
                  </a:cubicBezTo>
                  <a:cubicBezTo>
                    <a:pt x="2661" y="4024"/>
                    <a:pt x="2714" y="4143"/>
                    <a:pt x="2780" y="4249"/>
                  </a:cubicBezTo>
                  <a:cubicBezTo>
                    <a:pt x="2833" y="4368"/>
                    <a:pt x="2886" y="4474"/>
                    <a:pt x="2939" y="4580"/>
                  </a:cubicBezTo>
                  <a:cubicBezTo>
                    <a:pt x="2992" y="4672"/>
                    <a:pt x="3031" y="4752"/>
                    <a:pt x="3058" y="4818"/>
                  </a:cubicBezTo>
                  <a:cubicBezTo>
                    <a:pt x="3084" y="4884"/>
                    <a:pt x="3098" y="4911"/>
                    <a:pt x="3098" y="4937"/>
                  </a:cubicBezTo>
                  <a:cubicBezTo>
                    <a:pt x="3098" y="4964"/>
                    <a:pt x="3071" y="4977"/>
                    <a:pt x="3031" y="4977"/>
                  </a:cubicBezTo>
                  <a:cubicBezTo>
                    <a:pt x="2992" y="4990"/>
                    <a:pt x="2939" y="5003"/>
                    <a:pt x="2886" y="5003"/>
                  </a:cubicBezTo>
                  <a:cubicBezTo>
                    <a:pt x="2833" y="5017"/>
                    <a:pt x="2793" y="5030"/>
                    <a:pt x="2740" y="5056"/>
                  </a:cubicBezTo>
                  <a:cubicBezTo>
                    <a:pt x="2701" y="5070"/>
                    <a:pt x="2687" y="5109"/>
                    <a:pt x="2687" y="5162"/>
                  </a:cubicBezTo>
                  <a:cubicBezTo>
                    <a:pt x="2687" y="5215"/>
                    <a:pt x="2701" y="5242"/>
                    <a:pt x="2727" y="5268"/>
                  </a:cubicBezTo>
                  <a:cubicBezTo>
                    <a:pt x="2753" y="5281"/>
                    <a:pt x="2806" y="5295"/>
                    <a:pt x="2873" y="5295"/>
                  </a:cubicBezTo>
                  <a:lnTo>
                    <a:pt x="4276" y="5295"/>
                  </a:lnTo>
                  <a:cubicBezTo>
                    <a:pt x="4342" y="5295"/>
                    <a:pt x="4408" y="5281"/>
                    <a:pt x="4448" y="5268"/>
                  </a:cubicBezTo>
                  <a:cubicBezTo>
                    <a:pt x="4501" y="5255"/>
                    <a:pt x="4527" y="5215"/>
                    <a:pt x="4527" y="5162"/>
                  </a:cubicBezTo>
                  <a:cubicBezTo>
                    <a:pt x="4527" y="5109"/>
                    <a:pt x="4501" y="5070"/>
                    <a:pt x="4461" y="5043"/>
                  </a:cubicBezTo>
                  <a:cubicBezTo>
                    <a:pt x="4408" y="5030"/>
                    <a:pt x="4355" y="5017"/>
                    <a:pt x="4276" y="5017"/>
                  </a:cubicBezTo>
                  <a:cubicBezTo>
                    <a:pt x="4077" y="5017"/>
                    <a:pt x="3905" y="5003"/>
                    <a:pt x="3773" y="4977"/>
                  </a:cubicBezTo>
                  <a:cubicBezTo>
                    <a:pt x="3640" y="4950"/>
                    <a:pt x="3561" y="4897"/>
                    <a:pt x="3508" y="4818"/>
                  </a:cubicBezTo>
                  <a:lnTo>
                    <a:pt x="2303" y="2515"/>
                  </a:lnTo>
                  <a:lnTo>
                    <a:pt x="3336" y="556"/>
                  </a:lnTo>
                  <a:cubicBezTo>
                    <a:pt x="3376" y="477"/>
                    <a:pt x="3415" y="424"/>
                    <a:pt x="3455" y="384"/>
                  </a:cubicBezTo>
                  <a:cubicBezTo>
                    <a:pt x="3481" y="345"/>
                    <a:pt x="3548" y="318"/>
                    <a:pt x="3640" y="318"/>
                  </a:cubicBezTo>
                  <a:cubicBezTo>
                    <a:pt x="3680" y="318"/>
                    <a:pt x="3733" y="305"/>
                    <a:pt x="3826" y="305"/>
                  </a:cubicBezTo>
                  <a:cubicBezTo>
                    <a:pt x="3918" y="305"/>
                    <a:pt x="4011" y="292"/>
                    <a:pt x="4090" y="278"/>
                  </a:cubicBezTo>
                  <a:cubicBezTo>
                    <a:pt x="4143" y="265"/>
                    <a:pt x="4183" y="252"/>
                    <a:pt x="4209" y="239"/>
                  </a:cubicBezTo>
                  <a:cubicBezTo>
                    <a:pt x="4262" y="212"/>
                    <a:pt x="4276" y="186"/>
                    <a:pt x="4276" y="133"/>
                  </a:cubicBezTo>
                  <a:cubicBezTo>
                    <a:pt x="4276" y="80"/>
                    <a:pt x="4262" y="40"/>
                    <a:pt x="4209" y="27"/>
                  </a:cubicBezTo>
                  <a:cubicBezTo>
                    <a:pt x="4183" y="14"/>
                    <a:pt x="4130" y="0"/>
                    <a:pt x="4077"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70141" y="1610117"/>
              <a:ext cx="214337" cy="166142"/>
            </a:xfrm>
            <a:custGeom>
              <a:rect b="b" l="l" r="r" t="t"/>
              <a:pathLst>
                <a:path extrusionOk="0" h="3006" w="3878">
                  <a:moveTo>
                    <a:pt x="2263" y="1"/>
                  </a:moveTo>
                  <a:cubicBezTo>
                    <a:pt x="2065" y="1"/>
                    <a:pt x="1866" y="54"/>
                    <a:pt x="1681" y="160"/>
                  </a:cubicBezTo>
                  <a:cubicBezTo>
                    <a:pt x="1509" y="265"/>
                    <a:pt x="1363" y="411"/>
                    <a:pt x="1271" y="610"/>
                  </a:cubicBezTo>
                  <a:lnTo>
                    <a:pt x="1257" y="226"/>
                  </a:lnTo>
                  <a:cubicBezTo>
                    <a:pt x="1257" y="146"/>
                    <a:pt x="1244" y="93"/>
                    <a:pt x="1218" y="67"/>
                  </a:cubicBezTo>
                  <a:cubicBezTo>
                    <a:pt x="1191" y="40"/>
                    <a:pt x="1125" y="27"/>
                    <a:pt x="1019" y="27"/>
                  </a:cubicBezTo>
                  <a:cubicBezTo>
                    <a:pt x="821" y="27"/>
                    <a:pt x="649" y="27"/>
                    <a:pt x="529" y="40"/>
                  </a:cubicBezTo>
                  <a:cubicBezTo>
                    <a:pt x="397" y="40"/>
                    <a:pt x="291" y="54"/>
                    <a:pt x="212" y="67"/>
                  </a:cubicBezTo>
                  <a:cubicBezTo>
                    <a:pt x="132" y="80"/>
                    <a:pt x="79" y="107"/>
                    <a:pt x="53" y="133"/>
                  </a:cubicBezTo>
                  <a:cubicBezTo>
                    <a:pt x="13" y="160"/>
                    <a:pt x="0" y="199"/>
                    <a:pt x="0" y="239"/>
                  </a:cubicBezTo>
                  <a:cubicBezTo>
                    <a:pt x="0" y="265"/>
                    <a:pt x="13" y="279"/>
                    <a:pt x="40" y="305"/>
                  </a:cubicBezTo>
                  <a:cubicBezTo>
                    <a:pt x="66" y="305"/>
                    <a:pt x="106" y="318"/>
                    <a:pt x="146" y="332"/>
                  </a:cubicBezTo>
                  <a:cubicBezTo>
                    <a:pt x="185" y="332"/>
                    <a:pt x="225" y="332"/>
                    <a:pt x="265" y="345"/>
                  </a:cubicBezTo>
                  <a:lnTo>
                    <a:pt x="728" y="345"/>
                  </a:lnTo>
                  <a:cubicBezTo>
                    <a:pt x="794" y="345"/>
                    <a:pt x="834" y="411"/>
                    <a:pt x="834" y="543"/>
                  </a:cubicBezTo>
                  <a:cubicBezTo>
                    <a:pt x="834" y="570"/>
                    <a:pt x="834" y="649"/>
                    <a:pt x="821" y="782"/>
                  </a:cubicBezTo>
                  <a:cubicBezTo>
                    <a:pt x="821" y="914"/>
                    <a:pt x="821" y="1060"/>
                    <a:pt x="821" y="1218"/>
                  </a:cubicBezTo>
                  <a:cubicBezTo>
                    <a:pt x="821" y="1390"/>
                    <a:pt x="807" y="1549"/>
                    <a:pt x="807" y="1708"/>
                  </a:cubicBezTo>
                  <a:cubicBezTo>
                    <a:pt x="807" y="1854"/>
                    <a:pt x="807" y="1973"/>
                    <a:pt x="807" y="2039"/>
                  </a:cubicBezTo>
                  <a:cubicBezTo>
                    <a:pt x="807" y="2079"/>
                    <a:pt x="794" y="2105"/>
                    <a:pt x="794" y="2145"/>
                  </a:cubicBezTo>
                  <a:cubicBezTo>
                    <a:pt x="794" y="2184"/>
                    <a:pt x="781" y="2224"/>
                    <a:pt x="768" y="2251"/>
                  </a:cubicBezTo>
                  <a:cubicBezTo>
                    <a:pt x="754" y="2290"/>
                    <a:pt x="741" y="2317"/>
                    <a:pt x="715" y="2343"/>
                  </a:cubicBezTo>
                  <a:cubicBezTo>
                    <a:pt x="688" y="2357"/>
                    <a:pt x="662" y="2370"/>
                    <a:pt x="622" y="2370"/>
                  </a:cubicBezTo>
                  <a:lnTo>
                    <a:pt x="503" y="2370"/>
                  </a:lnTo>
                  <a:cubicBezTo>
                    <a:pt x="450" y="2370"/>
                    <a:pt x="410" y="2383"/>
                    <a:pt x="344" y="2409"/>
                  </a:cubicBezTo>
                  <a:cubicBezTo>
                    <a:pt x="304" y="2436"/>
                    <a:pt x="278" y="2489"/>
                    <a:pt x="278" y="2555"/>
                  </a:cubicBezTo>
                  <a:cubicBezTo>
                    <a:pt x="278" y="2634"/>
                    <a:pt x="304" y="2687"/>
                    <a:pt x="357" y="2701"/>
                  </a:cubicBezTo>
                  <a:cubicBezTo>
                    <a:pt x="410" y="2714"/>
                    <a:pt x="476" y="2727"/>
                    <a:pt x="543" y="2727"/>
                  </a:cubicBezTo>
                  <a:lnTo>
                    <a:pt x="1112" y="2727"/>
                  </a:lnTo>
                  <a:cubicBezTo>
                    <a:pt x="1244" y="2714"/>
                    <a:pt x="1363" y="2714"/>
                    <a:pt x="1469" y="2714"/>
                  </a:cubicBezTo>
                  <a:lnTo>
                    <a:pt x="1654" y="2714"/>
                  </a:lnTo>
                  <a:cubicBezTo>
                    <a:pt x="1747" y="2714"/>
                    <a:pt x="1800" y="2714"/>
                    <a:pt x="1840" y="2687"/>
                  </a:cubicBezTo>
                  <a:cubicBezTo>
                    <a:pt x="1879" y="2661"/>
                    <a:pt x="1906" y="2621"/>
                    <a:pt x="1906" y="2555"/>
                  </a:cubicBezTo>
                  <a:cubicBezTo>
                    <a:pt x="1906" y="2476"/>
                    <a:pt x="1879" y="2409"/>
                    <a:pt x="1826" y="2396"/>
                  </a:cubicBezTo>
                  <a:cubicBezTo>
                    <a:pt x="1787" y="2370"/>
                    <a:pt x="1734" y="2357"/>
                    <a:pt x="1654" y="2357"/>
                  </a:cubicBezTo>
                  <a:lnTo>
                    <a:pt x="1244" y="2357"/>
                  </a:lnTo>
                  <a:lnTo>
                    <a:pt x="1244" y="1668"/>
                  </a:lnTo>
                  <a:cubicBezTo>
                    <a:pt x="1244" y="1536"/>
                    <a:pt x="1257" y="1417"/>
                    <a:pt x="1271" y="1298"/>
                  </a:cubicBezTo>
                  <a:cubicBezTo>
                    <a:pt x="1297" y="1165"/>
                    <a:pt x="1337" y="1060"/>
                    <a:pt x="1376" y="954"/>
                  </a:cubicBezTo>
                  <a:cubicBezTo>
                    <a:pt x="1456" y="808"/>
                    <a:pt x="1549" y="662"/>
                    <a:pt x="1681" y="557"/>
                  </a:cubicBezTo>
                  <a:cubicBezTo>
                    <a:pt x="1813" y="437"/>
                    <a:pt x="1972" y="371"/>
                    <a:pt x="2144" y="371"/>
                  </a:cubicBezTo>
                  <a:cubicBezTo>
                    <a:pt x="2276" y="371"/>
                    <a:pt x="2396" y="411"/>
                    <a:pt x="2462" y="490"/>
                  </a:cubicBezTo>
                  <a:cubicBezTo>
                    <a:pt x="2554" y="570"/>
                    <a:pt x="2607" y="676"/>
                    <a:pt x="2647" y="808"/>
                  </a:cubicBezTo>
                  <a:cubicBezTo>
                    <a:pt x="2700" y="927"/>
                    <a:pt x="2726" y="1086"/>
                    <a:pt x="2740" y="1258"/>
                  </a:cubicBezTo>
                  <a:cubicBezTo>
                    <a:pt x="2753" y="1430"/>
                    <a:pt x="2766" y="1615"/>
                    <a:pt x="2766" y="1801"/>
                  </a:cubicBezTo>
                  <a:cubicBezTo>
                    <a:pt x="2766" y="1814"/>
                    <a:pt x="2766" y="1880"/>
                    <a:pt x="2753" y="1986"/>
                  </a:cubicBezTo>
                  <a:cubicBezTo>
                    <a:pt x="2753" y="2105"/>
                    <a:pt x="2753" y="2251"/>
                    <a:pt x="2740" y="2409"/>
                  </a:cubicBezTo>
                  <a:cubicBezTo>
                    <a:pt x="2740" y="2502"/>
                    <a:pt x="2713" y="2568"/>
                    <a:pt x="2687" y="2595"/>
                  </a:cubicBezTo>
                  <a:cubicBezTo>
                    <a:pt x="2647" y="2621"/>
                    <a:pt x="2581" y="2634"/>
                    <a:pt x="2475" y="2648"/>
                  </a:cubicBezTo>
                  <a:cubicBezTo>
                    <a:pt x="2449" y="2661"/>
                    <a:pt x="2409" y="2674"/>
                    <a:pt x="2369" y="2701"/>
                  </a:cubicBezTo>
                  <a:cubicBezTo>
                    <a:pt x="2329" y="2727"/>
                    <a:pt x="2303" y="2767"/>
                    <a:pt x="2303" y="2833"/>
                  </a:cubicBezTo>
                  <a:cubicBezTo>
                    <a:pt x="2303" y="2899"/>
                    <a:pt x="2329" y="2939"/>
                    <a:pt x="2369" y="2965"/>
                  </a:cubicBezTo>
                  <a:cubicBezTo>
                    <a:pt x="2409" y="2992"/>
                    <a:pt x="2462" y="3005"/>
                    <a:pt x="2515" y="3005"/>
                  </a:cubicBezTo>
                  <a:cubicBezTo>
                    <a:pt x="2528" y="3005"/>
                    <a:pt x="2594" y="3005"/>
                    <a:pt x="2700" y="2992"/>
                  </a:cubicBezTo>
                  <a:lnTo>
                    <a:pt x="3653" y="2992"/>
                  </a:lnTo>
                  <a:cubicBezTo>
                    <a:pt x="3706" y="2992"/>
                    <a:pt x="3759" y="2979"/>
                    <a:pt x="3812" y="2965"/>
                  </a:cubicBezTo>
                  <a:cubicBezTo>
                    <a:pt x="3851" y="2939"/>
                    <a:pt x="3878" y="2899"/>
                    <a:pt x="3878" y="2833"/>
                  </a:cubicBezTo>
                  <a:cubicBezTo>
                    <a:pt x="3878" y="2793"/>
                    <a:pt x="3865" y="2754"/>
                    <a:pt x="3838" y="2727"/>
                  </a:cubicBezTo>
                  <a:cubicBezTo>
                    <a:pt x="3812" y="2701"/>
                    <a:pt x="3785" y="2687"/>
                    <a:pt x="3746" y="2674"/>
                  </a:cubicBezTo>
                  <a:cubicBezTo>
                    <a:pt x="3706" y="2648"/>
                    <a:pt x="3666" y="2648"/>
                    <a:pt x="3626" y="2634"/>
                  </a:cubicBezTo>
                  <a:lnTo>
                    <a:pt x="3203" y="2634"/>
                  </a:lnTo>
                  <a:lnTo>
                    <a:pt x="3203" y="1205"/>
                  </a:lnTo>
                  <a:cubicBezTo>
                    <a:pt x="3203" y="954"/>
                    <a:pt x="3163" y="755"/>
                    <a:pt x="3110" y="596"/>
                  </a:cubicBezTo>
                  <a:cubicBezTo>
                    <a:pt x="3044" y="437"/>
                    <a:pt x="2965" y="318"/>
                    <a:pt x="2872" y="226"/>
                  </a:cubicBezTo>
                  <a:cubicBezTo>
                    <a:pt x="2779" y="146"/>
                    <a:pt x="2674" y="80"/>
                    <a:pt x="2554" y="54"/>
                  </a:cubicBezTo>
                  <a:cubicBezTo>
                    <a:pt x="2449" y="14"/>
                    <a:pt x="2356" y="1"/>
                    <a:pt x="2263"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11815" y="1689153"/>
              <a:ext cx="634279" cy="414801"/>
            </a:xfrm>
            <a:custGeom>
              <a:rect b="b" l="l" r="r" t="t"/>
              <a:pathLst>
                <a:path extrusionOk="0" h="7505" w="11476">
                  <a:moveTo>
                    <a:pt x="4633" y="0"/>
                  </a:moveTo>
                  <a:cubicBezTo>
                    <a:pt x="4527" y="0"/>
                    <a:pt x="4474" y="53"/>
                    <a:pt x="4421" y="172"/>
                  </a:cubicBezTo>
                  <a:lnTo>
                    <a:pt x="3428" y="6234"/>
                  </a:lnTo>
                  <a:lnTo>
                    <a:pt x="2595" y="3031"/>
                  </a:lnTo>
                  <a:cubicBezTo>
                    <a:pt x="2542" y="2925"/>
                    <a:pt x="2489" y="2872"/>
                    <a:pt x="2383" y="2872"/>
                  </a:cubicBezTo>
                  <a:lnTo>
                    <a:pt x="225" y="2872"/>
                  </a:lnTo>
                  <a:cubicBezTo>
                    <a:pt x="120" y="2872"/>
                    <a:pt x="0" y="2978"/>
                    <a:pt x="0" y="3097"/>
                  </a:cubicBezTo>
                  <a:cubicBezTo>
                    <a:pt x="0" y="3203"/>
                    <a:pt x="120" y="3309"/>
                    <a:pt x="225" y="3309"/>
                  </a:cubicBezTo>
                  <a:lnTo>
                    <a:pt x="2211" y="3309"/>
                  </a:lnTo>
                  <a:lnTo>
                    <a:pt x="3256" y="7332"/>
                  </a:lnTo>
                  <a:cubicBezTo>
                    <a:pt x="3309" y="7452"/>
                    <a:pt x="3375" y="7504"/>
                    <a:pt x="3481" y="7504"/>
                  </a:cubicBezTo>
                  <a:cubicBezTo>
                    <a:pt x="3587" y="7504"/>
                    <a:pt x="3706" y="7399"/>
                    <a:pt x="3706" y="7332"/>
                  </a:cubicBezTo>
                  <a:lnTo>
                    <a:pt x="4858" y="450"/>
                  </a:lnTo>
                  <a:lnTo>
                    <a:pt x="11250" y="450"/>
                  </a:lnTo>
                  <a:cubicBezTo>
                    <a:pt x="11370" y="450"/>
                    <a:pt x="11475" y="331"/>
                    <a:pt x="11475" y="225"/>
                  </a:cubicBezTo>
                  <a:cubicBezTo>
                    <a:pt x="11475" y="119"/>
                    <a:pt x="11370" y="0"/>
                    <a:pt x="1125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2"/>
          <p:cNvGrpSpPr/>
          <p:nvPr/>
        </p:nvGrpSpPr>
        <p:grpSpPr>
          <a:xfrm>
            <a:off x="7960231" y="1780188"/>
            <a:ext cx="563833" cy="258403"/>
            <a:chOff x="6301529" y="2700815"/>
            <a:chExt cx="640137" cy="293373"/>
          </a:xfrm>
        </p:grpSpPr>
        <p:sp>
          <p:nvSpPr>
            <p:cNvPr id="39" name="Google Shape;39;p2"/>
            <p:cNvSpPr/>
            <p:nvPr/>
          </p:nvSpPr>
          <p:spPr>
            <a:xfrm>
              <a:off x="6301529" y="2703026"/>
              <a:ext cx="188802" cy="281656"/>
            </a:xfrm>
            <a:custGeom>
              <a:rect b="b" l="l" r="r" t="t"/>
              <a:pathLst>
                <a:path extrusionOk="0" h="5096" w="3416">
                  <a:moveTo>
                    <a:pt x="2528" y="609"/>
                  </a:moveTo>
                  <a:lnTo>
                    <a:pt x="2356" y="3177"/>
                  </a:lnTo>
                  <a:cubicBezTo>
                    <a:pt x="2211" y="3190"/>
                    <a:pt x="2039" y="3203"/>
                    <a:pt x="1853" y="3216"/>
                  </a:cubicBezTo>
                  <a:cubicBezTo>
                    <a:pt x="1668" y="3216"/>
                    <a:pt x="1496" y="3229"/>
                    <a:pt x="1324" y="3243"/>
                  </a:cubicBezTo>
                  <a:cubicBezTo>
                    <a:pt x="1165" y="3243"/>
                    <a:pt x="1020" y="3243"/>
                    <a:pt x="901" y="3256"/>
                  </a:cubicBezTo>
                  <a:lnTo>
                    <a:pt x="702" y="3256"/>
                  </a:lnTo>
                  <a:cubicBezTo>
                    <a:pt x="662" y="3256"/>
                    <a:pt x="636" y="3256"/>
                    <a:pt x="623" y="3243"/>
                  </a:cubicBezTo>
                  <a:cubicBezTo>
                    <a:pt x="623" y="3229"/>
                    <a:pt x="623" y="3216"/>
                    <a:pt x="623" y="3203"/>
                  </a:cubicBezTo>
                  <a:cubicBezTo>
                    <a:pt x="623" y="3177"/>
                    <a:pt x="623" y="3163"/>
                    <a:pt x="649" y="3137"/>
                  </a:cubicBezTo>
                  <a:cubicBezTo>
                    <a:pt x="676" y="3110"/>
                    <a:pt x="689" y="3097"/>
                    <a:pt x="689" y="3084"/>
                  </a:cubicBezTo>
                  <a:lnTo>
                    <a:pt x="2528" y="609"/>
                  </a:lnTo>
                  <a:close/>
                  <a:moveTo>
                    <a:pt x="2714" y="0"/>
                  </a:moveTo>
                  <a:cubicBezTo>
                    <a:pt x="2648" y="0"/>
                    <a:pt x="2581" y="27"/>
                    <a:pt x="2515" y="66"/>
                  </a:cubicBezTo>
                  <a:cubicBezTo>
                    <a:pt x="2462" y="119"/>
                    <a:pt x="2423" y="146"/>
                    <a:pt x="2409" y="172"/>
                  </a:cubicBezTo>
                  <a:cubicBezTo>
                    <a:pt x="2264" y="357"/>
                    <a:pt x="2131" y="530"/>
                    <a:pt x="2012" y="688"/>
                  </a:cubicBezTo>
                  <a:cubicBezTo>
                    <a:pt x="1893" y="834"/>
                    <a:pt x="1774" y="980"/>
                    <a:pt x="1668" y="1125"/>
                  </a:cubicBezTo>
                  <a:lnTo>
                    <a:pt x="1351" y="1562"/>
                  </a:lnTo>
                  <a:cubicBezTo>
                    <a:pt x="1245" y="1707"/>
                    <a:pt x="1126" y="1866"/>
                    <a:pt x="993" y="2038"/>
                  </a:cubicBezTo>
                  <a:cubicBezTo>
                    <a:pt x="874" y="2197"/>
                    <a:pt x="728" y="2396"/>
                    <a:pt x="583" y="2594"/>
                  </a:cubicBezTo>
                  <a:cubicBezTo>
                    <a:pt x="437" y="2806"/>
                    <a:pt x="265" y="3031"/>
                    <a:pt x="67" y="3296"/>
                  </a:cubicBezTo>
                  <a:cubicBezTo>
                    <a:pt x="40" y="3335"/>
                    <a:pt x="27" y="3362"/>
                    <a:pt x="14" y="3388"/>
                  </a:cubicBezTo>
                  <a:cubicBezTo>
                    <a:pt x="1" y="3415"/>
                    <a:pt x="1" y="3441"/>
                    <a:pt x="1" y="3468"/>
                  </a:cubicBezTo>
                  <a:cubicBezTo>
                    <a:pt x="1" y="3521"/>
                    <a:pt x="27" y="3574"/>
                    <a:pt x="80" y="3600"/>
                  </a:cubicBezTo>
                  <a:cubicBezTo>
                    <a:pt x="133" y="3640"/>
                    <a:pt x="186" y="3653"/>
                    <a:pt x="265" y="3653"/>
                  </a:cubicBezTo>
                  <a:cubicBezTo>
                    <a:pt x="345" y="3653"/>
                    <a:pt x="570" y="3640"/>
                    <a:pt x="901" y="3627"/>
                  </a:cubicBezTo>
                  <a:cubicBezTo>
                    <a:pt x="1231" y="3613"/>
                    <a:pt x="1721" y="3600"/>
                    <a:pt x="2343" y="3587"/>
                  </a:cubicBezTo>
                  <a:lnTo>
                    <a:pt x="2343" y="3587"/>
                  </a:lnTo>
                  <a:lnTo>
                    <a:pt x="2290" y="4540"/>
                  </a:lnTo>
                  <a:cubicBezTo>
                    <a:pt x="2290" y="4632"/>
                    <a:pt x="2264" y="4685"/>
                    <a:pt x="2211" y="4725"/>
                  </a:cubicBezTo>
                  <a:cubicBezTo>
                    <a:pt x="2158" y="4752"/>
                    <a:pt x="2078" y="4778"/>
                    <a:pt x="1986" y="4778"/>
                  </a:cubicBezTo>
                  <a:cubicBezTo>
                    <a:pt x="1973" y="4778"/>
                    <a:pt x="1946" y="4778"/>
                    <a:pt x="1893" y="4791"/>
                  </a:cubicBezTo>
                  <a:cubicBezTo>
                    <a:pt x="1853" y="4791"/>
                    <a:pt x="1801" y="4791"/>
                    <a:pt x="1748" y="4804"/>
                  </a:cubicBezTo>
                  <a:cubicBezTo>
                    <a:pt x="1695" y="4804"/>
                    <a:pt x="1642" y="4804"/>
                    <a:pt x="1576" y="4818"/>
                  </a:cubicBezTo>
                  <a:lnTo>
                    <a:pt x="1430" y="4818"/>
                  </a:lnTo>
                  <a:cubicBezTo>
                    <a:pt x="1390" y="4818"/>
                    <a:pt x="1351" y="4831"/>
                    <a:pt x="1311" y="4844"/>
                  </a:cubicBezTo>
                  <a:cubicBezTo>
                    <a:pt x="1271" y="4857"/>
                    <a:pt x="1245" y="4897"/>
                    <a:pt x="1245" y="4950"/>
                  </a:cubicBezTo>
                  <a:cubicBezTo>
                    <a:pt x="1245" y="5003"/>
                    <a:pt x="1271" y="5056"/>
                    <a:pt x="1324" y="5069"/>
                  </a:cubicBezTo>
                  <a:cubicBezTo>
                    <a:pt x="1377" y="5082"/>
                    <a:pt x="1417" y="5096"/>
                    <a:pt x="1456" y="5096"/>
                  </a:cubicBezTo>
                  <a:lnTo>
                    <a:pt x="2965" y="5096"/>
                  </a:lnTo>
                  <a:cubicBezTo>
                    <a:pt x="3045" y="5096"/>
                    <a:pt x="3111" y="5082"/>
                    <a:pt x="3164" y="5069"/>
                  </a:cubicBezTo>
                  <a:cubicBezTo>
                    <a:pt x="3217" y="5043"/>
                    <a:pt x="3230" y="5003"/>
                    <a:pt x="3230" y="4937"/>
                  </a:cubicBezTo>
                  <a:cubicBezTo>
                    <a:pt x="3230" y="4884"/>
                    <a:pt x="3217" y="4844"/>
                    <a:pt x="3164" y="4818"/>
                  </a:cubicBezTo>
                  <a:cubicBezTo>
                    <a:pt x="3124" y="4804"/>
                    <a:pt x="3058" y="4791"/>
                    <a:pt x="2965" y="4791"/>
                  </a:cubicBezTo>
                  <a:cubicBezTo>
                    <a:pt x="2912" y="4791"/>
                    <a:pt x="2859" y="4791"/>
                    <a:pt x="2793" y="4778"/>
                  </a:cubicBezTo>
                  <a:cubicBezTo>
                    <a:pt x="2740" y="4778"/>
                    <a:pt x="2714" y="4738"/>
                    <a:pt x="2714" y="4699"/>
                  </a:cubicBezTo>
                  <a:cubicBezTo>
                    <a:pt x="2714" y="4672"/>
                    <a:pt x="2714" y="4619"/>
                    <a:pt x="2714" y="4527"/>
                  </a:cubicBezTo>
                  <a:cubicBezTo>
                    <a:pt x="2727" y="4447"/>
                    <a:pt x="2727" y="4341"/>
                    <a:pt x="2727" y="4235"/>
                  </a:cubicBezTo>
                  <a:cubicBezTo>
                    <a:pt x="2740" y="4129"/>
                    <a:pt x="2740" y="4010"/>
                    <a:pt x="2753" y="3904"/>
                  </a:cubicBezTo>
                  <a:cubicBezTo>
                    <a:pt x="2753" y="3785"/>
                    <a:pt x="2767" y="3679"/>
                    <a:pt x="2767" y="3587"/>
                  </a:cubicBezTo>
                  <a:lnTo>
                    <a:pt x="3230" y="3587"/>
                  </a:lnTo>
                  <a:cubicBezTo>
                    <a:pt x="3256" y="3587"/>
                    <a:pt x="3296" y="3574"/>
                    <a:pt x="3336" y="3547"/>
                  </a:cubicBezTo>
                  <a:cubicBezTo>
                    <a:pt x="3389" y="3534"/>
                    <a:pt x="3415" y="3481"/>
                    <a:pt x="3415" y="3415"/>
                  </a:cubicBezTo>
                  <a:cubicBezTo>
                    <a:pt x="3415" y="3349"/>
                    <a:pt x="3389" y="3296"/>
                    <a:pt x="3349" y="3269"/>
                  </a:cubicBezTo>
                  <a:cubicBezTo>
                    <a:pt x="3309" y="3229"/>
                    <a:pt x="3256" y="3216"/>
                    <a:pt x="3190" y="3203"/>
                  </a:cubicBezTo>
                  <a:lnTo>
                    <a:pt x="2793" y="3177"/>
                  </a:lnTo>
                  <a:cubicBezTo>
                    <a:pt x="2793" y="3031"/>
                    <a:pt x="2793" y="2846"/>
                    <a:pt x="2806" y="2647"/>
                  </a:cubicBezTo>
                  <a:cubicBezTo>
                    <a:pt x="2806" y="2435"/>
                    <a:pt x="2820" y="2224"/>
                    <a:pt x="2833" y="1999"/>
                  </a:cubicBezTo>
                  <a:cubicBezTo>
                    <a:pt x="2846" y="1774"/>
                    <a:pt x="2859" y="1549"/>
                    <a:pt x="2873" y="1337"/>
                  </a:cubicBezTo>
                  <a:cubicBezTo>
                    <a:pt x="2899" y="1112"/>
                    <a:pt x="2912" y="927"/>
                    <a:pt x="2926" y="755"/>
                  </a:cubicBezTo>
                  <a:cubicBezTo>
                    <a:pt x="2939" y="569"/>
                    <a:pt x="2952" y="424"/>
                    <a:pt x="2952" y="318"/>
                  </a:cubicBezTo>
                  <a:cubicBezTo>
                    <a:pt x="2965" y="199"/>
                    <a:pt x="2965" y="146"/>
                    <a:pt x="2965" y="132"/>
                  </a:cubicBezTo>
                  <a:cubicBezTo>
                    <a:pt x="2965" y="93"/>
                    <a:pt x="2952" y="53"/>
                    <a:pt x="2899" y="40"/>
                  </a:cubicBezTo>
                  <a:cubicBezTo>
                    <a:pt x="2846" y="13"/>
                    <a:pt x="2780" y="0"/>
                    <a:pt x="2714"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504149" y="2700815"/>
              <a:ext cx="177804" cy="287515"/>
            </a:xfrm>
            <a:custGeom>
              <a:rect b="b" l="l" r="r" t="t"/>
              <a:pathLst>
                <a:path extrusionOk="0" h="5202" w="3217">
                  <a:moveTo>
                    <a:pt x="1668" y="0"/>
                  </a:moveTo>
                  <a:cubicBezTo>
                    <a:pt x="1417" y="0"/>
                    <a:pt x="1192" y="53"/>
                    <a:pt x="1007" y="159"/>
                  </a:cubicBezTo>
                  <a:cubicBezTo>
                    <a:pt x="808" y="265"/>
                    <a:pt x="649" y="384"/>
                    <a:pt x="517" y="530"/>
                  </a:cubicBezTo>
                  <a:cubicBezTo>
                    <a:pt x="385" y="662"/>
                    <a:pt x="279" y="808"/>
                    <a:pt x="212" y="967"/>
                  </a:cubicBezTo>
                  <a:cubicBezTo>
                    <a:pt x="146" y="1112"/>
                    <a:pt x="120" y="1231"/>
                    <a:pt x="120" y="1337"/>
                  </a:cubicBezTo>
                  <a:cubicBezTo>
                    <a:pt x="120" y="1350"/>
                    <a:pt x="120" y="1377"/>
                    <a:pt x="120" y="1417"/>
                  </a:cubicBezTo>
                  <a:cubicBezTo>
                    <a:pt x="120" y="1456"/>
                    <a:pt x="133" y="1509"/>
                    <a:pt x="146" y="1549"/>
                  </a:cubicBezTo>
                  <a:cubicBezTo>
                    <a:pt x="173" y="1589"/>
                    <a:pt x="199" y="1628"/>
                    <a:pt x="239" y="1655"/>
                  </a:cubicBezTo>
                  <a:cubicBezTo>
                    <a:pt x="279" y="1695"/>
                    <a:pt x="332" y="1708"/>
                    <a:pt x="398" y="1708"/>
                  </a:cubicBezTo>
                  <a:cubicBezTo>
                    <a:pt x="504" y="1708"/>
                    <a:pt x="583" y="1681"/>
                    <a:pt x="649" y="1628"/>
                  </a:cubicBezTo>
                  <a:cubicBezTo>
                    <a:pt x="715" y="1575"/>
                    <a:pt x="742" y="1509"/>
                    <a:pt x="742" y="1417"/>
                  </a:cubicBezTo>
                  <a:cubicBezTo>
                    <a:pt x="742" y="1377"/>
                    <a:pt x="729" y="1350"/>
                    <a:pt x="715" y="1324"/>
                  </a:cubicBezTo>
                  <a:cubicBezTo>
                    <a:pt x="702" y="1297"/>
                    <a:pt x="689" y="1271"/>
                    <a:pt x="662" y="1258"/>
                  </a:cubicBezTo>
                  <a:lnTo>
                    <a:pt x="623" y="1192"/>
                  </a:lnTo>
                  <a:cubicBezTo>
                    <a:pt x="610" y="1165"/>
                    <a:pt x="596" y="1139"/>
                    <a:pt x="596" y="1112"/>
                  </a:cubicBezTo>
                  <a:cubicBezTo>
                    <a:pt x="596" y="1072"/>
                    <a:pt x="623" y="1020"/>
                    <a:pt x="662" y="940"/>
                  </a:cubicBezTo>
                  <a:cubicBezTo>
                    <a:pt x="715" y="861"/>
                    <a:pt x="782" y="781"/>
                    <a:pt x="874" y="702"/>
                  </a:cubicBezTo>
                  <a:cubicBezTo>
                    <a:pt x="954" y="609"/>
                    <a:pt x="1060" y="543"/>
                    <a:pt x="1192" y="477"/>
                  </a:cubicBezTo>
                  <a:cubicBezTo>
                    <a:pt x="1311" y="411"/>
                    <a:pt x="1457" y="384"/>
                    <a:pt x="1602" y="384"/>
                  </a:cubicBezTo>
                  <a:cubicBezTo>
                    <a:pt x="1774" y="384"/>
                    <a:pt x="1907" y="411"/>
                    <a:pt x="2012" y="464"/>
                  </a:cubicBezTo>
                  <a:cubicBezTo>
                    <a:pt x="2132" y="517"/>
                    <a:pt x="2224" y="596"/>
                    <a:pt x="2290" y="675"/>
                  </a:cubicBezTo>
                  <a:cubicBezTo>
                    <a:pt x="2357" y="768"/>
                    <a:pt x="2410" y="861"/>
                    <a:pt x="2436" y="967"/>
                  </a:cubicBezTo>
                  <a:cubicBezTo>
                    <a:pt x="2462" y="1059"/>
                    <a:pt x="2489" y="1165"/>
                    <a:pt x="2489" y="1258"/>
                  </a:cubicBezTo>
                  <a:cubicBezTo>
                    <a:pt x="2489" y="1470"/>
                    <a:pt x="2449" y="1681"/>
                    <a:pt x="2370" y="1906"/>
                  </a:cubicBezTo>
                  <a:cubicBezTo>
                    <a:pt x="2290" y="2131"/>
                    <a:pt x="2198" y="2370"/>
                    <a:pt x="2065" y="2595"/>
                  </a:cubicBezTo>
                  <a:cubicBezTo>
                    <a:pt x="1946" y="2833"/>
                    <a:pt x="1801" y="3058"/>
                    <a:pt x="1629" y="3296"/>
                  </a:cubicBezTo>
                  <a:cubicBezTo>
                    <a:pt x="1470" y="3521"/>
                    <a:pt x="1298" y="3733"/>
                    <a:pt x="1126" y="3931"/>
                  </a:cubicBezTo>
                  <a:cubicBezTo>
                    <a:pt x="954" y="4130"/>
                    <a:pt x="782" y="4315"/>
                    <a:pt x="610" y="4487"/>
                  </a:cubicBezTo>
                  <a:cubicBezTo>
                    <a:pt x="437" y="4646"/>
                    <a:pt x="279" y="4778"/>
                    <a:pt x="133" y="4884"/>
                  </a:cubicBezTo>
                  <a:cubicBezTo>
                    <a:pt x="93" y="4924"/>
                    <a:pt x="67" y="4950"/>
                    <a:pt x="40" y="4964"/>
                  </a:cubicBezTo>
                  <a:cubicBezTo>
                    <a:pt x="14" y="4990"/>
                    <a:pt x="1" y="5017"/>
                    <a:pt x="1" y="5043"/>
                  </a:cubicBezTo>
                  <a:cubicBezTo>
                    <a:pt x="1" y="5083"/>
                    <a:pt x="14" y="5109"/>
                    <a:pt x="40" y="5149"/>
                  </a:cubicBezTo>
                  <a:cubicBezTo>
                    <a:pt x="67" y="5189"/>
                    <a:pt x="120" y="5202"/>
                    <a:pt x="186" y="5202"/>
                  </a:cubicBezTo>
                  <a:cubicBezTo>
                    <a:pt x="239" y="5202"/>
                    <a:pt x="292" y="5189"/>
                    <a:pt x="345" y="5175"/>
                  </a:cubicBezTo>
                  <a:cubicBezTo>
                    <a:pt x="385" y="5162"/>
                    <a:pt x="424" y="5136"/>
                    <a:pt x="437" y="5122"/>
                  </a:cubicBezTo>
                  <a:lnTo>
                    <a:pt x="1510" y="5122"/>
                  </a:lnTo>
                  <a:cubicBezTo>
                    <a:pt x="1642" y="5122"/>
                    <a:pt x="1774" y="5122"/>
                    <a:pt x="1893" y="5136"/>
                  </a:cubicBezTo>
                  <a:lnTo>
                    <a:pt x="2674" y="5136"/>
                  </a:lnTo>
                  <a:cubicBezTo>
                    <a:pt x="2701" y="5136"/>
                    <a:pt x="2727" y="5122"/>
                    <a:pt x="2767" y="5109"/>
                  </a:cubicBezTo>
                  <a:cubicBezTo>
                    <a:pt x="2807" y="5083"/>
                    <a:pt x="2833" y="5043"/>
                    <a:pt x="2873" y="5003"/>
                  </a:cubicBezTo>
                  <a:cubicBezTo>
                    <a:pt x="2979" y="4805"/>
                    <a:pt x="3058" y="4659"/>
                    <a:pt x="3124" y="4567"/>
                  </a:cubicBezTo>
                  <a:cubicBezTo>
                    <a:pt x="3177" y="4461"/>
                    <a:pt x="3217" y="4394"/>
                    <a:pt x="3217" y="4355"/>
                  </a:cubicBezTo>
                  <a:cubicBezTo>
                    <a:pt x="3217" y="4315"/>
                    <a:pt x="3190" y="4275"/>
                    <a:pt x="3151" y="4262"/>
                  </a:cubicBezTo>
                  <a:cubicBezTo>
                    <a:pt x="3111" y="4236"/>
                    <a:pt x="3071" y="4222"/>
                    <a:pt x="3032" y="4222"/>
                  </a:cubicBezTo>
                  <a:cubicBezTo>
                    <a:pt x="2965" y="4222"/>
                    <a:pt x="2926" y="4249"/>
                    <a:pt x="2899" y="4275"/>
                  </a:cubicBezTo>
                  <a:cubicBezTo>
                    <a:pt x="2873" y="4302"/>
                    <a:pt x="2846" y="4342"/>
                    <a:pt x="2820" y="4368"/>
                  </a:cubicBezTo>
                  <a:lnTo>
                    <a:pt x="2661" y="4619"/>
                  </a:lnTo>
                  <a:cubicBezTo>
                    <a:pt x="2621" y="4672"/>
                    <a:pt x="2595" y="4712"/>
                    <a:pt x="2568" y="4725"/>
                  </a:cubicBezTo>
                  <a:cubicBezTo>
                    <a:pt x="2555" y="4739"/>
                    <a:pt x="2529" y="4752"/>
                    <a:pt x="2502" y="4752"/>
                  </a:cubicBezTo>
                  <a:lnTo>
                    <a:pt x="2251" y="4752"/>
                  </a:lnTo>
                  <a:cubicBezTo>
                    <a:pt x="2132" y="4752"/>
                    <a:pt x="1973" y="4739"/>
                    <a:pt x="1801" y="4739"/>
                  </a:cubicBezTo>
                  <a:lnTo>
                    <a:pt x="1285" y="4739"/>
                  </a:lnTo>
                  <a:cubicBezTo>
                    <a:pt x="1099" y="4725"/>
                    <a:pt x="954" y="4725"/>
                    <a:pt x="821" y="4712"/>
                  </a:cubicBezTo>
                  <a:cubicBezTo>
                    <a:pt x="940" y="4606"/>
                    <a:pt x="1073" y="4474"/>
                    <a:pt x="1232" y="4315"/>
                  </a:cubicBezTo>
                  <a:cubicBezTo>
                    <a:pt x="1377" y="4156"/>
                    <a:pt x="1536" y="3984"/>
                    <a:pt x="1695" y="3799"/>
                  </a:cubicBezTo>
                  <a:cubicBezTo>
                    <a:pt x="1854" y="3614"/>
                    <a:pt x="1999" y="3415"/>
                    <a:pt x="2145" y="3203"/>
                  </a:cubicBezTo>
                  <a:cubicBezTo>
                    <a:pt x="2304" y="2992"/>
                    <a:pt x="2436" y="2780"/>
                    <a:pt x="2555" y="2568"/>
                  </a:cubicBezTo>
                  <a:cubicBezTo>
                    <a:pt x="2674" y="2343"/>
                    <a:pt x="2767" y="2131"/>
                    <a:pt x="2833" y="1920"/>
                  </a:cubicBezTo>
                  <a:cubicBezTo>
                    <a:pt x="2912" y="1695"/>
                    <a:pt x="2952" y="1483"/>
                    <a:pt x="2952" y="1271"/>
                  </a:cubicBezTo>
                  <a:cubicBezTo>
                    <a:pt x="2952" y="1099"/>
                    <a:pt x="2926" y="940"/>
                    <a:pt x="2873" y="781"/>
                  </a:cubicBezTo>
                  <a:cubicBezTo>
                    <a:pt x="2833" y="622"/>
                    <a:pt x="2754" y="490"/>
                    <a:pt x="2661" y="384"/>
                  </a:cubicBezTo>
                  <a:cubicBezTo>
                    <a:pt x="2555" y="265"/>
                    <a:pt x="2423" y="172"/>
                    <a:pt x="2264" y="106"/>
                  </a:cubicBezTo>
                  <a:cubicBezTo>
                    <a:pt x="2105" y="40"/>
                    <a:pt x="1907" y="0"/>
                    <a:pt x="1668"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708261" y="2850763"/>
              <a:ext cx="40292" cy="139778"/>
            </a:xfrm>
            <a:custGeom>
              <a:rect b="b" l="l" r="r" t="t"/>
              <a:pathLst>
                <a:path extrusionOk="0" h="2529" w="729">
                  <a:moveTo>
                    <a:pt x="371" y="1"/>
                  </a:moveTo>
                  <a:cubicBezTo>
                    <a:pt x="305" y="1"/>
                    <a:pt x="252" y="14"/>
                    <a:pt x="199" y="40"/>
                  </a:cubicBezTo>
                  <a:cubicBezTo>
                    <a:pt x="159" y="54"/>
                    <a:pt x="119" y="80"/>
                    <a:pt x="93" y="120"/>
                  </a:cubicBezTo>
                  <a:cubicBezTo>
                    <a:pt x="53" y="146"/>
                    <a:pt x="40" y="186"/>
                    <a:pt x="27" y="226"/>
                  </a:cubicBezTo>
                  <a:cubicBezTo>
                    <a:pt x="14" y="265"/>
                    <a:pt x="0" y="305"/>
                    <a:pt x="0" y="331"/>
                  </a:cubicBezTo>
                  <a:cubicBezTo>
                    <a:pt x="0" y="411"/>
                    <a:pt x="40" y="490"/>
                    <a:pt x="93" y="556"/>
                  </a:cubicBezTo>
                  <a:cubicBezTo>
                    <a:pt x="146" y="623"/>
                    <a:pt x="225" y="662"/>
                    <a:pt x="358" y="662"/>
                  </a:cubicBezTo>
                  <a:cubicBezTo>
                    <a:pt x="477" y="662"/>
                    <a:pt x="569" y="623"/>
                    <a:pt x="636" y="556"/>
                  </a:cubicBezTo>
                  <a:cubicBezTo>
                    <a:pt x="702" y="490"/>
                    <a:pt x="728" y="411"/>
                    <a:pt x="728" y="318"/>
                  </a:cubicBezTo>
                  <a:cubicBezTo>
                    <a:pt x="728" y="252"/>
                    <a:pt x="702" y="173"/>
                    <a:pt x="649" y="106"/>
                  </a:cubicBezTo>
                  <a:cubicBezTo>
                    <a:pt x="583" y="27"/>
                    <a:pt x="490" y="1"/>
                    <a:pt x="371" y="1"/>
                  </a:cubicBezTo>
                  <a:close/>
                  <a:moveTo>
                    <a:pt x="371" y="1867"/>
                  </a:moveTo>
                  <a:cubicBezTo>
                    <a:pt x="305" y="1867"/>
                    <a:pt x="252" y="1880"/>
                    <a:pt x="199" y="1906"/>
                  </a:cubicBezTo>
                  <a:cubicBezTo>
                    <a:pt x="159" y="1920"/>
                    <a:pt x="119" y="1946"/>
                    <a:pt x="93" y="1986"/>
                  </a:cubicBezTo>
                  <a:cubicBezTo>
                    <a:pt x="53" y="2012"/>
                    <a:pt x="40" y="2052"/>
                    <a:pt x="27" y="2092"/>
                  </a:cubicBezTo>
                  <a:cubicBezTo>
                    <a:pt x="14" y="2131"/>
                    <a:pt x="0" y="2171"/>
                    <a:pt x="0" y="2211"/>
                  </a:cubicBezTo>
                  <a:cubicBezTo>
                    <a:pt x="0" y="2277"/>
                    <a:pt x="40" y="2356"/>
                    <a:pt x="93" y="2423"/>
                  </a:cubicBezTo>
                  <a:cubicBezTo>
                    <a:pt x="146" y="2502"/>
                    <a:pt x="225" y="2529"/>
                    <a:pt x="358" y="2529"/>
                  </a:cubicBezTo>
                  <a:cubicBezTo>
                    <a:pt x="477" y="2529"/>
                    <a:pt x="569" y="2502"/>
                    <a:pt x="636" y="2423"/>
                  </a:cubicBezTo>
                  <a:cubicBezTo>
                    <a:pt x="702" y="2356"/>
                    <a:pt x="728" y="2277"/>
                    <a:pt x="728" y="2198"/>
                  </a:cubicBezTo>
                  <a:cubicBezTo>
                    <a:pt x="728" y="2118"/>
                    <a:pt x="702" y="2039"/>
                    <a:pt x="649" y="1973"/>
                  </a:cubicBezTo>
                  <a:cubicBezTo>
                    <a:pt x="583" y="1906"/>
                    <a:pt x="490" y="1867"/>
                    <a:pt x="371" y="1867"/>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771877" y="2701534"/>
              <a:ext cx="169789" cy="292655"/>
            </a:xfrm>
            <a:custGeom>
              <a:rect b="b" l="l" r="r" t="t"/>
              <a:pathLst>
                <a:path extrusionOk="0" h="5295" w="3072">
                  <a:moveTo>
                    <a:pt x="1642" y="371"/>
                  </a:moveTo>
                  <a:cubicBezTo>
                    <a:pt x="1814" y="371"/>
                    <a:pt x="1960" y="411"/>
                    <a:pt x="2079" y="477"/>
                  </a:cubicBezTo>
                  <a:cubicBezTo>
                    <a:pt x="2198" y="543"/>
                    <a:pt x="2304" y="636"/>
                    <a:pt x="2383" y="742"/>
                  </a:cubicBezTo>
                  <a:cubicBezTo>
                    <a:pt x="2463" y="848"/>
                    <a:pt x="2529" y="954"/>
                    <a:pt x="2555" y="1086"/>
                  </a:cubicBezTo>
                  <a:cubicBezTo>
                    <a:pt x="2595" y="1218"/>
                    <a:pt x="2621" y="1337"/>
                    <a:pt x="2621" y="1443"/>
                  </a:cubicBezTo>
                  <a:cubicBezTo>
                    <a:pt x="2621" y="1562"/>
                    <a:pt x="2595" y="1682"/>
                    <a:pt x="2542" y="1814"/>
                  </a:cubicBezTo>
                  <a:cubicBezTo>
                    <a:pt x="2502" y="1946"/>
                    <a:pt x="2436" y="2065"/>
                    <a:pt x="2343" y="2184"/>
                  </a:cubicBezTo>
                  <a:cubicBezTo>
                    <a:pt x="2238" y="2304"/>
                    <a:pt x="2118" y="2409"/>
                    <a:pt x="1973" y="2489"/>
                  </a:cubicBezTo>
                  <a:cubicBezTo>
                    <a:pt x="1841" y="2582"/>
                    <a:pt x="1668" y="2621"/>
                    <a:pt x="1457" y="2621"/>
                  </a:cubicBezTo>
                  <a:cubicBezTo>
                    <a:pt x="1311" y="2621"/>
                    <a:pt x="1179" y="2595"/>
                    <a:pt x="1060" y="2542"/>
                  </a:cubicBezTo>
                  <a:cubicBezTo>
                    <a:pt x="941" y="2489"/>
                    <a:pt x="835" y="2409"/>
                    <a:pt x="742" y="2317"/>
                  </a:cubicBezTo>
                  <a:cubicBezTo>
                    <a:pt x="663" y="2224"/>
                    <a:pt x="596" y="2105"/>
                    <a:pt x="543" y="1986"/>
                  </a:cubicBezTo>
                  <a:cubicBezTo>
                    <a:pt x="491" y="1854"/>
                    <a:pt x="464" y="1721"/>
                    <a:pt x="464" y="1562"/>
                  </a:cubicBezTo>
                  <a:cubicBezTo>
                    <a:pt x="464" y="1351"/>
                    <a:pt x="504" y="1179"/>
                    <a:pt x="557" y="1033"/>
                  </a:cubicBezTo>
                  <a:cubicBezTo>
                    <a:pt x="623" y="874"/>
                    <a:pt x="716" y="755"/>
                    <a:pt x="821" y="662"/>
                  </a:cubicBezTo>
                  <a:cubicBezTo>
                    <a:pt x="927" y="557"/>
                    <a:pt x="1046" y="490"/>
                    <a:pt x="1192" y="437"/>
                  </a:cubicBezTo>
                  <a:cubicBezTo>
                    <a:pt x="1338" y="398"/>
                    <a:pt x="1483" y="371"/>
                    <a:pt x="1642" y="371"/>
                  </a:cubicBezTo>
                  <a:close/>
                  <a:moveTo>
                    <a:pt x="1589" y="1"/>
                  </a:moveTo>
                  <a:cubicBezTo>
                    <a:pt x="1298" y="1"/>
                    <a:pt x="1060" y="40"/>
                    <a:pt x="861" y="146"/>
                  </a:cubicBezTo>
                  <a:cubicBezTo>
                    <a:pt x="663" y="239"/>
                    <a:pt x="491" y="358"/>
                    <a:pt x="371" y="504"/>
                  </a:cubicBezTo>
                  <a:cubicBezTo>
                    <a:pt x="239" y="649"/>
                    <a:pt x="146" y="821"/>
                    <a:pt x="93" y="1007"/>
                  </a:cubicBezTo>
                  <a:cubicBezTo>
                    <a:pt x="27" y="1192"/>
                    <a:pt x="1" y="1364"/>
                    <a:pt x="1" y="1536"/>
                  </a:cubicBezTo>
                  <a:cubicBezTo>
                    <a:pt x="1" y="1761"/>
                    <a:pt x="41" y="1959"/>
                    <a:pt x="107" y="2145"/>
                  </a:cubicBezTo>
                  <a:cubicBezTo>
                    <a:pt x="186" y="2330"/>
                    <a:pt x="279" y="2489"/>
                    <a:pt x="398" y="2621"/>
                  </a:cubicBezTo>
                  <a:cubicBezTo>
                    <a:pt x="517" y="2754"/>
                    <a:pt x="663" y="2846"/>
                    <a:pt x="821" y="2926"/>
                  </a:cubicBezTo>
                  <a:cubicBezTo>
                    <a:pt x="980" y="2992"/>
                    <a:pt x="1152" y="3031"/>
                    <a:pt x="1338" y="3031"/>
                  </a:cubicBezTo>
                  <a:cubicBezTo>
                    <a:pt x="1430" y="3031"/>
                    <a:pt x="1536" y="3018"/>
                    <a:pt x="1655" y="2992"/>
                  </a:cubicBezTo>
                  <a:cubicBezTo>
                    <a:pt x="1761" y="2965"/>
                    <a:pt x="1880" y="2926"/>
                    <a:pt x="1986" y="2886"/>
                  </a:cubicBezTo>
                  <a:cubicBezTo>
                    <a:pt x="2092" y="2833"/>
                    <a:pt x="2198" y="2767"/>
                    <a:pt x="2291" y="2701"/>
                  </a:cubicBezTo>
                  <a:cubicBezTo>
                    <a:pt x="2396" y="2621"/>
                    <a:pt x="2476" y="2529"/>
                    <a:pt x="2555" y="2423"/>
                  </a:cubicBezTo>
                  <a:lnTo>
                    <a:pt x="2555" y="2423"/>
                  </a:lnTo>
                  <a:cubicBezTo>
                    <a:pt x="2516" y="2648"/>
                    <a:pt x="2436" y="2886"/>
                    <a:pt x="2343" y="3124"/>
                  </a:cubicBezTo>
                  <a:cubicBezTo>
                    <a:pt x="2251" y="3362"/>
                    <a:pt x="2132" y="3601"/>
                    <a:pt x="1986" y="3839"/>
                  </a:cubicBezTo>
                  <a:cubicBezTo>
                    <a:pt x="1841" y="4064"/>
                    <a:pt x="1695" y="4276"/>
                    <a:pt x="1523" y="4474"/>
                  </a:cubicBezTo>
                  <a:cubicBezTo>
                    <a:pt x="1351" y="4659"/>
                    <a:pt x="1166" y="4818"/>
                    <a:pt x="967" y="4951"/>
                  </a:cubicBezTo>
                  <a:cubicBezTo>
                    <a:pt x="927" y="4977"/>
                    <a:pt x="888" y="5017"/>
                    <a:pt x="874" y="5030"/>
                  </a:cubicBezTo>
                  <a:cubicBezTo>
                    <a:pt x="848" y="5056"/>
                    <a:pt x="835" y="5096"/>
                    <a:pt x="835" y="5136"/>
                  </a:cubicBezTo>
                  <a:cubicBezTo>
                    <a:pt x="835" y="5202"/>
                    <a:pt x="848" y="5242"/>
                    <a:pt x="901" y="5255"/>
                  </a:cubicBezTo>
                  <a:cubicBezTo>
                    <a:pt x="941" y="5281"/>
                    <a:pt x="980" y="5295"/>
                    <a:pt x="1020" y="5295"/>
                  </a:cubicBezTo>
                  <a:cubicBezTo>
                    <a:pt x="1073" y="5295"/>
                    <a:pt x="1126" y="5281"/>
                    <a:pt x="1166" y="5268"/>
                  </a:cubicBezTo>
                  <a:cubicBezTo>
                    <a:pt x="1218" y="5242"/>
                    <a:pt x="1258" y="5215"/>
                    <a:pt x="1311" y="5176"/>
                  </a:cubicBezTo>
                  <a:cubicBezTo>
                    <a:pt x="1470" y="5043"/>
                    <a:pt x="1642" y="4871"/>
                    <a:pt x="1854" y="4659"/>
                  </a:cubicBezTo>
                  <a:cubicBezTo>
                    <a:pt x="2052" y="4434"/>
                    <a:pt x="2251" y="4143"/>
                    <a:pt x="2449" y="3786"/>
                  </a:cubicBezTo>
                  <a:cubicBezTo>
                    <a:pt x="2529" y="3640"/>
                    <a:pt x="2608" y="3468"/>
                    <a:pt x="2688" y="3283"/>
                  </a:cubicBezTo>
                  <a:cubicBezTo>
                    <a:pt x="2754" y="3111"/>
                    <a:pt x="2820" y="2912"/>
                    <a:pt x="2886" y="2714"/>
                  </a:cubicBezTo>
                  <a:cubicBezTo>
                    <a:pt x="2939" y="2515"/>
                    <a:pt x="2979" y="2304"/>
                    <a:pt x="3018" y="2092"/>
                  </a:cubicBezTo>
                  <a:cubicBezTo>
                    <a:pt x="3058" y="1893"/>
                    <a:pt x="3071" y="1682"/>
                    <a:pt x="3071" y="1470"/>
                  </a:cubicBezTo>
                  <a:cubicBezTo>
                    <a:pt x="3071" y="1337"/>
                    <a:pt x="3045" y="1179"/>
                    <a:pt x="3005" y="1007"/>
                  </a:cubicBezTo>
                  <a:cubicBezTo>
                    <a:pt x="2966" y="834"/>
                    <a:pt x="2899" y="676"/>
                    <a:pt x="2780" y="530"/>
                  </a:cubicBezTo>
                  <a:cubicBezTo>
                    <a:pt x="2674" y="371"/>
                    <a:pt x="2529" y="252"/>
                    <a:pt x="2330" y="159"/>
                  </a:cubicBezTo>
                  <a:cubicBezTo>
                    <a:pt x="2132" y="54"/>
                    <a:pt x="1893" y="1"/>
                    <a:pt x="1589"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2"/>
          <p:cNvSpPr/>
          <p:nvPr/>
        </p:nvSpPr>
        <p:spPr>
          <a:xfrm>
            <a:off x="832580" y="3630902"/>
            <a:ext cx="84950" cy="18350"/>
          </a:xfrm>
          <a:custGeom>
            <a:rect b="b" l="l" r="r" t="t"/>
            <a:pathLst>
              <a:path extrusionOk="0" h="332" w="1537">
                <a:moveTo>
                  <a:pt x="1" y="1"/>
                </a:moveTo>
                <a:lnTo>
                  <a:pt x="1" y="332"/>
                </a:lnTo>
                <a:lnTo>
                  <a:pt x="1536" y="332"/>
                </a:lnTo>
                <a:lnTo>
                  <a:pt x="15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9" name="Shape 169"/>
        <p:cNvGrpSpPr/>
        <p:nvPr/>
      </p:nvGrpSpPr>
      <p:grpSpPr>
        <a:xfrm>
          <a:off x="0" y="0"/>
          <a:ext cx="0" cy="0"/>
          <a:chOff x="0" y="0"/>
          <a:chExt cx="0" cy="0"/>
        </a:xfrm>
      </p:grpSpPr>
      <p:sp>
        <p:nvSpPr>
          <p:cNvPr id="170" name="Google Shape;170;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000">
                <a:solidFill>
                  <a:schemeClr val="lt2"/>
                </a:solidFill>
              </a:defRPr>
            </a:lvl1pPr>
            <a:lvl2pPr lvl="1" rtl="0" algn="ctr">
              <a:spcBef>
                <a:spcPts val="0"/>
              </a:spcBef>
              <a:spcAft>
                <a:spcPts val="0"/>
              </a:spcAft>
              <a:buClr>
                <a:schemeClr val="dk2"/>
              </a:buClr>
              <a:buSzPts val="9600"/>
              <a:buNone/>
              <a:defRPr sz="9600">
                <a:solidFill>
                  <a:schemeClr val="dk2"/>
                </a:solidFill>
              </a:defRPr>
            </a:lvl2pPr>
            <a:lvl3pPr lvl="2" rtl="0" algn="ctr">
              <a:spcBef>
                <a:spcPts val="0"/>
              </a:spcBef>
              <a:spcAft>
                <a:spcPts val="0"/>
              </a:spcAft>
              <a:buClr>
                <a:schemeClr val="dk2"/>
              </a:buClr>
              <a:buSzPts val="9600"/>
              <a:buNone/>
              <a:defRPr sz="9600">
                <a:solidFill>
                  <a:schemeClr val="dk2"/>
                </a:solidFill>
              </a:defRPr>
            </a:lvl3pPr>
            <a:lvl4pPr lvl="3" rtl="0" algn="ctr">
              <a:spcBef>
                <a:spcPts val="0"/>
              </a:spcBef>
              <a:spcAft>
                <a:spcPts val="0"/>
              </a:spcAft>
              <a:buClr>
                <a:schemeClr val="dk2"/>
              </a:buClr>
              <a:buSzPts val="9600"/>
              <a:buNone/>
              <a:defRPr sz="9600">
                <a:solidFill>
                  <a:schemeClr val="dk2"/>
                </a:solidFill>
              </a:defRPr>
            </a:lvl4pPr>
            <a:lvl5pPr lvl="4" rtl="0" algn="ctr">
              <a:spcBef>
                <a:spcPts val="0"/>
              </a:spcBef>
              <a:spcAft>
                <a:spcPts val="0"/>
              </a:spcAft>
              <a:buClr>
                <a:schemeClr val="dk2"/>
              </a:buClr>
              <a:buSzPts val="9600"/>
              <a:buNone/>
              <a:defRPr sz="9600">
                <a:solidFill>
                  <a:schemeClr val="dk2"/>
                </a:solidFill>
              </a:defRPr>
            </a:lvl5pPr>
            <a:lvl6pPr lvl="5" rtl="0" algn="ctr">
              <a:spcBef>
                <a:spcPts val="0"/>
              </a:spcBef>
              <a:spcAft>
                <a:spcPts val="0"/>
              </a:spcAft>
              <a:buClr>
                <a:schemeClr val="dk2"/>
              </a:buClr>
              <a:buSzPts val="9600"/>
              <a:buNone/>
              <a:defRPr sz="9600">
                <a:solidFill>
                  <a:schemeClr val="dk2"/>
                </a:solidFill>
              </a:defRPr>
            </a:lvl6pPr>
            <a:lvl7pPr lvl="6" rtl="0" algn="ctr">
              <a:spcBef>
                <a:spcPts val="0"/>
              </a:spcBef>
              <a:spcAft>
                <a:spcPts val="0"/>
              </a:spcAft>
              <a:buClr>
                <a:schemeClr val="dk2"/>
              </a:buClr>
              <a:buSzPts val="9600"/>
              <a:buNone/>
              <a:defRPr sz="9600">
                <a:solidFill>
                  <a:schemeClr val="dk2"/>
                </a:solidFill>
              </a:defRPr>
            </a:lvl7pPr>
            <a:lvl8pPr lvl="7" rtl="0" algn="ctr">
              <a:spcBef>
                <a:spcPts val="0"/>
              </a:spcBef>
              <a:spcAft>
                <a:spcPts val="0"/>
              </a:spcAft>
              <a:buClr>
                <a:schemeClr val="dk2"/>
              </a:buClr>
              <a:buSzPts val="9600"/>
              <a:buNone/>
              <a:defRPr sz="9600">
                <a:solidFill>
                  <a:schemeClr val="dk2"/>
                </a:solidFill>
              </a:defRPr>
            </a:lvl8pPr>
            <a:lvl9pPr lvl="8" rtl="0" algn="ctr">
              <a:spcBef>
                <a:spcPts val="0"/>
              </a:spcBef>
              <a:spcAft>
                <a:spcPts val="0"/>
              </a:spcAft>
              <a:buClr>
                <a:schemeClr val="dk2"/>
              </a:buClr>
              <a:buSzPts val="9600"/>
              <a:buNone/>
              <a:defRPr sz="9600">
                <a:solidFill>
                  <a:schemeClr val="dk2"/>
                </a:solidFill>
              </a:defRPr>
            </a:lvl9pPr>
          </a:lstStyle>
          <a:p>
            <a:r>
              <a:t>xx%</a:t>
            </a:r>
          </a:p>
        </p:txBody>
      </p:sp>
      <p:sp>
        <p:nvSpPr>
          <p:cNvPr id="171" name="Google Shape;171;p11"/>
          <p:cNvSpPr txBox="1"/>
          <p:nvPr>
            <p:ph idx="1" type="subTitle"/>
          </p:nvPr>
        </p:nvSpPr>
        <p:spPr>
          <a:xfrm>
            <a:off x="3135900" y="3069625"/>
            <a:ext cx="28722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atin typeface="Mukta Light"/>
                <a:ea typeface="Mukta Light"/>
                <a:cs typeface="Mukta Light"/>
                <a:sym typeface="Mukta Light"/>
              </a:defRPr>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72" name="Google Shape;172;p11"/>
          <p:cNvGrpSpPr/>
          <p:nvPr/>
        </p:nvGrpSpPr>
        <p:grpSpPr>
          <a:xfrm>
            <a:off x="1197377" y="4163777"/>
            <a:ext cx="675314" cy="304797"/>
            <a:chOff x="4763863" y="259761"/>
            <a:chExt cx="766705" cy="346045"/>
          </a:xfrm>
        </p:grpSpPr>
        <p:sp>
          <p:nvSpPr>
            <p:cNvPr id="173" name="Google Shape;173;p11"/>
            <p:cNvSpPr/>
            <p:nvPr/>
          </p:nvSpPr>
          <p:spPr>
            <a:xfrm>
              <a:off x="4763863" y="392187"/>
              <a:ext cx="184436" cy="160946"/>
            </a:xfrm>
            <a:custGeom>
              <a:rect b="b" l="l" r="r" t="t"/>
              <a:pathLst>
                <a:path extrusionOk="0" h="2912" w="3337">
                  <a:moveTo>
                    <a:pt x="477" y="0"/>
                  </a:moveTo>
                  <a:cubicBezTo>
                    <a:pt x="279" y="0"/>
                    <a:pt x="147" y="13"/>
                    <a:pt x="94" y="40"/>
                  </a:cubicBezTo>
                  <a:cubicBezTo>
                    <a:pt x="27" y="66"/>
                    <a:pt x="1" y="106"/>
                    <a:pt x="1" y="172"/>
                  </a:cubicBezTo>
                  <a:cubicBezTo>
                    <a:pt x="1" y="238"/>
                    <a:pt x="27" y="291"/>
                    <a:pt x="80" y="304"/>
                  </a:cubicBezTo>
                  <a:cubicBezTo>
                    <a:pt x="147" y="331"/>
                    <a:pt x="239" y="344"/>
                    <a:pt x="358" y="344"/>
                  </a:cubicBezTo>
                  <a:cubicBezTo>
                    <a:pt x="451" y="357"/>
                    <a:pt x="517" y="371"/>
                    <a:pt x="570" y="397"/>
                  </a:cubicBezTo>
                  <a:cubicBezTo>
                    <a:pt x="610" y="424"/>
                    <a:pt x="676" y="477"/>
                    <a:pt x="742" y="569"/>
                  </a:cubicBezTo>
                  <a:lnTo>
                    <a:pt x="1364" y="1456"/>
                  </a:lnTo>
                  <a:lnTo>
                    <a:pt x="1272" y="1575"/>
                  </a:lnTo>
                  <a:lnTo>
                    <a:pt x="1179" y="1707"/>
                  </a:lnTo>
                  <a:lnTo>
                    <a:pt x="1033" y="1906"/>
                  </a:lnTo>
                  <a:cubicBezTo>
                    <a:pt x="967" y="1972"/>
                    <a:pt x="888" y="2091"/>
                    <a:pt x="782" y="2237"/>
                  </a:cubicBezTo>
                  <a:cubicBezTo>
                    <a:pt x="742" y="2276"/>
                    <a:pt x="702" y="2303"/>
                    <a:pt x="663" y="2329"/>
                  </a:cubicBezTo>
                  <a:cubicBezTo>
                    <a:pt x="623" y="2343"/>
                    <a:pt x="570" y="2356"/>
                    <a:pt x="517" y="2369"/>
                  </a:cubicBezTo>
                  <a:cubicBezTo>
                    <a:pt x="424" y="2382"/>
                    <a:pt x="345" y="2396"/>
                    <a:pt x="266" y="2422"/>
                  </a:cubicBezTo>
                  <a:cubicBezTo>
                    <a:pt x="186" y="2435"/>
                    <a:pt x="133" y="2488"/>
                    <a:pt x="133" y="2554"/>
                  </a:cubicBezTo>
                  <a:cubicBezTo>
                    <a:pt x="133" y="2594"/>
                    <a:pt x="147" y="2634"/>
                    <a:pt x="160" y="2647"/>
                  </a:cubicBezTo>
                  <a:cubicBezTo>
                    <a:pt x="186" y="2674"/>
                    <a:pt x="213" y="2687"/>
                    <a:pt x="226" y="2700"/>
                  </a:cubicBezTo>
                  <a:cubicBezTo>
                    <a:pt x="266" y="2713"/>
                    <a:pt x="292" y="2726"/>
                    <a:pt x="319" y="2726"/>
                  </a:cubicBezTo>
                  <a:lnTo>
                    <a:pt x="1099" y="2726"/>
                  </a:lnTo>
                  <a:cubicBezTo>
                    <a:pt x="1139" y="2726"/>
                    <a:pt x="1166" y="2726"/>
                    <a:pt x="1205" y="2740"/>
                  </a:cubicBezTo>
                  <a:lnTo>
                    <a:pt x="1338" y="2740"/>
                  </a:lnTo>
                  <a:cubicBezTo>
                    <a:pt x="1391" y="2740"/>
                    <a:pt x="1444" y="2726"/>
                    <a:pt x="1510" y="2713"/>
                  </a:cubicBezTo>
                  <a:cubicBezTo>
                    <a:pt x="1563" y="2687"/>
                    <a:pt x="1602" y="2647"/>
                    <a:pt x="1602" y="2568"/>
                  </a:cubicBezTo>
                  <a:cubicBezTo>
                    <a:pt x="1602" y="2541"/>
                    <a:pt x="1576" y="2515"/>
                    <a:pt x="1549" y="2475"/>
                  </a:cubicBezTo>
                  <a:cubicBezTo>
                    <a:pt x="1510" y="2435"/>
                    <a:pt x="1430" y="2409"/>
                    <a:pt x="1311" y="2409"/>
                  </a:cubicBezTo>
                  <a:cubicBezTo>
                    <a:pt x="1258" y="2409"/>
                    <a:pt x="1219" y="2409"/>
                    <a:pt x="1205" y="2396"/>
                  </a:cubicBezTo>
                  <a:cubicBezTo>
                    <a:pt x="1205" y="2382"/>
                    <a:pt x="1192" y="2369"/>
                    <a:pt x="1192" y="2356"/>
                  </a:cubicBezTo>
                  <a:cubicBezTo>
                    <a:pt x="1192" y="2329"/>
                    <a:pt x="1205" y="2303"/>
                    <a:pt x="1245" y="2263"/>
                  </a:cubicBezTo>
                  <a:cubicBezTo>
                    <a:pt x="1272" y="2210"/>
                    <a:pt x="1298" y="2184"/>
                    <a:pt x="1324" y="2157"/>
                  </a:cubicBezTo>
                  <a:cubicBezTo>
                    <a:pt x="1364" y="2091"/>
                    <a:pt x="1404" y="2038"/>
                    <a:pt x="1444" y="1985"/>
                  </a:cubicBezTo>
                  <a:cubicBezTo>
                    <a:pt x="1483" y="1932"/>
                    <a:pt x="1536" y="1866"/>
                    <a:pt x="1602" y="1774"/>
                  </a:cubicBezTo>
                  <a:cubicBezTo>
                    <a:pt x="1655" y="1840"/>
                    <a:pt x="1708" y="1919"/>
                    <a:pt x="1761" y="1999"/>
                  </a:cubicBezTo>
                  <a:cubicBezTo>
                    <a:pt x="1827" y="2065"/>
                    <a:pt x="1867" y="2131"/>
                    <a:pt x="1920" y="2197"/>
                  </a:cubicBezTo>
                  <a:cubicBezTo>
                    <a:pt x="1960" y="2263"/>
                    <a:pt x="1999" y="2329"/>
                    <a:pt x="2026" y="2382"/>
                  </a:cubicBezTo>
                  <a:cubicBezTo>
                    <a:pt x="2066" y="2435"/>
                    <a:pt x="2079" y="2462"/>
                    <a:pt x="2079" y="2475"/>
                  </a:cubicBezTo>
                  <a:cubicBezTo>
                    <a:pt x="2079" y="2515"/>
                    <a:pt x="2066" y="2541"/>
                    <a:pt x="2052" y="2554"/>
                  </a:cubicBezTo>
                  <a:lnTo>
                    <a:pt x="1973" y="2568"/>
                  </a:lnTo>
                  <a:cubicBezTo>
                    <a:pt x="1933" y="2581"/>
                    <a:pt x="1907" y="2594"/>
                    <a:pt x="1894" y="2634"/>
                  </a:cubicBezTo>
                  <a:cubicBezTo>
                    <a:pt x="1880" y="2674"/>
                    <a:pt x="1880" y="2700"/>
                    <a:pt x="1880" y="2726"/>
                  </a:cubicBezTo>
                  <a:cubicBezTo>
                    <a:pt x="1880" y="2753"/>
                    <a:pt x="1894" y="2793"/>
                    <a:pt x="1933" y="2832"/>
                  </a:cubicBezTo>
                  <a:cubicBezTo>
                    <a:pt x="1986" y="2885"/>
                    <a:pt x="2052" y="2912"/>
                    <a:pt x="2158" y="2912"/>
                  </a:cubicBezTo>
                  <a:cubicBezTo>
                    <a:pt x="2238" y="2912"/>
                    <a:pt x="2304" y="2899"/>
                    <a:pt x="2357" y="2899"/>
                  </a:cubicBezTo>
                  <a:lnTo>
                    <a:pt x="2807" y="2899"/>
                  </a:lnTo>
                  <a:cubicBezTo>
                    <a:pt x="2873" y="2899"/>
                    <a:pt x="2966" y="2912"/>
                    <a:pt x="3072" y="2912"/>
                  </a:cubicBezTo>
                  <a:cubicBezTo>
                    <a:pt x="3124" y="2912"/>
                    <a:pt x="3191" y="2899"/>
                    <a:pt x="3244" y="2885"/>
                  </a:cubicBezTo>
                  <a:cubicBezTo>
                    <a:pt x="3297" y="2872"/>
                    <a:pt x="3336" y="2819"/>
                    <a:pt x="3336" y="2740"/>
                  </a:cubicBezTo>
                  <a:cubicBezTo>
                    <a:pt x="3336" y="2687"/>
                    <a:pt x="3310" y="2660"/>
                    <a:pt x="3257" y="2634"/>
                  </a:cubicBezTo>
                  <a:cubicBezTo>
                    <a:pt x="3217" y="2607"/>
                    <a:pt x="3151" y="2594"/>
                    <a:pt x="3085" y="2594"/>
                  </a:cubicBezTo>
                  <a:cubicBezTo>
                    <a:pt x="3019" y="2581"/>
                    <a:pt x="2952" y="2581"/>
                    <a:pt x="2899" y="2581"/>
                  </a:cubicBezTo>
                  <a:cubicBezTo>
                    <a:pt x="2847" y="2568"/>
                    <a:pt x="2794" y="2554"/>
                    <a:pt x="2727" y="2541"/>
                  </a:cubicBezTo>
                  <a:cubicBezTo>
                    <a:pt x="2701" y="2528"/>
                    <a:pt x="2674" y="2515"/>
                    <a:pt x="2635" y="2475"/>
                  </a:cubicBezTo>
                  <a:cubicBezTo>
                    <a:pt x="2595" y="2449"/>
                    <a:pt x="2555" y="2396"/>
                    <a:pt x="2489" y="2316"/>
                  </a:cubicBezTo>
                  <a:cubicBezTo>
                    <a:pt x="2423" y="2237"/>
                    <a:pt x="2330" y="2131"/>
                    <a:pt x="2238" y="1999"/>
                  </a:cubicBezTo>
                  <a:cubicBezTo>
                    <a:pt x="2132" y="1853"/>
                    <a:pt x="1999" y="1668"/>
                    <a:pt x="1841" y="1443"/>
                  </a:cubicBezTo>
                  <a:cubicBezTo>
                    <a:pt x="1920" y="1324"/>
                    <a:pt x="1999" y="1218"/>
                    <a:pt x="2066" y="1112"/>
                  </a:cubicBezTo>
                  <a:cubicBezTo>
                    <a:pt x="2145" y="993"/>
                    <a:pt x="2224" y="887"/>
                    <a:pt x="2330" y="768"/>
                  </a:cubicBezTo>
                  <a:cubicBezTo>
                    <a:pt x="2397" y="675"/>
                    <a:pt x="2476" y="622"/>
                    <a:pt x="2542" y="609"/>
                  </a:cubicBezTo>
                  <a:cubicBezTo>
                    <a:pt x="2582" y="582"/>
                    <a:pt x="2661" y="569"/>
                    <a:pt x="2754" y="569"/>
                  </a:cubicBezTo>
                  <a:cubicBezTo>
                    <a:pt x="2860" y="556"/>
                    <a:pt x="2992" y="556"/>
                    <a:pt x="3177" y="556"/>
                  </a:cubicBezTo>
                  <a:cubicBezTo>
                    <a:pt x="3217" y="556"/>
                    <a:pt x="3244" y="543"/>
                    <a:pt x="3270" y="516"/>
                  </a:cubicBezTo>
                  <a:cubicBezTo>
                    <a:pt x="3297" y="477"/>
                    <a:pt x="3310" y="437"/>
                    <a:pt x="3310" y="424"/>
                  </a:cubicBezTo>
                  <a:cubicBezTo>
                    <a:pt x="3310" y="291"/>
                    <a:pt x="3257" y="225"/>
                    <a:pt x="3164" y="225"/>
                  </a:cubicBezTo>
                  <a:lnTo>
                    <a:pt x="2026" y="225"/>
                  </a:lnTo>
                  <a:cubicBezTo>
                    <a:pt x="1947" y="225"/>
                    <a:pt x="1880" y="238"/>
                    <a:pt x="1827" y="265"/>
                  </a:cubicBezTo>
                  <a:cubicBezTo>
                    <a:pt x="1788" y="291"/>
                    <a:pt x="1761" y="331"/>
                    <a:pt x="1761" y="410"/>
                  </a:cubicBezTo>
                  <a:cubicBezTo>
                    <a:pt x="1761" y="450"/>
                    <a:pt x="1774" y="490"/>
                    <a:pt x="1801" y="516"/>
                  </a:cubicBezTo>
                  <a:cubicBezTo>
                    <a:pt x="1841" y="529"/>
                    <a:pt x="1867" y="543"/>
                    <a:pt x="1880" y="556"/>
                  </a:cubicBezTo>
                  <a:cubicBezTo>
                    <a:pt x="1907" y="569"/>
                    <a:pt x="1920" y="582"/>
                    <a:pt x="1920" y="596"/>
                  </a:cubicBezTo>
                  <a:cubicBezTo>
                    <a:pt x="1920" y="609"/>
                    <a:pt x="1907" y="649"/>
                    <a:pt x="1867" y="702"/>
                  </a:cubicBezTo>
                  <a:cubicBezTo>
                    <a:pt x="1841" y="754"/>
                    <a:pt x="1801" y="821"/>
                    <a:pt x="1748" y="900"/>
                  </a:cubicBezTo>
                  <a:lnTo>
                    <a:pt x="1602" y="1125"/>
                  </a:lnTo>
                  <a:cubicBezTo>
                    <a:pt x="1536" y="1032"/>
                    <a:pt x="1470" y="953"/>
                    <a:pt x="1417" y="874"/>
                  </a:cubicBezTo>
                  <a:cubicBezTo>
                    <a:pt x="1364" y="794"/>
                    <a:pt x="1311" y="715"/>
                    <a:pt x="1272" y="662"/>
                  </a:cubicBezTo>
                  <a:cubicBezTo>
                    <a:pt x="1232" y="596"/>
                    <a:pt x="1192" y="543"/>
                    <a:pt x="1166" y="503"/>
                  </a:cubicBezTo>
                  <a:cubicBezTo>
                    <a:pt x="1152" y="463"/>
                    <a:pt x="1139" y="437"/>
                    <a:pt x="1139" y="424"/>
                  </a:cubicBezTo>
                  <a:cubicBezTo>
                    <a:pt x="1139" y="384"/>
                    <a:pt x="1152" y="371"/>
                    <a:pt x="1179" y="371"/>
                  </a:cubicBezTo>
                  <a:cubicBezTo>
                    <a:pt x="1219" y="371"/>
                    <a:pt x="1272" y="357"/>
                    <a:pt x="1324" y="357"/>
                  </a:cubicBezTo>
                  <a:cubicBezTo>
                    <a:pt x="1391" y="357"/>
                    <a:pt x="1444" y="344"/>
                    <a:pt x="1470" y="304"/>
                  </a:cubicBezTo>
                  <a:cubicBezTo>
                    <a:pt x="1510" y="265"/>
                    <a:pt x="1523" y="238"/>
                    <a:pt x="1523" y="199"/>
                  </a:cubicBezTo>
                  <a:cubicBezTo>
                    <a:pt x="1523" y="172"/>
                    <a:pt x="1523" y="146"/>
                    <a:pt x="1523" y="132"/>
                  </a:cubicBezTo>
                  <a:cubicBezTo>
                    <a:pt x="1523" y="106"/>
                    <a:pt x="1510" y="79"/>
                    <a:pt x="1483" y="66"/>
                  </a:cubicBezTo>
                  <a:cubicBezTo>
                    <a:pt x="1457" y="40"/>
                    <a:pt x="1430" y="27"/>
                    <a:pt x="1377" y="13"/>
                  </a:cubicBezTo>
                  <a:cubicBezTo>
                    <a:pt x="1338" y="0"/>
                    <a:pt x="1272" y="0"/>
                    <a:pt x="1179"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4962835" y="259761"/>
              <a:ext cx="166860" cy="289725"/>
            </a:xfrm>
            <a:custGeom>
              <a:rect b="b" l="l" r="r" t="t"/>
              <a:pathLst>
                <a:path extrusionOk="0" h="5242" w="3019">
                  <a:moveTo>
                    <a:pt x="2873" y="0"/>
                  </a:moveTo>
                  <a:cubicBezTo>
                    <a:pt x="2767" y="0"/>
                    <a:pt x="2688" y="27"/>
                    <a:pt x="2635" y="80"/>
                  </a:cubicBezTo>
                  <a:cubicBezTo>
                    <a:pt x="2595" y="133"/>
                    <a:pt x="2529" y="225"/>
                    <a:pt x="2476" y="358"/>
                  </a:cubicBezTo>
                  <a:cubicBezTo>
                    <a:pt x="2383" y="530"/>
                    <a:pt x="2317" y="675"/>
                    <a:pt x="2264" y="781"/>
                  </a:cubicBezTo>
                  <a:lnTo>
                    <a:pt x="2119" y="1073"/>
                  </a:lnTo>
                  <a:cubicBezTo>
                    <a:pt x="2079" y="1152"/>
                    <a:pt x="2052" y="1231"/>
                    <a:pt x="2013" y="1298"/>
                  </a:cubicBezTo>
                  <a:cubicBezTo>
                    <a:pt x="1973" y="1377"/>
                    <a:pt x="1933" y="1456"/>
                    <a:pt x="1880" y="1562"/>
                  </a:cubicBezTo>
                  <a:cubicBezTo>
                    <a:pt x="1827" y="1668"/>
                    <a:pt x="1761" y="1787"/>
                    <a:pt x="1682" y="1946"/>
                  </a:cubicBezTo>
                  <a:cubicBezTo>
                    <a:pt x="1589" y="2092"/>
                    <a:pt x="1483" y="2277"/>
                    <a:pt x="1364" y="2515"/>
                  </a:cubicBezTo>
                  <a:cubicBezTo>
                    <a:pt x="1258" y="2700"/>
                    <a:pt x="1179" y="2846"/>
                    <a:pt x="1126" y="2952"/>
                  </a:cubicBezTo>
                  <a:cubicBezTo>
                    <a:pt x="1060" y="3058"/>
                    <a:pt x="1007" y="3150"/>
                    <a:pt x="967" y="3217"/>
                  </a:cubicBezTo>
                  <a:cubicBezTo>
                    <a:pt x="941" y="3283"/>
                    <a:pt x="901" y="3323"/>
                    <a:pt x="874" y="3362"/>
                  </a:cubicBezTo>
                  <a:cubicBezTo>
                    <a:pt x="861" y="3402"/>
                    <a:pt x="835" y="3442"/>
                    <a:pt x="808" y="3481"/>
                  </a:cubicBezTo>
                  <a:cubicBezTo>
                    <a:pt x="782" y="3521"/>
                    <a:pt x="755" y="3574"/>
                    <a:pt x="716" y="3640"/>
                  </a:cubicBezTo>
                  <a:cubicBezTo>
                    <a:pt x="689" y="3693"/>
                    <a:pt x="636" y="3786"/>
                    <a:pt x="583" y="3892"/>
                  </a:cubicBezTo>
                  <a:cubicBezTo>
                    <a:pt x="530" y="4011"/>
                    <a:pt x="451" y="4156"/>
                    <a:pt x="358" y="4328"/>
                  </a:cubicBezTo>
                  <a:cubicBezTo>
                    <a:pt x="266" y="4514"/>
                    <a:pt x="160" y="4739"/>
                    <a:pt x="14" y="5017"/>
                  </a:cubicBezTo>
                  <a:cubicBezTo>
                    <a:pt x="1" y="5030"/>
                    <a:pt x="1" y="5043"/>
                    <a:pt x="1" y="5070"/>
                  </a:cubicBezTo>
                  <a:cubicBezTo>
                    <a:pt x="1" y="5122"/>
                    <a:pt x="27" y="5162"/>
                    <a:pt x="54" y="5189"/>
                  </a:cubicBezTo>
                  <a:cubicBezTo>
                    <a:pt x="94" y="5228"/>
                    <a:pt x="133" y="5242"/>
                    <a:pt x="173" y="5242"/>
                  </a:cubicBezTo>
                  <a:cubicBezTo>
                    <a:pt x="239" y="5242"/>
                    <a:pt x="279" y="5228"/>
                    <a:pt x="332" y="5202"/>
                  </a:cubicBezTo>
                  <a:cubicBezTo>
                    <a:pt x="385" y="5175"/>
                    <a:pt x="411" y="5149"/>
                    <a:pt x="438" y="5096"/>
                  </a:cubicBezTo>
                  <a:lnTo>
                    <a:pt x="2939" y="384"/>
                  </a:lnTo>
                  <a:cubicBezTo>
                    <a:pt x="2952" y="358"/>
                    <a:pt x="2966" y="318"/>
                    <a:pt x="2992" y="265"/>
                  </a:cubicBezTo>
                  <a:cubicBezTo>
                    <a:pt x="3005" y="225"/>
                    <a:pt x="3019" y="186"/>
                    <a:pt x="3019" y="146"/>
                  </a:cubicBezTo>
                  <a:cubicBezTo>
                    <a:pt x="3019" y="120"/>
                    <a:pt x="3019" y="93"/>
                    <a:pt x="2992" y="53"/>
                  </a:cubicBezTo>
                  <a:cubicBezTo>
                    <a:pt x="2979" y="14"/>
                    <a:pt x="2939" y="0"/>
                    <a:pt x="2873"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5141357" y="259761"/>
              <a:ext cx="177085" cy="287515"/>
            </a:xfrm>
            <a:custGeom>
              <a:rect b="b" l="l" r="r" t="t"/>
              <a:pathLst>
                <a:path extrusionOk="0" h="5202" w="3204">
                  <a:moveTo>
                    <a:pt x="1668" y="0"/>
                  </a:moveTo>
                  <a:cubicBezTo>
                    <a:pt x="1417" y="0"/>
                    <a:pt x="1192" y="53"/>
                    <a:pt x="993" y="159"/>
                  </a:cubicBezTo>
                  <a:cubicBezTo>
                    <a:pt x="808" y="252"/>
                    <a:pt x="636" y="371"/>
                    <a:pt x="503" y="517"/>
                  </a:cubicBezTo>
                  <a:cubicBezTo>
                    <a:pt x="371" y="662"/>
                    <a:pt x="278" y="808"/>
                    <a:pt x="199" y="953"/>
                  </a:cubicBezTo>
                  <a:cubicBezTo>
                    <a:pt x="133" y="1099"/>
                    <a:pt x="106" y="1231"/>
                    <a:pt x="106" y="1324"/>
                  </a:cubicBezTo>
                  <a:cubicBezTo>
                    <a:pt x="106" y="1337"/>
                    <a:pt x="106" y="1377"/>
                    <a:pt x="106" y="1417"/>
                  </a:cubicBezTo>
                  <a:cubicBezTo>
                    <a:pt x="119" y="1456"/>
                    <a:pt x="133" y="1496"/>
                    <a:pt x="146" y="1549"/>
                  </a:cubicBezTo>
                  <a:cubicBezTo>
                    <a:pt x="159" y="1589"/>
                    <a:pt x="199" y="1615"/>
                    <a:pt x="225" y="1655"/>
                  </a:cubicBezTo>
                  <a:cubicBezTo>
                    <a:pt x="265" y="1681"/>
                    <a:pt x="318" y="1708"/>
                    <a:pt x="384" y="1708"/>
                  </a:cubicBezTo>
                  <a:cubicBezTo>
                    <a:pt x="503" y="1708"/>
                    <a:pt x="583" y="1681"/>
                    <a:pt x="649" y="1628"/>
                  </a:cubicBezTo>
                  <a:cubicBezTo>
                    <a:pt x="702" y="1575"/>
                    <a:pt x="742" y="1496"/>
                    <a:pt x="742" y="1417"/>
                  </a:cubicBezTo>
                  <a:cubicBezTo>
                    <a:pt x="742" y="1377"/>
                    <a:pt x="728" y="1350"/>
                    <a:pt x="715" y="1324"/>
                  </a:cubicBezTo>
                  <a:cubicBezTo>
                    <a:pt x="702" y="1298"/>
                    <a:pt x="689" y="1271"/>
                    <a:pt x="662" y="1245"/>
                  </a:cubicBezTo>
                  <a:lnTo>
                    <a:pt x="609" y="1178"/>
                  </a:lnTo>
                  <a:cubicBezTo>
                    <a:pt x="596" y="1165"/>
                    <a:pt x="596" y="1139"/>
                    <a:pt x="596" y="1099"/>
                  </a:cubicBezTo>
                  <a:cubicBezTo>
                    <a:pt x="596" y="1073"/>
                    <a:pt x="622" y="1020"/>
                    <a:pt x="662" y="940"/>
                  </a:cubicBezTo>
                  <a:cubicBezTo>
                    <a:pt x="715" y="861"/>
                    <a:pt x="781" y="768"/>
                    <a:pt x="861" y="689"/>
                  </a:cubicBezTo>
                  <a:cubicBezTo>
                    <a:pt x="953" y="609"/>
                    <a:pt x="1059" y="530"/>
                    <a:pt x="1178" y="477"/>
                  </a:cubicBezTo>
                  <a:cubicBezTo>
                    <a:pt x="1297" y="411"/>
                    <a:pt x="1443" y="371"/>
                    <a:pt x="1602" y="371"/>
                  </a:cubicBezTo>
                  <a:cubicBezTo>
                    <a:pt x="1761" y="371"/>
                    <a:pt x="1893" y="411"/>
                    <a:pt x="2012" y="464"/>
                  </a:cubicBezTo>
                  <a:cubicBezTo>
                    <a:pt x="2118" y="517"/>
                    <a:pt x="2211" y="583"/>
                    <a:pt x="2277" y="675"/>
                  </a:cubicBezTo>
                  <a:cubicBezTo>
                    <a:pt x="2343" y="755"/>
                    <a:pt x="2396" y="848"/>
                    <a:pt x="2422" y="953"/>
                  </a:cubicBezTo>
                  <a:cubicBezTo>
                    <a:pt x="2462" y="1059"/>
                    <a:pt x="2475" y="1152"/>
                    <a:pt x="2475" y="1258"/>
                  </a:cubicBezTo>
                  <a:cubicBezTo>
                    <a:pt x="2475" y="1456"/>
                    <a:pt x="2436" y="1668"/>
                    <a:pt x="2356" y="1906"/>
                  </a:cubicBezTo>
                  <a:cubicBezTo>
                    <a:pt x="2290" y="2131"/>
                    <a:pt x="2184" y="2356"/>
                    <a:pt x="2052" y="2595"/>
                  </a:cubicBezTo>
                  <a:cubicBezTo>
                    <a:pt x="1933" y="2820"/>
                    <a:pt x="1787" y="3058"/>
                    <a:pt x="1628" y="3283"/>
                  </a:cubicBezTo>
                  <a:cubicBezTo>
                    <a:pt x="1469" y="3508"/>
                    <a:pt x="1297" y="3720"/>
                    <a:pt x="1112" y="3931"/>
                  </a:cubicBezTo>
                  <a:cubicBezTo>
                    <a:pt x="940" y="4117"/>
                    <a:pt x="768" y="4302"/>
                    <a:pt x="596" y="4474"/>
                  </a:cubicBezTo>
                  <a:cubicBezTo>
                    <a:pt x="424" y="4633"/>
                    <a:pt x="265" y="4778"/>
                    <a:pt x="119" y="4884"/>
                  </a:cubicBezTo>
                  <a:cubicBezTo>
                    <a:pt x="93" y="4911"/>
                    <a:pt x="67" y="4937"/>
                    <a:pt x="27" y="4964"/>
                  </a:cubicBezTo>
                  <a:cubicBezTo>
                    <a:pt x="14" y="4977"/>
                    <a:pt x="0" y="5003"/>
                    <a:pt x="0" y="5043"/>
                  </a:cubicBezTo>
                  <a:cubicBezTo>
                    <a:pt x="0" y="5070"/>
                    <a:pt x="14" y="5109"/>
                    <a:pt x="27" y="5136"/>
                  </a:cubicBezTo>
                  <a:cubicBezTo>
                    <a:pt x="67" y="5175"/>
                    <a:pt x="106" y="5202"/>
                    <a:pt x="172" y="5202"/>
                  </a:cubicBezTo>
                  <a:cubicBezTo>
                    <a:pt x="225" y="5202"/>
                    <a:pt x="292" y="5189"/>
                    <a:pt x="331" y="5162"/>
                  </a:cubicBezTo>
                  <a:cubicBezTo>
                    <a:pt x="384" y="5149"/>
                    <a:pt x="411" y="5136"/>
                    <a:pt x="437" y="5109"/>
                  </a:cubicBezTo>
                  <a:lnTo>
                    <a:pt x="1112" y="5109"/>
                  </a:lnTo>
                  <a:cubicBezTo>
                    <a:pt x="1244" y="5109"/>
                    <a:pt x="1377" y="5109"/>
                    <a:pt x="1509" y="5122"/>
                  </a:cubicBezTo>
                  <a:lnTo>
                    <a:pt x="1880" y="5122"/>
                  </a:lnTo>
                  <a:cubicBezTo>
                    <a:pt x="2012" y="5122"/>
                    <a:pt x="2131" y="5122"/>
                    <a:pt x="2264" y="5136"/>
                  </a:cubicBezTo>
                  <a:lnTo>
                    <a:pt x="2674" y="5136"/>
                  </a:lnTo>
                  <a:cubicBezTo>
                    <a:pt x="2687" y="5136"/>
                    <a:pt x="2714" y="5122"/>
                    <a:pt x="2753" y="5096"/>
                  </a:cubicBezTo>
                  <a:cubicBezTo>
                    <a:pt x="2793" y="5083"/>
                    <a:pt x="2833" y="5043"/>
                    <a:pt x="2859" y="4990"/>
                  </a:cubicBezTo>
                  <a:cubicBezTo>
                    <a:pt x="2965" y="4792"/>
                    <a:pt x="3058" y="4646"/>
                    <a:pt x="3111" y="4553"/>
                  </a:cubicBezTo>
                  <a:cubicBezTo>
                    <a:pt x="3177" y="4461"/>
                    <a:pt x="3203" y="4395"/>
                    <a:pt x="3203" y="4355"/>
                  </a:cubicBezTo>
                  <a:cubicBezTo>
                    <a:pt x="3203" y="4302"/>
                    <a:pt x="3190" y="4275"/>
                    <a:pt x="3137" y="4249"/>
                  </a:cubicBezTo>
                  <a:cubicBezTo>
                    <a:pt x="3111" y="4236"/>
                    <a:pt x="3071" y="4222"/>
                    <a:pt x="3018" y="4222"/>
                  </a:cubicBezTo>
                  <a:cubicBezTo>
                    <a:pt x="2965" y="4222"/>
                    <a:pt x="2925" y="4236"/>
                    <a:pt x="2886" y="4275"/>
                  </a:cubicBezTo>
                  <a:cubicBezTo>
                    <a:pt x="2859" y="4302"/>
                    <a:pt x="2833" y="4328"/>
                    <a:pt x="2819" y="4368"/>
                  </a:cubicBezTo>
                  <a:lnTo>
                    <a:pt x="2647" y="4620"/>
                  </a:lnTo>
                  <a:cubicBezTo>
                    <a:pt x="2621" y="4672"/>
                    <a:pt x="2594" y="4699"/>
                    <a:pt x="2568" y="4712"/>
                  </a:cubicBezTo>
                  <a:cubicBezTo>
                    <a:pt x="2542" y="4725"/>
                    <a:pt x="2515" y="4739"/>
                    <a:pt x="2489" y="4739"/>
                  </a:cubicBezTo>
                  <a:lnTo>
                    <a:pt x="1800" y="4739"/>
                  </a:lnTo>
                  <a:cubicBezTo>
                    <a:pt x="1628" y="4725"/>
                    <a:pt x="1456" y="4725"/>
                    <a:pt x="1271" y="4725"/>
                  </a:cubicBezTo>
                  <a:cubicBezTo>
                    <a:pt x="1099" y="4725"/>
                    <a:pt x="940" y="4712"/>
                    <a:pt x="821" y="4712"/>
                  </a:cubicBezTo>
                  <a:cubicBezTo>
                    <a:pt x="940" y="4593"/>
                    <a:pt x="1072" y="4461"/>
                    <a:pt x="1218" y="4302"/>
                  </a:cubicBezTo>
                  <a:cubicBezTo>
                    <a:pt x="1377" y="4143"/>
                    <a:pt x="1536" y="3971"/>
                    <a:pt x="1681" y="3786"/>
                  </a:cubicBezTo>
                  <a:cubicBezTo>
                    <a:pt x="1840" y="3600"/>
                    <a:pt x="1999" y="3402"/>
                    <a:pt x="2144" y="3203"/>
                  </a:cubicBezTo>
                  <a:cubicBezTo>
                    <a:pt x="2290" y="2992"/>
                    <a:pt x="2436" y="2780"/>
                    <a:pt x="2542" y="2555"/>
                  </a:cubicBezTo>
                  <a:cubicBezTo>
                    <a:pt x="2661" y="2343"/>
                    <a:pt x="2753" y="2131"/>
                    <a:pt x="2833" y="1906"/>
                  </a:cubicBezTo>
                  <a:cubicBezTo>
                    <a:pt x="2899" y="1681"/>
                    <a:pt x="2939" y="1470"/>
                    <a:pt x="2939" y="1271"/>
                  </a:cubicBezTo>
                  <a:cubicBezTo>
                    <a:pt x="2939" y="1086"/>
                    <a:pt x="2912" y="927"/>
                    <a:pt x="2872" y="781"/>
                  </a:cubicBezTo>
                  <a:cubicBezTo>
                    <a:pt x="2833" y="623"/>
                    <a:pt x="2753" y="490"/>
                    <a:pt x="2647" y="371"/>
                  </a:cubicBezTo>
                  <a:cubicBezTo>
                    <a:pt x="2542" y="265"/>
                    <a:pt x="2409" y="173"/>
                    <a:pt x="2250" y="106"/>
                  </a:cubicBezTo>
                  <a:cubicBezTo>
                    <a:pt x="2092" y="40"/>
                    <a:pt x="1893" y="0"/>
                    <a:pt x="1668"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5320598" y="397272"/>
              <a:ext cx="209971" cy="208534"/>
            </a:xfrm>
            <a:custGeom>
              <a:rect b="b" l="l" r="r" t="t"/>
              <a:pathLst>
                <a:path extrusionOk="0" h="3773" w="3799">
                  <a:moveTo>
                    <a:pt x="384" y="1"/>
                  </a:moveTo>
                  <a:cubicBezTo>
                    <a:pt x="278" y="1"/>
                    <a:pt x="199" y="14"/>
                    <a:pt x="119" y="54"/>
                  </a:cubicBezTo>
                  <a:cubicBezTo>
                    <a:pt x="40" y="80"/>
                    <a:pt x="0" y="133"/>
                    <a:pt x="0" y="199"/>
                  </a:cubicBezTo>
                  <a:cubicBezTo>
                    <a:pt x="0" y="279"/>
                    <a:pt x="53" y="318"/>
                    <a:pt x="132" y="332"/>
                  </a:cubicBezTo>
                  <a:cubicBezTo>
                    <a:pt x="212" y="345"/>
                    <a:pt x="331" y="358"/>
                    <a:pt x="490" y="358"/>
                  </a:cubicBezTo>
                  <a:lnTo>
                    <a:pt x="609" y="358"/>
                  </a:lnTo>
                  <a:cubicBezTo>
                    <a:pt x="649" y="371"/>
                    <a:pt x="675" y="371"/>
                    <a:pt x="701" y="385"/>
                  </a:cubicBezTo>
                  <a:cubicBezTo>
                    <a:pt x="728" y="398"/>
                    <a:pt x="741" y="411"/>
                    <a:pt x="754" y="437"/>
                  </a:cubicBezTo>
                  <a:cubicBezTo>
                    <a:pt x="781" y="464"/>
                    <a:pt x="794" y="490"/>
                    <a:pt x="821" y="530"/>
                  </a:cubicBezTo>
                  <a:lnTo>
                    <a:pt x="2025" y="2714"/>
                  </a:lnTo>
                  <a:cubicBezTo>
                    <a:pt x="1972" y="2833"/>
                    <a:pt x="1919" y="2939"/>
                    <a:pt x="1866" y="3032"/>
                  </a:cubicBezTo>
                  <a:cubicBezTo>
                    <a:pt x="1813" y="3124"/>
                    <a:pt x="1760" y="3190"/>
                    <a:pt x="1694" y="3257"/>
                  </a:cubicBezTo>
                  <a:cubicBezTo>
                    <a:pt x="1641" y="3296"/>
                    <a:pt x="1575" y="3349"/>
                    <a:pt x="1509" y="3376"/>
                  </a:cubicBezTo>
                  <a:cubicBezTo>
                    <a:pt x="1429" y="3415"/>
                    <a:pt x="1363" y="3429"/>
                    <a:pt x="1297" y="3429"/>
                  </a:cubicBezTo>
                  <a:cubicBezTo>
                    <a:pt x="1178" y="3429"/>
                    <a:pt x="1072" y="3402"/>
                    <a:pt x="993" y="3349"/>
                  </a:cubicBezTo>
                  <a:cubicBezTo>
                    <a:pt x="926" y="3296"/>
                    <a:pt x="887" y="3230"/>
                    <a:pt x="887" y="3164"/>
                  </a:cubicBezTo>
                  <a:cubicBezTo>
                    <a:pt x="887" y="3137"/>
                    <a:pt x="900" y="3098"/>
                    <a:pt x="913" y="3071"/>
                  </a:cubicBezTo>
                  <a:cubicBezTo>
                    <a:pt x="940" y="3045"/>
                    <a:pt x="966" y="3018"/>
                    <a:pt x="993" y="3018"/>
                  </a:cubicBezTo>
                  <a:cubicBezTo>
                    <a:pt x="1019" y="3018"/>
                    <a:pt x="1046" y="3018"/>
                    <a:pt x="1072" y="3005"/>
                  </a:cubicBezTo>
                  <a:cubicBezTo>
                    <a:pt x="1099" y="3005"/>
                    <a:pt x="1125" y="2992"/>
                    <a:pt x="1151" y="2979"/>
                  </a:cubicBezTo>
                  <a:cubicBezTo>
                    <a:pt x="1178" y="2965"/>
                    <a:pt x="1204" y="2939"/>
                    <a:pt x="1218" y="2912"/>
                  </a:cubicBezTo>
                  <a:cubicBezTo>
                    <a:pt x="1231" y="2899"/>
                    <a:pt x="1244" y="2859"/>
                    <a:pt x="1244" y="2820"/>
                  </a:cubicBezTo>
                  <a:cubicBezTo>
                    <a:pt x="1244" y="2754"/>
                    <a:pt x="1218" y="2701"/>
                    <a:pt x="1165" y="2674"/>
                  </a:cubicBezTo>
                  <a:cubicBezTo>
                    <a:pt x="1125" y="2648"/>
                    <a:pt x="1072" y="2634"/>
                    <a:pt x="1019" y="2634"/>
                  </a:cubicBezTo>
                  <a:cubicBezTo>
                    <a:pt x="966" y="2634"/>
                    <a:pt x="913" y="2634"/>
                    <a:pt x="847" y="2661"/>
                  </a:cubicBezTo>
                  <a:cubicBezTo>
                    <a:pt x="794" y="2687"/>
                    <a:pt x="754" y="2714"/>
                    <a:pt x="701" y="2754"/>
                  </a:cubicBezTo>
                  <a:cubicBezTo>
                    <a:pt x="662" y="2807"/>
                    <a:pt x="622" y="2859"/>
                    <a:pt x="596" y="2926"/>
                  </a:cubicBezTo>
                  <a:cubicBezTo>
                    <a:pt x="569" y="2992"/>
                    <a:pt x="556" y="3071"/>
                    <a:pt x="556" y="3164"/>
                  </a:cubicBezTo>
                  <a:cubicBezTo>
                    <a:pt x="556" y="3257"/>
                    <a:pt x="582" y="3349"/>
                    <a:pt x="622" y="3415"/>
                  </a:cubicBezTo>
                  <a:cubicBezTo>
                    <a:pt x="649" y="3495"/>
                    <a:pt x="701" y="3561"/>
                    <a:pt x="768" y="3614"/>
                  </a:cubicBezTo>
                  <a:cubicBezTo>
                    <a:pt x="821" y="3667"/>
                    <a:pt x="900" y="3707"/>
                    <a:pt x="979" y="3733"/>
                  </a:cubicBezTo>
                  <a:cubicBezTo>
                    <a:pt x="1059" y="3759"/>
                    <a:pt x="1138" y="3773"/>
                    <a:pt x="1231" y="3773"/>
                  </a:cubicBezTo>
                  <a:cubicBezTo>
                    <a:pt x="1390" y="3773"/>
                    <a:pt x="1535" y="3733"/>
                    <a:pt x="1668" y="3667"/>
                  </a:cubicBezTo>
                  <a:cubicBezTo>
                    <a:pt x="1800" y="3614"/>
                    <a:pt x="1932" y="3508"/>
                    <a:pt x="2051" y="3376"/>
                  </a:cubicBezTo>
                  <a:cubicBezTo>
                    <a:pt x="2144" y="3257"/>
                    <a:pt x="2237" y="3111"/>
                    <a:pt x="2303" y="2952"/>
                  </a:cubicBezTo>
                  <a:cubicBezTo>
                    <a:pt x="2382" y="2780"/>
                    <a:pt x="2462" y="2595"/>
                    <a:pt x="2541" y="2370"/>
                  </a:cubicBezTo>
                  <a:lnTo>
                    <a:pt x="3176" y="596"/>
                  </a:lnTo>
                  <a:cubicBezTo>
                    <a:pt x="3203" y="530"/>
                    <a:pt x="3229" y="490"/>
                    <a:pt x="3256" y="477"/>
                  </a:cubicBezTo>
                  <a:cubicBezTo>
                    <a:pt x="3296" y="464"/>
                    <a:pt x="3362" y="451"/>
                    <a:pt x="3454" y="451"/>
                  </a:cubicBezTo>
                  <a:cubicBezTo>
                    <a:pt x="3534" y="451"/>
                    <a:pt x="3613" y="437"/>
                    <a:pt x="3679" y="411"/>
                  </a:cubicBezTo>
                  <a:cubicBezTo>
                    <a:pt x="3759" y="398"/>
                    <a:pt x="3799" y="345"/>
                    <a:pt x="3799" y="279"/>
                  </a:cubicBezTo>
                  <a:cubicBezTo>
                    <a:pt x="3799" y="212"/>
                    <a:pt x="3759" y="160"/>
                    <a:pt x="3693" y="146"/>
                  </a:cubicBezTo>
                  <a:cubicBezTo>
                    <a:pt x="3626" y="120"/>
                    <a:pt x="3547" y="107"/>
                    <a:pt x="3454" y="107"/>
                  </a:cubicBezTo>
                  <a:lnTo>
                    <a:pt x="2422" y="107"/>
                  </a:lnTo>
                  <a:cubicBezTo>
                    <a:pt x="2329" y="107"/>
                    <a:pt x="2263" y="120"/>
                    <a:pt x="2237" y="146"/>
                  </a:cubicBezTo>
                  <a:cubicBezTo>
                    <a:pt x="2210" y="160"/>
                    <a:pt x="2197" y="212"/>
                    <a:pt x="2197" y="279"/>
                  </a:cubicBezTo>
                  <a:cubicBezTo>
                    <a:pt x="2197" y="318"/>
                    <a:pt x="2224" y="358"/>
                    <a:pt x="2263" y="398"/>
                  </a:cubicBezTo>
                  <a:cubicBezTo>
                    <a:pt x="2303" y="437"/>
                    <a:pt x="2382" y="451"/>
                    <a:pt x="2475" y="451"/>
                  </a:cubicBezTo>
                  <a:cubicBezTo>
                    <a:pt x="2568" y="451"/>
                    <a:pt x="2634" y="464"/>
                    <a:pt x="2660" y="477"/>
                  </a:cubicBezTo>
                  <a:cubicBezTo>
                    <a:pt x="2687" y="504"/>
                    <a:pt x="2700" y="517"/>
                    <a:pt x="2700" y="557"/>
                  </a:cubicBezTo>
                  <a:cubicBezTo>
                    <a:pt x="2700" y="623"/>
                    <a:pt x="2687" y="689"/>
                    <a:pt x="2647" y="795"/>
                  </a:cubicBezTo>
                  <a:lnTo>
                    <a:pt x="2197" y="2224"/>
                  </a:lnTo>
                  <a:lnTo>
                    <a:pt x="1337" y="623"/>
                  </a:lnTo>
                  <a:cubicBezTo>
                    <a:pt x="1324" y="583"/>
                    <a:pt x="1310" y="543"/>
                    <a:pt x="1297" y="504"/>
                  </a:cubicBezTo>
                  <a:cubicBezTo>
                    <a:pt x="1284" y="464"/>
                    <a:pt x="1284" y="437"/>
                    <a:pt x="1284" y="424"/>
                  </a:cubicBezTo>
                  <a:cubicBezTo>
                    <a:pt x="1284" y="385"/>
                    <a:pt x="1284" y="358"/>
                    <a:pt x="1297" y="358"/>
                  </a:cubicBezTo>
                  <a:cubicBezTo>
                    <a:pt x="1324" y="345"/>
                    <a:pt x="1337" y="345"/>
                    <a:pt x="1363" y="345"/>
                  </a:cubicBezTo>
                  <a:cubicBezTo>
                    <a:pt x="1443" y="345"/>
                    <a:pt x="1496" y="332"/>
                    <a:pt x="1522" y="292"/>
                  </a:cubicBezTo>
                  <a:cubicBezTo>
                    <a:pt x="1549" y="252"/>
                    <a:pt x="1562" y="212"/>
                    <a:pt x="1562" y="160"/>
                  </a:cubicBezTo>
                  <a:cubicBezTo>
                    <a:pt x="1562" y="120"/>
                    <a:pt x="1549" y="80"/>
                    <a:pt x="1522" y="54"/>
                  </a:cubicBezTo>
                  <a:cubicBezTo>
                    <a:pt x="1496" y="14"/>
                    <a:pt x="1416" y="1"/>
                    <a:pt x="1310"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1"/>
          <p:cNvGrpSpPr/>
          <p:nvPr/>
        </p:nvGrpSpPr>
        <p:grpSpPr>
          <a:xfrm>
            <a:off x="1174529" y="741120"/>
            <a:ext cx="721026" cy="252610"/>
            <a:chOff x="2109963" y="768908"/>
            <a:chExt cx="818604" cy="286796"/>
          </a:xfrm>
        </p:grpSpPr>
        <p:sp>
          <p:nvSpPr>
            <p:cNvPr id="178" name="Google Shape;178;p11"/>
            <p:cNvSpPr/>
            <p:nvPr/>
          </p:nvSpPr>
          <p:spPr>
            <a:xfrm>
              <a:off x="2109963" y="768908"/>
              <a:ext cx="177804" cy="286796"/>
            </a:xfrm>
            <a:custGeom>
              <a:rect b="b" l="l" r="r" t="t"/>
              <a:pathLst>
                <a:path extrusionOk="0" h="5189" w="3217">
                  <a:moveTo>
                    <a:pt x="1668" y="0"/>
                  </a:moveTo>
                  <a:cubicBezTo>
                    <a:pt x="1416" y="0"/>
                    <a:pt x="1191" y="53"/>
                    <a:pt x="1006" y="146"/>
                  </a:cubicBezTo>
                  <a:cubicBezTo>
                    <a:pt x="808" y="252"/>
                    <a:pt x="649" y="371"/>
                    <a:pt x="516" y="516"/>
                  </a:cubicBezTo>
                  <a:cubicBezTo>
                    <a:pt x="384" y="649"/>
                    <a:pt x="278" y="808"/>
                    <a:pt x="212" y="953"/>
                  </a:cubicBezTo>
                  <a:cubicBezTo>
                    <a:pt x="146" y="1099"/>
                    <a:pt x="106" y="1231"/>
                    <a:pt x="106" y="1324"/>
                  </a:cubicBezTo>
                  <a:cubicBezTo>
                    <a:pt x="106" y="1337"/>
                    <a:pt x="119" y="1363"/>
                    <a:pt x="119" y="1416"/>
                  </a:cubicBezTo>
                  <a:cubicBezTo>
                    <a:pt x="119" y="1456"/>
                    <a:pt x="133" y="1496"/>
                    <a:pt x="146" y="1535"/>
                  </a:cubicBezTo>
                  <a:cubicBezTo>
                    <a:pt x="172" y="1575"/>
                    <a:pt x="199" y="1615"/>
                    <a:pt x="239" y="1655"/>
                  </a:cubicBezTo>
                  <a:cubicBezTo>
                    <a:pt x="278" y="1681"/>
                    <a:pt x="331" y="1694"/>
                    <a:pt x="397" y="1694"/>
                  </a:cubicBezTo>
                  <a:cubicBezTo>
                    <a:pt x="503" y="1694"/>
                    <a:pt x="583" y="1668"/>
                    <a:pt x="649" y="1615"/>
                  </a:cubicBezTo>
                  <a:cubicBezTo>
                    <a:pt x="715" y="1562"/>
                    <a:pt x="741" y="1496"/>
                    <a:pt x="741" y="1416"/>
                  </a:cubicBezTo>
                  <a:cubicBezTo>
                    <a:pt x="741" y="1377"/>
                    <a:pt x="728" y="1337"/>
                    <a:pt x="715" y="1324"/>
                  </a:cubicBezTo>
                  <a:cubicBezTo>
                    <a:pt x="702" y="1284"/>
                    <a:pt x="689" y="1271"/>
                    <a:pt x="662" y="1244"/>
                  </a:cubicBezTo>
                  <a:lnTo>
                    <a:pt x="622" y="1178"/>
                  </a:lnTo>
                  <a:cubicBezTo>
                    <a:pt x="609" y="1152"/>
                    <a:pt x="596" y="1125"/>
                    <a:pt x="596" y="1099"/>
                  </a:cubicBezTo>
                  <a:cubicBezTo>
                    <a:pt x="596" y="1072"/>
                    <a:pt x="622" y="1019"/>
                    <a:pt x="662" y="940"/>
                  </a:cubicBezTo>
                  <a:cubicBezTo>
                    <a:pt x="715" y="847"/>
                    <a:pt x="781" y="768"/>
                    <a:pt x="874" y="688"/>
                  </a:cubicBezTo>
                  <a:cubicBezTo>
                    <a:pt x="953" y="609"/>
                    <a:pt x="1059" y="530"/>
                    <a:pt x="1191" y="477"/>
                  </a:cubicBezTo>
                  <a:cubicBezTo>
                    <a:pt x="1311" y="410"/>
                    <a:pt x="1456" y="371"/>
                    <a:pt x="1602" y="371"/>
                  </a:cubicBezTo>
                  <a:cubicBezTo>
                    <a:pt x="1761" y="371"/>
                    <a:pt x="1906" y="397"/>
                    <a:pt x="2012" y="463"/>
                  </a:cubicBezTo>
                  <a:cubicBezTo>
                    <a:pt x="2131" y="516"/>
                    <a:pt x="2224" y="583"/>
                    <a:pt x="2290" y="675"/>
                  </a:cubicBezTo>
                  <a:cubicBezTo>
                    <a:pt x="2356" y="755"/>
                    <a:pt x="2409" y="847"/>
                    <a:pt x="2436" y="953"/>
                  </a:cubicBezTo>
                  <a:cubicBezTo>
                    <a:pt x="2462" y="1059"/>
                    <a:pt x="2489" y="1152"/>
                    <a:pt x="2489" y="1244"/>
                  </a:cubicBezTo>
                  <a:cubicBezTo>
                    <a:pt x="2489" y="1456"/>
                    <a:pt x="2449" y="1668"/>
                    <a:pt x="2369" y="1893"/>
                  </a:cubicBezTo>
                  <a:cubicBezTo>
                    <a:pt x="2290" y="2131"/>
                    <a:pt x="2184" y="2356"/>
                    <a:pt x="2065" y="2594"/>
                  </a:cubicBezTo>
                  <a:cubicBezTo>
                    <a:pt x="1946" y="2819"/>
                    <a:pt x="1800" y="3044"/>
                    <a:pt x="1628" y="3283"/>
                  </a:cubicBezTo>
                  <a:cubicBezTo>
                    <a:pt x="1469" y="3508"/>
                    <a:pt x="1297" y="3719"/>
                    <a:pt x="1125" y="3918"/>
                  </a:cubicBezTo>
                  <a:cubicBezTo>
                    <a:pt x="953" y="4116"/>
                    <a:pt x="781" y="4302"/>
                    <a:pt x="609" y="4474"/>
                  </a:cubicBezTo>
                  <a:cubicBezTo>
                    <a:pt x="437" y="4633"/>
                    <a:pt x="278" y="4778"/>
                    <a:pt x="133" y="4884"/>
                  </a:cubicBezTo>
                  <a:cubicBezTo>
                    <a:pt x="93" y="4910"/>
                    <a:pt x="66" y="4937"/>
                    <a:pt x="40" y="4963"/>
                  </a:cubicBezTo>
                  <a:cubicBezTo>
                    <a:pt x="14" y="4977"/>
                    <a:pt x="0" y="5003"/>
                    <a:pt x="0" y="5043"/>
                  </a:cubicBezTo>
                  <a:cubicBezTo>
                    <a:pt x="0" y="5069"/>
                    <a:pt x="14" y="5109"/>
                    <a:pt x="40" y="5135"/>
                  </a:cubicBezTo>
                  <a:cubicBezTo>
                    <a:pt x="66" y="5175"/>
                    <a:pt x="119" y="5188"/>
                    <a:pt x="186" y="5188"/>
                  </a:cubicBezTo>
                  <a:cubicBezTo>
                    <a:pt x="239" y="5188"/>
                    <a:pt x="291" y="5188"/>
                    <a:pt x="344" y="5162"/>
                  </a:cubicBezTo>
                  <a:cubicBezTo>
                    <a:pt x="384" y="5149"/>
                    <a:pt x="424" y="5122"/>
                    <a:pt x="437" y="5109"/>
                  </a:cubicBezTo>
                  <a:lnTo>
                    <a:pt x="1509" y="5109"/>
                  </a:lnTo>
                  <a:cubicBezTo>
                    <a:pt x="1641" y="5109"/>
                    <a:pt x="1761" y="5122"/>
                    <a:pt x="1893" y="5122"/>
                  </a:cubicBezTo>
                  <a:lnTo>
                    <a:pt x="2674" y="5122"/>
                  </a:lnTo>
                  <a:cubicBezTo>
                    <a:pt x="2700" y="5122"/>
                    <a:pt x="2727" y="5122"/>
                    <a:pt x="2766" y="5096"/>
                  </a:cubicBezTo>
                  <a:cubicBezTo>
                    <a:pt x="2806" y="5069"/>
                    <a:pt x="2833" y="5043"/>
                    <a:pt x="2859" y="4990"/>
                  </a:cubicBezTo>
                  <a:cubicBezTo>
                    <a:pt x="2978" y="4791"/>
                    <a:pt x="3058" y="4646"/>
                    <a:pt x="3124" y="4553"/>
                  </a:cubicBezTo>
                  <a:cubicBezTo>
                    <a:pt x="3177" y="4460"/>
                    <a:pt x="3216" y="4394"/>
                    <a:pt x="3216" y="4355"/>
                  </a:cubicBezTo>
                  <a:cubicBezTo>
                    <a:pt x="3216" y="4302"/>
                    <a:pt x="3190" y="4262"/>
                    <a:pt x="3150" y="4249"/>
                  </a:cubicBezTo>
                  <a:cubicBezTo>
                    <a:pt x="3111" y="4235"/>
                    <a:pt x="3071" y="4222"/>
                    <a:pt x="3031" y="4222"/>
                  </a:cubicBezTo>
                  <a:cubicBezTo>
                    <a:pt x="2965" y="4222"/>
                    <a:pt x="2925" y="4235"/>
                    <a:pt x="2899" y="4275"/>
                  </a:cubicBezTo>
                  <a:cubicBezTo>
                    <a:pt x="2872" y="4302"/>
                    <a:pt x="2846" y="4328"/>
                    <a:pt x="2819" y="4355"/>
                  </a:cubicBezTo>
                  <a:lnTo>
                    <a:pt x="2661" y="4619"/>
                  </a:lnTo>
                  <a:cubicBezTo>
                    <a:pt x="2621" y="4659"/>
                    <a:pt x="2594" y="4699"/>
                    <a:pt x="2568" y="4712"/>
                  </a:cubicBezTo>
                  <a:cubicBezTo>
                    <a:pt x="2555" y="4725"/>
                    <a:pt x="2528" y="4738"/>
                    <a:pt x="2489" y="4738"/>
                  </a:cubicBezTo>
                  <a:lnTo>
                    <a:pt x="2250" y="4738"/>
                  </a:lnTo>
                  <a:cubicBezTo>
                    <a:pt x="2131" y="4738"/>
                    <a:pt x="1972" y="4738"/>
                    <a:pt x="1800" y="4725"/>
                  </a:cubicBezTo>
                  <a:lnTo>
                    <a:pt x="1284" y="4725"/>
                  </a:lnTo>
                  <a:cubicBezTo>
                    <a:pt x="1099" y="4725"/>
                    <a:pt x="953" y="4712"/>
                    <a:pt x="821" y="4712"/>
                  </a:cubicBezTo>
                  <a:cubicBezTo>
                    <a:pt x="940" y="4593"/>
                    <a:pt x="1072" y="4460"/>
                    <a:pt x="1231" y="4302"/>
                  </a:cubicBezTo>
                  <a:cubicBezTo>
                    <a:pt x="1377" y="4143"/>
                    <a:pt x="1536" y="3971"/>
                    <a:pt x="1694" y="3785"/>
                  </a:cubicBezTo>
                  <a:cubicBezTo>
                    <a:pt x="1853" y="3600"/>
                    <a:pt x="1999" y="3402"/>
                    <a:pt x="2144" y="3190"/>
                  </a:cubicBezTo>
                  <a:cubicBezTo>
                    <a:pt x="2303" y="2978"/>
                    <a:pt x="2436" y="2766"/>
                    <a:pt x="2555" y="2555"/>
                  </a:cubicBezTo>
                  <a:cubicBezTo>
                    <a:pt x="2674" y="2343"/>
                    <a:pt x="2766" y="2118"/>
                    <a:pt x="2833" y="1906"/>
                  </a:cubicBezTo>
                  <a:cubicBezTo>
                    <a:pt x="2912" y="1681"/>
                    <a:pt x="2952" y="1469"/>
                    <a:pt x="2952" y="1258"/>
                  </a:cubicBezTo>
                  <a:cubicBezTo>
                    <a:pt x="2952" y="1085"/>
                    <a:pt x="2925" y="927"/>
                    <a:pt x="2872" y="781"/>
                  </a:cubicBezTo>
                  <a:cubicBezTo>
                    <a:pt x="2833" y="622"/>
                    <a:pt x="2753" y="490"/>
                    <a:pt x="2661" y="371"/>
                  </a:cubicBezTo>
                  <a:cubicBezTo>
                    <a:pt x="2555" y="252"/>
                    <a:pt x="2422" y="172"/>
                    <a:pt x="2264"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2304514" y="857395"/>
              <a:ext cx="109821" cy="109766"/>
            </a:xfrm>
            <a:custGeom>
              <a:rect b="b" l="l" r="r" t="t"/>
              <a:pathLst>
                <a:path extrusionOk="0" h="1986" w="1987">
                  <a:moveTo>
                    <a:pt x="994" y="1"/>
                  </a:moveTo>
                  <a:cubicBezTo>
                    <a:pt x="927" y="1"/>
                    <a:pt x="888" y="27"/>
                    <a:pt x="848" y="67"/>
                  </a:cubicBezTo>
                  <a:cubicBezTo>
                    <a:pt x="808" y="93"/>
                    <a:pt x="795" y="146"/>
                    <a:pt x="795" y="186"/>
                  </a:cubicBezTo>
                  <a:cubicBezTo>
                    <a:pt x="795" y="252"/>
                    <a:pt x="795" y="345"/>
                    <a:pt x="795" y="451"/>
                  </a:cubicBezTo>
                  <a:cubicBezTo>
                    <a:pt x="808" y="557"/>
                    <a:pt x="808" y="676"/>
                    <a:pt x="808" y="808"/>
                  </a:cubicBezTo>
                  <a:lnTo>
                    <a:pt x="173" y="808"/>
                  </a:lnTo>
                  <a:cubicBezTo>
                    <a:pt x="133" y="808"/>
                    <a:pt x="94" y="821"/>
                    <a:pt x="67" y="861"/>
                  </a:cubicBezTo>
                  <a:cubicBezTo>
                    <a:pt x="27" y="887"/>
                    <a:pt x="1" y="940"/>
                    <a:pt x="1" y="1007"/>
                  </a:cubicBezTo>
                  <a:cubicBezTo>
                    <a:pt x="1" y="1073"/>
                    <a:pt x="27" y="1126"/>
                    <a:pt x="67" y="1165"/>
                  </a:cubicBezTo>
                  <a:cubicBezTo>
                    <a:pt x="107" y="1192"/>
                    <a:pt x="133" y="1205"/>
                    <a:pt x="173" y="1205"/>
                  </a:cubicBezTo>
                  <a:cubicBezTo>
                    <a:pt x="226" y="1205"/>
                    <a:pt x="305" y="1205"/>
                    <a:pt x="424" y="1192"/>
                  </a:cubicBezTo>
                  <a:lnTo>
                    <a:pt x="795" y="1192"/>
                  </a:lnTo>
                  <a:cubicBezTo>
                    <a:pt x="795" y="1298"/>
                    <a:pt x="782" y="1417"/>
                    <a:pt x="782" y="1536"/>
                  </a:cubicBezTo>
                  <a:cubicBezTo>
                    <a:pt x="782" y="1655"/>
                    <a:pt x="782" y="1761"/>
                    <a:pt x="782" y="1827"/>
                  </a:cubicBezTo>
                  <a:cubicBezTo>
                    <a:pt x="782" y="1854"/>
                    <a:pt x="795" y="1893"/>
                    <a:pt x="821" y="1933"/>
                  </a:cubicBezTo>
                  <a:cubicBezTo>
                    <a:pt x="861" y="1959"/>
                    <a:pt x="914" y="1986"/>
                    <a:pt x="980" y="1986"/>
                  </a:cubicBezTo>
                  <a:cubicBezTo>
                    <a:pt x="1060" y="1986"/>
                    <a:pt x="1113" y="1959"/>
                    <a:pt x="1139" y="1933"/>
                  </a:cubicBezTo>
                  <a:cubicBezTo>
                    <a:pt x="1179" y="1880"/>
                    <a:pt x="1192" y="1854"/>
                    <a:pt x="1192" y="1827"/>
                  </a:cubicBezTo>
                  <a:lnTo>
                    <a:pt x="1192" y="1192"/>
                  </a:lnTo>
                  <a:lnTo>
                    <a:pt x="1801" y="1192"/>
                  </a:lnTo>
                  <a:cubicBezTo>
                    <a:pt x="1854" y="1192"/>
                    <a:pt x="1894" y="1165"/>
                    <a:pt x="1920" y="1139"/>
                  </a:cubicBezTo>
                  <a:cubicBezTo>
                    <a:pt x="1960" y="1099"/>
                    <a:pt x="1986" y="1046"/>
                    <a:pt x="1986" y="980"/>
                  </a:cubicBezTo>
                  <a:cubicBezTo>
                    <a:pt x="1986" y="901"/>
                    <a:pt x="1973" y="848"/>
                    <a:pt x="1933" y="821"/>
                  </a:cubicBezTo>
                  <a:cubicBezTo>
                    <a:pt x="1907" y="795"/>
                    <a:pt x="1880" y="782"/>
                    <a:pt x="1854" y="782"/>
                  </a:cubicBezTo>
                  <a:cubicBezTo>
                    <a:pt x="1774" y="782"/>
                    <a:pt x="1669" y="782"/>
                    <a:pt x="1563" y="795"/>
                  </a:cubicBezTo>
                  <a:cubicBezTo>
                    <a:pt x="1457" y="808"/>
                    <a:pt x="1338" y="808"/>
                    <a:pt x="1192" y="808"/>
                  </a:cubicBezTo>
                  <a:lnTo>
                    <a:pt x="1192" y="464"/>
                  </a:lnTo>
                  <a:cubicBezTo>
                    <a:pt x="1205" y="345"/>
                    <a:pt x="1205" y="252"/>
                    <a:pt x="1205" y="186"/>
                  </a:cubicBezTo>
                  <a:cubicBezTo>
                    <a:pt x="1205" y="146"/>
                    <a:pt x="1179" y="93"/>
                    <a:pt x="1152" y="67"/>
                  </a:cubicBezTo>
                  <a:cubicBezTo>
                    <a:pt x="1113" y="27"/>
                    <a:pt x="1060" y="1"/>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2428871" y="768908"/>
              <a:ext cx="177085" cy="286796"/>
            </a:xfrm>
            <a:custGeom>
              <a:rect b="b" l="l" r="r" t="t"/>
              <a:pathLst>
                <a:path extrusionOk="0" h="5189" w="3204">
                  <a:moveTo>
                    <a:pt x="1669" y="0"/>
                  </a:moveTo>
                  <a:cubicBezTo>
                    <a:pt x="1417" y="0"/>
                    <a:pt x="1192" y="53"/>
                    <a:pt x="994" y="146"/>
                  </a:cubicBezTo>
                  <a:cubicBezTo>
                    <a:pt x="808" y="252"/>
                    <a:pt x="636" y="371"/>
                    <a:pt x="504" y="516"/>
                  </a:cubicBezTo>
                  <a:cubicBezTo>
                    <a:pt x="371" y="649"/>
                    <a:pt x="279" y="808"/>
                    <a:pt x="213" y="953"/>
                  </a:cubicBezTo>
                  <a:cubicBezTo>
                    <a:pt x="146" y="1099"/>
                    <a:pt x="107" y="1231"/>
                    <a:pt x="107" y="1324"/>
                  </a:cubicBezTo>
                  <a:cubicBezTo>
                    <a:pt x="107" y="1337"/>
                    <a:pt x="107" y="1363"/>
                    <a:pt x="120" y="1416"/>
                  </a:cubicBezTo>
                  <a:cubicBezTo>
                    <a:pt x="120" y="1456"/>
                    <a:pt x="133" y="1496"/>
                    <a:pt x="146" y="1535"/>
                  </a:cubicBezTo>
                  <a:cubicBezTo>
                    <a:pt x="160" y="1575"/>
                    <a:pt x="199" y="1615"/>
                    <a:pt x="226" y="1655"/>
                  </a:cubicBezTo>
                  <a:cubicBezTo>
                    <a:pt x="279" y="1681"/>
                    <a:pt x="332" y="1694"/>
                    <a:pt x="398" y="1694"/>
                  </a:cubicBezTo>
                  <a:cubicBezTo>
                    <a:pt x="504" y="1694"/>
                    <a:pt x="583" y="1668"/>
                    <a:pt x="649" y="1615"/>
                  </a:cubicBezTo>
                  <a:cubicBezTo>
                    <a:pt x="702" y="1562"/>
                    <a:pt x="742" y="1496"/>
                    <a:pt x="742" y="1416"/>
                  </a:cubicBezTo>
                  <a:cubicBezTo>
                    <a:pt x="742" y="1377"/>
                    <a:pt x="729" y="1337"/>
                    <a:pt x="716" y="1324"/>
                  </a:cubicBezTo>
                  <a:cubicBezTo>
                    <a:pt x="702" y="1284"/>
                    <a:pt x="689" y="1271"/>
                    <a:pt x="663" y="1244"/>
                  </a:cubicBezTo>
                  <a:lnTo>
                    <a:pt x="610" y="1178"/>
                  </a:lnTo>
                  <a:cubicBezTo>
                    <a:pt x="596" y="1152"/>
                    <a:pt x="596" y="1125"/>
                    <a:pt x="596" y="1099"/>
                  </a:cubicBezTo>
                  <a:cubicBezTo>
                    <a:pt x="596" y="1072"/>
                    <a:pt x="623" y="1019"/>
                    <a:pt x="663" y="940"/>
                  </a:cubicBezTo>
                  <a:cubicBezTo>
                    <a:pt x="716" y="847"/>
                    <a:pt x="782" y="768"/>
                    <a:pt x="861" y="688"/>
                  </a:cubicBezTo>
                  <a:cubicBezTo>
                    <a:pt x="954" y="609"/>
                    <a:pt x="1060" y="530"/>
                    <a:pt x="1179" y="477"/>
                  </a:cubicBezTo>
                  <a:cubicBezTo>
                    <a:pt x="1311" y="410"/>
                    <a:pt x="1444" y="371"/>
                    <a:pt x="1602" y="371"/>
                  </a:cubicBezTo>
                  <a:cubicBezTo>
                    <a:pt x="1761" y="371"/>
                    <a:pt x="1894" y="397"/>
                    <a:pt x="2013" y="463"/>
                  </a:cubicBezTo>
                  <a:cubicBezTo>
                    <a:pt x="2119" y="516"/>
                    <a:pt x="2211" y="583"/>
                    <a:pt x="2277" y="675"/>
                  </a:cubicBezTo>
                  <a:cubicBezTo>
                    <a:pt x="2357" y="755"/>
                    <a:pt x="2396" y="847"/>
                    <a:pt x="2423" y="953"/>
                  </a:cubicBezTo>
                  <a:cubicBezTo>
                    <a:pt x="2463" y="1059"/>
                    <a:pt x="2476" y="1152"/>
                    <a:pt x="2476" y="1244"/>
                  </a:cubicBezTo>
                  <a:cubicBezTo>
                    <a:pt x="2476" y="1456"/>
                    <a:pt x="2436" y="1668"/>
                    <a:pt x="2357" y="1893"/>
                  </a:cubicBezTo>
                  <a:cubicBezTo>
                    <a:pt x="2291" y="2131"/>
                    <a:pt x="2185" y="2356"/>
                    <a:pt x="2052" y="2594"/>
                  </a:cubicBezTo>
                  <a:cubicBezTo>
                    <a:pt x="1933" y="2819"/>
                    <a:pt x="1788" y="3044"/>
                    <a:pt x="1629" y="3283"/>
                  </a:cubicBezTo>
                  <a:cubicBezTo>
                    <a:pt x="1470" y="3508"/>
                    <a:pt x="1298" y="3719"/>
                    <a:pt x="1126" y="3918"/>
                  </a:cubicBezTo>
                  <a:cubicBezTo>
                    <a:pt x="954" y="4116"/>
                    <a:pt x="769" y="4302"/>
                    <a:pt x="596" y="4474"/>
                  </a:cubicBezTo>
                  <a:cubicBezTo>
                    <a:pt x="424" y="4633"/>
                    <a:pt x="266" y="4778"/>
                    <a:pt x="120" y="4884"/>
                  </a:cubicBezTo>
                  <a:cubicBezTo>
                    <a:pt x="94" y="4910"/>
                    <a:pt x="67" y="4937"/>
                    <a:pt x="27" y="4963"/>
                  </a:cubicBezTo>
                  <a:cubicBezTo>
                    <a:pt x="14" y="4977"/>
                    <a:pt x="1" y="5003"/>
                    <a:pt x="1" y="5043"/>
                  </a:cubicBezTo>
                  <a:cubicBezTo>
                    <a:pt x="1" y="5069"/>
                    <a:pt x="14" y="5109"/>
                    <a:pt x="27" y="5135"/>
                  </a:cubicBezTo>
                  <a:cubicBezTo>
                    <a:pt x="67" y="5175"/>
                    <a:pt x="107" y="5188"/>
                    <a:pt x="173" y="5188"/>
                  </a:cubicBezTo>
                  <a:cubicBezTo>
                    <a:pt x="239" y="5188"/>
                    <a:pt x="292" y="5188"/>
                    <a:pt x="332" y="5162"/>
                  </a:cubicBezTo>
                  <a:cubicBezTo>
                    <a:pt x="385" y="5149"/>
                    <a:pt x="424" y="5122"/>
                    <a:pt x="438" y="5109"/>
                  </a:cubicBezTo>
                  <a:lnTo>
                    <a:pt x="1510" y="5109"/>
                  </a:lnTo>
                  <a:cubicBezTo>
                    <a:pt x="1642" y="5109"/>
                    <a:pt x="1761" y="5122"/>
                    <a:pt x="1880" y="5122"/>
                  </a:cubicBezTo>
                  <a:lnTo>
                    <a:pt x="2674" y="5122"/>
                  </a:lnTo>
                  <a:cubicBezTo>
                    <a:pt x="2688" y="5122"/>
                    <a:pt x="2714" y="5122"/>
                    <a:pt x="2754" y="5096"/>
                  </a:cubicBezTo>
                  <a:cubicBezTo>
                    <a:pt x="2794" y="5069"/>
                    <a:pt x="2833" y="5043"/>
                    <a:pt x="2860" y="4990"/>
                  </a:cubicBezTo>
                  <a:cubicBezTo>
                    <a:pt x="2966" y="4791"/>
                    <a:pt x="3058" y="4646"/>
                    <a:pt x="3111" y="4553"/>
                  </a:cubicBezTo>
                  <a:cubicBezTo>
                    <a:pt x="3177" y="4460"/>
                    <a:pt x="3204" y="4394"/>
                    <a:pt x="3204" y="4355"/>
                  </a:cubicBezTo>
                  <a:cubicBezTo>
                    <a:pt x="3204" y="4302"/>
                    <a:pt x="3191" y="4262"/>
                    <a:pt x="3151" y="4249"/>
                  </a:cubicBezTo>
                  <a:cubicBezTo>
                    <a:pt x="3111" y="4235"/>
                    <a:pt x="3071" y="4222"/>
                    <a:pt x="3019" y="4222"/>
                  </a:cubicBezTo>
                  <a:cubicBezTo>
                    <a:pt x="2966" y="4222"/>
                    <a:pt x="2926" y="4235"/>
                    <a:pt x="2886" y="4275"/>
                  </a:cubicBezTo>
                  <a:cubicBezTo>
                    <a:pt x="2860" y="4302"/>
                    <a:pt x="2833" y="4328"/>
                    <a:pt x="2820" y="4355"/>
                  </a:cubicBezTo>
                  <a:lnTo>
                    <a:pt x="2648" y="4619"/>
                  </a:lnTo>
                  <a:cubicBezTo>
                    <a:pt x="2621" y="4659"/>
                    <a:pt x="2595" y="4699"/>
                    <a:pt x="2569" y="4712"/>
                  </a:cubicBezTo>
                  <a:cubicBezTo>
                    <a:pt x="2542" y="4725"/>
                    <a:pt x="2516" y="4738"/>
                    <a:pt x="2489" y="4738"/>
                  </a:cubicBezTo>
                  <a:lnTo>
                    <a:pt x="2251" y="4738"/>
                  </a:lnTo>
                  <a:cubicBezTo>
                    <a:pt x="2119" y="4738"/>
                    <a:pt x="1973" y="4738"/>
                    <a:pt x="1801" y="4725"/>
                  </a:cubicBezTo>
                  <a:lnTo>
                    <a:pt x="1271" y="4725"/>
                  </a:lnTo>
                  <a:cubicBezTo>
                    <a:pt x="1099" y="4725"/>
                    <a:pt x="941" y="4712"/>
                    <a:pt x="821" y="4712"/>
                  </a:cubicBezTo>
                  <a:cubicBezTo>
                    <a:pt x="941" y="4593"/>
                    <a:pt x="1073" y="4460"/>
                    <a:pt x="1232" y="4302"/>
                  </a:cubicBezTo>
                  <a:cubicBezTo>
                    <a:pt x="1377" y="4143"/>
                    <a:pt x="1536" y="3971"/>
                    <a:pt x="1682" y="3785"/>
                  </a:cubicBezTo>
                  <a:cubicBezTo>
                    <a:pt x="1841" y="3600"/>
                    <a:pt x="1999" y="3402"/>
                    <a:pt x="2145" y="3190"/>
                  </a:cubicBezTo>
                  <a:cubicBezTo>
                    <a:pt x="2291" y="2978"/>
                    <a:pt x="2436" y="2766"/>
                    <a:pt x="2542" y="2555"/>
                  </a:cubicBezTo>
                  <a:cubicBezTo>
                    <a:pt x="2661" y="2343"/>
                    <a:pt x="2754" y="2118"/>
                    <a:pt x="2833" y="1906"/>
                  </a:cubicBezTo>
                  <a:cubicBezTo>
                    <a:pt x="2899" y="1681"/>
                    <a:pt x="2939" y="1469"/>
                    <a:pt x="2939" y="1258"/>
                  </a:cubicBezTo>
                  <a:cubicBezTo>
                    <a:pt x="2939" y="1085"/>
                    <a:pt x="2913" y="927"/>
                    <a:pt x="2873" y="781"/>
                  </a:cubicBezTo>
                  <a:cubicBezTo>
                    <a:pt x="2833" y="622"/>
                    <a:pt x="2754" y="490"/>
                    <a:pt x="2648" y="371"/>
                  </a:cubicBezTo>
                  <a:cubicBezTo>
                    <a:pt x="2542" y="252"/>
                    <a:pt x="2423" y="172"/>
                    <a:pt x="2251" y="106"/>
                  </a:cubicBezTo>
                  <a:cubicBezTo>
                    <a:pt x="2092" y="27"/>
                    <a:pt x="1894"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632265" y="887407"/>
              <a:ext cx="93683" cy="78318"/>
            </a:xfrm>
            <a:custGeom>
              <a:rect b="b" l="l" r="r" t="t"/>
              <a:pathLst>
                <a:path extrusionOk="0" h="1417" w="1695">
                  <a:moveTo>
                    <a:pt x="159" y="0"/>
                  </a:moveTo>
                  <a:cubicBezTo>
                    <a:pt x="93" y="0"/>
                    <a:pt x="53" y="27"/>
                    <a:pt x="27" y="66"/>
                  </a:cubicBezTo>
                  <a:cubicBezTo>
                    <a:pt x="14" y="106"/>
                    <a:pt x="0" y="146"/>
                    <a:pt x="0" y="186"/>
                  </a:cubicBezTo>
                  <a:cubicBezTo>
                    <a:pt x="0" y="225"/>
                    <a:pt x="14" y="278"/>
                    <a:pt x="40" y="318"/>
                  </a:cubicBezTo>
                  <a:cubicBezTo>
                    <a:pt x="66" y="358"/>
                    <a:pt x="106" y="384"/>
                    <a:pt x="159" y="384"/>
                  </a:cubicBezTo>
                  <a:lnTo>
                    <a:pt x="821" y="384"/>
                  </a:lnTo>
                  <a:cubicBezTo>
                    <a:pt x="953" y="371"/>
                    <a:pt x="1086" y="371"/>
                    <a:pt x="1205" y="371"/>
                  </a:cubicBezTo>
                  <a:lnTo>
                    <a:pt x="1522" y="371"/>
                  </a:lnTo>
                  <a:cubicBezTo>
                    <a:pt x="1589" y="371"/>
                    <a:pt x="1641" y="344"/>
                    <a:pt x="1668" y="291"/>
                  </a:cubicBezTo>
                  <a:cubicBezTo>
                    <a:pt x="1681" y="239"/>
                    <a:pt x="1694" y="199"/>
                    <a:pt x="1694" y="172"/>
                  </a:cubicBezTo>
                  <a:cubicBezTo>
                    <a:pt x="1694" y="119"/>
                    <a:pt x="1681" y="80"/>
                    <a:pt x="1655" y="53"/>
                  </a:cubicBezTo>
                  <a:cubicBezTo>
                    <a:pt x="1628" y="14"/>
                    <a:pt x="1602" y="0"/>
                    <a:pt x="1575" y="0"/>
                  </a:cubicBezTo>
                  <a:cubicBezTo>
                    <a:pt x="1469" y="0"/>
                    <a:pt x="1364" y="0"/>
                    <a:pt x="1231" y="14"/>
                  </a:cubicBezTo>
                  <a:lnTo>
                    <a:pt x="278" y="14"/>
                  </a:lnTo>
                  <a:cubicBezTo>
                    <a:pt x="225" y="0"/>
                    <a:pt x="186" y="0"/>
                    <a:pt x="159" y="0"/>
                  </a:cubicBezTo>
                  <a:close/>
                  <a:moveTo>
                    <a:pt x="159" y="1033"/>
                  </a:moveTo>
                  <a:cubicBezTo>
                    <a:pt x="93" y="1033"/>
                    <a:pt x="53" y="1059"/>
                    <a:pt x="27" y="1099"/>
                  </a:cubicBezTo>
                  <a:cubicBezTo>
                    <a:pt x="14" y="1139"/>
                    <a:pt x="0" y="1178"/>
                    <a:pt x="0" y="1218"/>
                  </a:cubicBezTo>
                  <a:cubicBezTo>
                    <a:pt x="0" y="1271"/>
                    <a:pt x="14" y="1311"/>
                    <a:pt x="40" y="1350"/>
                  </a:cubicBezTo>
                  <a:cubicBezTo>
                    <a:pt x="66" y="1390"/>
                    <a:pt x="106" y="1416"/>
                    <a:pt x="159" y="1416"/>
                  </a:cubicBezTo>
                  <a:lnTo>
                    <a:pt x="821" y="1416"/>
                  </a:lnTo>
                  <a:cubicBezTo>
                    <a:pt x="953" y="1416"/>
                    <a:pt x="1086" y="1403"/>
                    <a:pt x="1205" y="1403"/>
                  </a:cubicBezTo>
                  <a:lnTo>
                    <a:pt x="1522" y="1403"/>
                  </a:lnTo>
                  <a:cubicBezTo>
                    <a:pt x="1589" y="1403"/>
                    <a:pt x="1641" y="1390"/>
                    <a:pt x="1668" y="1337"/>
                  </a:cubicBezTo>
                  <a:cubicBezTo>
                    <a:pt x="1681" y="1284"/>
                    <a:pt x="1694" y="1231"/>
                    <a:pt x="1694" y="1205"/>
                  </a:cubicBezTo>
                  <a:cubicBezTo>
                    <a:pt x="1694" y="1165"/>
                    <a:pt x="1681" y="1125"/>
                    <a:pt x="1655" y="1086"/>
                  </a:cubicBezTo>
                  <a:cubicBezTo>
                    <a:pt x="1628" y="1046"/>
                    <a:pt x="1602" y="1033"/>
                    <a:pt x="1575" y="1033"/>
                  </a:cubicBezTo>
                  <a:cubicBezTo>
                    <a:pt x="1469" y="1033"/>
                    <a:pt x="1364" y="1033"/>
                    <a:pt x="1231" y="1046"/>
                  </a:cubicBezTo>
                  <a:lnTo>
                    <a:pt x="278" y="1046"/>
                  </a:lnTo>
                  <a:cubicBezTo>
                    <a:pt x="225" y="1046"/>
                    <a:pt x="186" y="1033"/>
                    <a:pt x="159" y="10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2740539" y="770345"/>
              <a:ext cx="188029" cy="281711"/>
            </a:xfrm>
            <a:custGeom>
              <a:rect b="b" l="l" r="r" t="t"/>
              <a:pathLst>
                <a:path extrusionOk="0" h="5097" w="3402">
                  <a:moveTo>
                    <a:pt x="2528" y="609"/>
                  </a:moveTo>
                  <a:lnTo>
                    <a:pt x="2356" y="3190"/>
                  </a:lnTo>
                  <a:cubicBezTo>
                    <a:pt x="2210" y="3190"/>
                    <a:pt x="2038" y="3204"/>
                    <a:pt x="1853" y="3217"/>
                  </a:cubicBezTo>
                  <a:cubicBezTo>
                    <a:pt x="1668" y="3230"/>
                    <a:pt x="1496" y="3230"/>
                    <a:pt x="1324" y="3243"/>
                  </a:cubicBezTo>
                  <a:cubicBezTo>
                    <a:pt x="1165" y="3243"/>
                    <a:pt x="1019" y="3257"/>
                    <a:pt x="900" y="3257"/>
                  </a:cubicBezTo>
                  <a:lnTo>
                    <a:pt x="702" y="3257"/>
                  </a:lnTo>
                  <a:cubicBezTo>
                    <a:pt x="662" y="3257"/>
                    <a:pt x="635" y="3257"/>
                    <a:pt x="622" y="3243"/>
                  </a:cubicBezTo>
                  <a:cubicBezTo>
                    <a:pt x="622" y="3230"/>
                    <a:pt x="622" y="3230"/>
                    <a:pt x="622" y="3217"/>
                  </a:cubicBezTo>
                  <a:cubicBezTo>
                    <a:pt x="622" y="3190"/>
                    <a:pt x="622" y="3164"/>
                    <a:pt x="649" y="3137"/>
                  </a:cubicBezTo>
                  <a:cubicBezTo>
                    <a:pt x="675" y="3124"/>
                    <a:pt x="688" y="3098"/>
                    <a:pt x="688" y="3084"/>
                  </a:cubicBezTo>
                  <a:lnTo>
                    <a:pt x="2528" y="609"/>
                  </a:lnTo>
                  <a:close/>
                  <a:moveTo>
                    <a:pt x="2713" y="1"/>
                  </a:moveTo>
                  <a:cubicBezTo>
                    <a:pt x="2634" y="1"/>
                    <a:pt x="2581" y="27"/>
                    <a:pt x="2515" y="80"/>
                  </a:cubicBezTo>
                  <a:cubicBezTo>
                    <a:pt x="2462" y="120"/>
                    <a:pt x="2422" y="159"/>
                    <a:pt x="2409" y="173"/>
                  </a:cubicBezTo>
                  <a:cubicBezTo>
                    <a:pt x="2263" y="358"/>
                    <a:pt x="2131" y="530"/>
                    <a:pt x="2012" y="689"/>
                  </a:cubicBezTo>
                  <a:cubicBezTo>
                    <a:pt x="1893" y="834"/>
                    <a:pt x="1774" y="993"/>
                    <a:pt x="1668" y="1126"/>
                  </a:cubicBezTo>
                  <a:lnTo>
                    <a:pt x="1350" y="1562"/>
                  </a:lnTo>
                  <a:cubicBezTo>
                    <a:pt x="1244" y="1708"/>
                    <a:pt x="1125" y="1867"/>
                    <a:pt x="993" y="2039"/>
                  </a:cubicBezTo>
                  <a:cubicBezTo>
                    <a:pt x="874" y="2211"/>
                    <a:pt x="728" y="2396"/>
                    <a:pt x="582" y="2595"/>
                  </a:cubicBezTo>
                  <a:cubicBezTo>
                    <a:pt x="437" y="2807"/>
                    <a:pt x="265" y="3045"/>
                    <a:pt x="66" y="3309"/>
                  </a:cubicBezTo>
                  <a:cubicBezTo>
                    <a:pt x="40" y="3336"/>
                    <a:pt x="27" y="3362"/>
                    <a:pt x="13" y="3402"/>
                  </a:cubicBezTo>
                  <a:cubicBezTo>
                    <a:pt x="0" y="3415"/>
                    <a:pt x="0" y="3442"/>
                    <a:pt x="0" y="3468"/>
                  </a:cubicBezTo>
                  <a:cubicBezTo>
                    <a:pt x="0" y="3534"/>
                    <a:pt x="27" y="3574"/>
                    <a:pt x="80" y="3601"/>
                  </a:cubicBezTo>
                  <a:cubicBezTo>
                    <a:pt x="132" y="3640"/>
                    <a:pt x="185" y="3654"/>
                    <a:pt x="265" y="3654"/>
                  </a:cubicBezTo>
                  <a:cubicBezTo>
                    <a:pt x="344" y="3654"/>
                    <a:pt x="556" y="3654"/>
                    <a:pt x="900" y="3640"/>
                  </a:cubicBezTo>
                  <a:cubicBezTo>
                    <a:pt x="1231" y="3627"/>
                    <a:pt x="1721" y="3601"/>
                    <a:pt x="2343" y="3601"/>
                  </a:cubicBezTo>
                  <a:lnTo>
                    <a:pt x="2290" y="4554"/>
                  </a:lnTo>
                  <a:cubicBezTo>
                    <a:pt x="2290" y="4633"/>
                    <a:pt x="2263" y="4686"/>
                    <a:pt x="2197" y="4726"/>
                  </a:cubicBezTo>
                  <a:cubicBezTo>
                    <a:pt x="2144" y="4752"/>
                    <a:pt x="2078" y="4779"/>
                    <a:pt x="1985" y="4792"/>
                  </a:cubicBezTo>
                  <a:lnTo>
                    <a:pt x="1893" y="4792"/>
                  </a:lnTo>
                  <a:cubicBezTo>
                    <a:pt x="1853" y="4792"/>
                    <a:pt x="1800" y="4805"/>
                    <a:pt x="1747" y="4805"/>
                  </a:cubicBezTo>
                  <a:cubicBezTo>
                    <a:pt x="1694" y="4805"/>
                    <a:pt x="1641" y="4818"/>
                    <a:pt x="1575" y="4818"/>
                  </a:cubicBezTo>
                  <a:lnTo>
                    <a:pt x="1430" y="4818"/>
                  </a:lnTo>
                  <a:cubicBezTo>
                    <a:pt x="1390" y="4818"/>
                    <a:pt x="1350" y="4832"/>
                    <a:pt x="1310" y="4845"/>
                  </a:cubicBezTo>
                  <a:cubicBezTo>
                    <a:pt x="1271" y="4858"/>
                    <a:pt x="1244" y="4898"/>
                    <a:pt x="1244" y="4951"/>
                  </a:cubicBezTo>
                  <a:cubicBezTo>
                    <a:pt x="1244" y="5017"/>
                    <a:pt x="1271" y="5057"/>
                    <a:pt x="1324" y="5070"/>
                  </a:cubicBezTo>
                  <a:cubicBezTo>
                    <a:pt x="1377" y="5096"/>
                    <a:pt x="1416" y="5096"/>
                    <a:pt x="1456" y="5096"/>
                  </a:cubicBezTo>
                  <a:lnTo>
                    <a:pt x="2965" y="5096"/>
                  </a:lnTo>
                  <a:cubicBezTo>
                    <a:pt x="3044" y="5096"/>
                    <a:pt x="3110" y="5096"/>
                    <a:pt x="3163" y="5070"/>
                  </a:cubicBezTo>
                  <a:cubicBezTo>
                    <a:pt x="3216" y="5043"/>
                    <a:pt x="3230" y="5004"/>
                    <a:pt x="3230" y="4951"/>
                  </a:cubicBezTo>
                  <a:cubicBezTo>
                    <a:pt x="3230" y="4884"/>
                    <a:pt x="3216" y="4845"/>
                    <a:pt x="3163" y="4832"/>
                  </a:cubicBezTo>
                  <a:cubicBezTo>
                    <a:pt x="3124" y="4805"/>
                    <a:pt x="3057" y="4792"/>
                    <a:pt x="2965" y="4792"/>
                  </a:cubicBezTo>
                  <a:lnTo>
                    <a:pt x="2793" y="4792"/>
                  </a:lnTo>
                  <a:cubicBezTo>
                    <a:pt x="2740" y="4779"/>
                    <a:pt x="2713" y="4752"/>
                    <a:pt x="2713" y="4699"/>
                  </a:cubicBezTo>
                  <a:cubicBezTo>
                    <a:pt x="2713" y="4673"/>
                    <a:pt x="2713" y="4620"/>
                    <a:pt x="2713" y="4527"/>
                  </a:cubicBezTo>
                  <a:cubicBezTo>
                    <a:pt x="2727" y="4448"/>
                    <a:pt x="2727" y="4355"/>
                    <a:pt x="2727" y="4249"/>
                  </a:cubicBezTo>
                  <a:cubicBezTo>
                    <a:pt x="2740" y="4130"/>
                    <a:pt x="2740" y="4024"/>
                    <a:pt x="2753" y="3905"/>
                  </a:cubicBezTo>
                  <a:cubicBezTo>
                    <a:pt x="2753" y="3786"/>
                    <a:pt x="2766" y="3680"/>
                    <a:pt x="2766" y="3601"/>
                  </a:cubicBezTo>
                  <a:lnTo>
                    <a:pt x="3230" y="3601"/>
                  </a:lnTo>
                  <a:cubicBezTo>
                    <a:pt x="3256" y="3601"/>
                    <a:pt x="3296" y="3587"/>
                    <a:pt x="3335" y="3561"/>
                  </a:cubicBezTo>
                  <a:cubicBezTo>
                    <a:pt x="3388" y="3534"/>
                    <a:pt x="3402" y="3482"/>
                    <a:pt x="3402" y="3415"/>
                  </a:cubicBezTo>
                  <a:cubicBezTo>
                    <a:pt x="3402" y="3349"/>
                    <a:pt x="3388" y="3309"/>
                    <a:pt x="3349" y="3270"/>
                  </a:cubicBezTo>
                  <a:cubicBezTo>
                    <a:pt x="3309" y="3230"/>
                    <a:pt x="3256" y="3217"/>
                    <a:pt x="3190" y="3217"/>
                  </a:cubicBezTo>
                  <a:lnTo>
                    <a:pt x="2793" y="3190"/>
                  </a:lnTo>
                  <a:cubicBezTo>
                    <a:pt x="2793" y="3032"/>
                    <a:pt x="2793" y="2859"/>
                    <a:pt x="2806" y="2648"/>
                  </a:cubicBezTo>
                  <a:cubicBezTo>
                    <a:pt x="2806" y="2436"/>
                    <a:pt x="2819" y="2224"/>
                    <a:pt x="2832" y="1999"/>
                  </a:cubicBezTo>
                  <a:cubicBezTo>
                    <a:pt x="2846" y="1774"/>
                    <a:pt x="2859" y="1562"/>
                    <a:pt x="2872" y="1337"/>
                  </a:cubicBezTo>
                  <a:cubicBezTo>
                    <a:pt x="2899" y="1126"/>
                    <a:pt x="2912" y="927"/>
                    <a:pt x="2925" y="755"/>
                  </a:cubicBezTo>
                  <a:cubicBezTo>
                    <a:pt x="2938" y="583"/>
                    <a:pt x="2952" y="437"/>
                    <a:pt x="2952" y="318"/>
                  </a:cubicBezTo>
                  <a:cubicBezTo>
                    <a:pt x="2965" y="212"/>
                    <a:pt x="2965" y="146"/>
                    <a:pt x="2965" y="133"/>
                  </a:cubicBezTo>
                  <a:cubicBezTo>
                    <a:pt x="2965" y="93"/>
                    <a:pt x="2938" y="54"/>
                    <a:pt x="2899" y="40"/>
                  </a:cubicBezTo>
                  <a:cubicBezTo>
                    <a:pt x="2846" y="14"/>
                    <a:pt x="2780" y="1"/>
                    <a:pt x="2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1"/>
          <p:cNvGrpSpPr/>
          <p:nvPr/>
        </p:nvGrpSpPr>
        <p:grpSpPr>
          <a:xfrm>
            <a:off x="579149" y="2344267"/>
            <a:ext cx="595379" cy="434972"/>
            <a:chOff x="570141" y="1610117"/>
            <a:chExt cx="675952" cy="493837"/>
          </a:xfrm>
        </p:grpSpPr>
        <p:sp>
          <p:nvSpPr>
            <p:cNvPr id="184" name="Google Shape;184;p11"/>
            <p:cNvSpPr/>
            <p:nvPr/>
          </p:nvSpPr>
          <p:spPr>
            <a:xfrm>
              <a:off x="954157" y="1808371"/>
              <a:ext cx="250207" cy="292655"/>
            </a:xfrm>
            <a:custGeom>
              <a:rect b="b" l="l" r="r" t="t"/>
              <a:pathLst>
                <a:path extrusionOk="0" h="5295" w="4527">
                  <a:moveTo>
                    <a:pt x="2701" y="0"/>
                  </a:moveTo>
                  <a:cubicBezTo>
                    <a:pt x="2608" y="0"/>
                    <a:pt x="2555" y="14"/>
                    <a:pt x="2528" y="40"/>
                  </a:cubicBezTo>
                  <a:cubicBezTo>
                    <a:pt x="2502" y="53"/>
                    <a:pt x="2489" y="93"/>
                    <a:pt x="2489" y="146"/>
                  </a:cubicBezTo>
                  <a:cubicBezTo>
                    <a:pt x="2489" y="199"/>
                    <a:pt x="2502" y="239"/>
                    <a:pt x="2542" y="265"/>
                  </a:cubicBezTo>
                  <a:cubicBezTo>
                    <a:pt x="2595" y="292"/>
                    <a:pt x="2634" y="305"/>
                    <a:pt x="2701" y="305"/>
                  </a:cubicBezTo>
                  <a:cubicBezTo>
                    <a:pt x="2793" y="305"/>
                    <a:pt x="2846" y="305"/>
                    <a:pt x="2873" y="318"/>
                  </a:cubicBezTo>
                  <a:cubicBezTo>
                    <a:pt x="2912" y="318"/>
                    <a:pt x="2926" y="358"/>
                    <a:pt x="2926" y="397"/>
                  </a:cubicBezTo>
                  <a:cubicBezTo>
                    <a:pt x="2926" y="424"/>
                    <a:pt x="2912" y="477"/>
                    <a:pt x="2873" y="543"/>
                  </a:cubicBezTo>
                  <a:cubicBezTo>
                    <a:pt x="2846" y="609"/>
                    <a:pt x="2806" y="702"/>
                    <a:pt x="2753" y="808"/>
                  </a:cubicBezTo>
                  <a:cubicBezTo>
                    <a:pt x="2701" y="900"/>
                    <a:pt x="2648" y="1020"/>
                    <a:pt x="2581" y="1139"/>
                  </a:cubicBezTo>
                  <a:cubicBezTo>
                    <a:pt x="2515" y="1258"/>
                    <a:pt x="2462" y="1377"/>
                    <a:pt x="2396" y="1483"/>
                  </a:cubicBezTo>
                  <a:cubicBezTo>
                    <a:pt x="2330" y="1602"/>
                    <a:pt x="2277" y="1721"/>
                    <a:pt x="2224" y="1827"/>
                  </a:cubicBezTo>
                  <a:cubicBezTo>
                    <a:pt x="2171" y="1920"/>
                    <a:pt x="2131" y="2012"/>
                    <a:pt x="2092" y="2078"/>
                  </a:cubicBezTo>
                  <a:cubicBezTo>
                    <a:pt x="1959" y="1814"/>
                    <a:pt x="1827" y="1575"/>
                    <a:pt x="1721" y="1350"/>
                  </a:cubicBezTo>
                  <a:lnTo>
                    <a:pt x="1589" y="1086"/>
                  </a:lnTo>
                  <a:cubicBezTo>
                    <a:pt x="1536" y="993"/>
                    <a:pt x="1496" y="900"/>
                    <a:pt x="1456" y="834"/>
                  </a:cubicBezTo>
                  <a:cubicBezTo>
                    <a:pt x="1430" y="755"/>
                    <a:pt x="1403" y="689"/>
                    <a:pt x="1377" y="649"/>
                  </a:cubicBezTo>
                  <a:cubicBezTo>
                    <a:pt x="1364" y="596"/>
                    <a:pt x="1351" y="556"/>
                    <a:pt x="1351" y="543"/>
                  </a:cubicBezTo>
                  <a:cubicBezTo>
                    <a:pt x="1351" y="503"/>
                    <a:pt x="1377" y="477"/>
                    <a:pt x="1443" y="464"/>
                  </a:cubicBezTo>
                  <a:cubicBezTo>
                    <a:pt x="1496" y="450"/>
                    <a:pt x="1562" y="437"/>
                    <a:pt x="1628" y="437"/>
                  </a:cubicBezTo>
                  <a:cubicBezTo>
                    <a:pt x="1708" y="424"/>
                    <a:pt x="1774" y="411"/>
                    <a:pt x="1827" y="384"/>
                  </a:cubicBezTo>
                  <a:cubicBezTo>
                    <a:pt x="1893" y="371"/>
                    <a:pt x="1920" y="331"/>
                    <a:pt x="1920" y="278"/>
                  </a:cubicBezTo>
                  <a:cubicBezTo>
                    <a:pt x="1920" y="225"/>
                    <a:pt x="1906" y="186"/>
                    <a:pt x="1880" y="172"/>
                  </a:cubicBezTo>
                  <a:cubicBezTo>
                    <a:pt x="1853" y="146"/>
                    <a:pt x="1801" y="133"/>
                    <a:pt x="1721" y="133"/>
                  </a:cubicBezTo>
                  <a:lnTo>
                    <a:pt x="345" y="133"/>
                  </a:lnTo>
                  <a:cubicBezTo>
                    <a:pt x="212" y="133"/>
                    <a:pt x="133" y="186"/>
                    <a:pt x="133" y="278"/>
                  </a:cubicBezTo>
                  <a:cubicBezTo>
                    <a:pt x="133" y="331"/>
                    <a:pt x="159" y="371"/>
                    <a:pt x="199" y="397"/>
                  </a:cubicBezTo>
                  <a:cubicBezTo>
                    <a:pt x="252" y="411"/>
                    <a:pt x="305" y="424"/>
                    <a:pt x="358" y="424"/>
                  </a:cubicBezTo>
                  <a:cubicBezTo>
                    <a:pt x="503" y="424"/>
                    <a:pt x="623" y="437"/>
                    <a:pt x="715" y="464"/>
                  </a:cubicBezTo>
                  <a:cubicBezTo>
                    <a:pt x="808" y="490"/>
                    <a:pt x="874" y="543"/>
                    <a:pt x="914" y="622"/>
                  </a:cubicBezTo>
                  <a:lnTo>
                    <a:pt x="1880" y="2515"/>
                  </a:lnTo>
                  <a:lnTo>
                    <a:pt x="887" y="4514"/>
                  </a:lnTo>
                  <a:cubicBezTo>
                    <a:pt x="848" y="4593"/>
                    <a:pt x="808" y="4646"/>
                    <a:pt x="781" y="4686"/>
                  </a:cubicBezTo>
                  <a:cubicBezTo>
                    <a:pt x="742" y="4725"/>
                    <a:pt x="676" y="4752"/>
                    <a:pt x="596" y="4752"/>
                  </a:cubicBezTo>
                  <a:cubicBezTo>
                    <a:pt x="583" y="4752"/>
                    <a:pt x="556" y="4752"/>
                    <a:pt x="530" y="4765"/>
                  </a:cubicBezTo>
                  <a:cubicBezTo>
                    <a:pt x="490" y="4765"/>
                    <a:pt x="451" y="4765"/>
                    <a:pt x="411" y="4778"/>
                  </a:cubicBezTo>
                  <a:cubicBezTo>
                    <a:pt x="371" y="4778"/>
                    <a:pt x="331" y="4778"/>
                    <a:pt x="292" y="4792"/>
                  </a:cubicBezTo>
                  <a:lnTo>
                    <a:pt x="186" y="4792"/>
                  </a:lnTo>
                  <a:cubicBezTo>
                    <a:pt x="146" y="4792"/>
                    <a:pt x="106" y="4805"/>
                    <a:pt x="67" y="4818"/>
                  </a:cubicBezTo>
                  <a:cubicBezTo>
                    <a:pt x="14" y="4845"/>
                    <a:pt x="1" y="4871"/>
                    <a:pt x="1" y="4924"/>
                  </a:cubicBezTo>
                  <a:cubicBezTo>
                    <a:pt x="1" y="4977"/>
                    <a:pt x="27" y="5017"/>
                    <a:pt x="67" y="5043"/>
                  </a:cubicBezTo>
                  <a:cubicBezTo>
                    <a:pt x="120" y="5056"/>
                    <a:pt x="159" y="5070"/>
                    <a:pt x="199" y="5070"/>
                  </a:cubicBezTo>
                  <a:lnTo>
                    <a:pt x="1708" y="5070"/>
                  </a:lnTo>
                  <a:cubicBezTo>
                    <a:pt x="1787" y="5070"/>
                    <a:pt x="1840" y="5056"/>
                    <a:pt x="1880" y="5030"/>
                  </a:cubicBezTo>
                  <a:cubicBezTo>
                    <a:pt x="1906" y="5003"/>
                    <a:pt x="1920" y="4964"/>
                    <a:pt x="1920" y="4911"/>
                  </a:cubicBezTo>
                  <a:cubicBezTo>
                    <a:pt x="1920" y="4858"/>
                    <a:pt x="1893" y="4818"/>
                    <a:pt x="1853" y="4805"/>
                  </a:cubicBezTo>
                  <a:cubicBezTo>
                    <a:pt x="1814" y="4778"/>
                    <a:pt x="1761" y="4765"/>
                    <a:pt x="1708" y="4765"/>
                  </a:cubicBezTo>
                  <a:lnTo>
                    <a:pt x="1562" y="4765"/>
                  </a:lnTo>
                  <a:cubicBezTo>
                    <a:pt x="1523" y="4765"/>
                    <a:pt x="1483" y="4765"/>
                    <a:pt x="1443" y="4752"/>
                  </a:cubicBezTo>
                  <a:cubicBezTo>
                    <a:pt x="1403" y="4752"/>
                    <a:pt x="1364" y="4739"/>
                    <a:pt x="1351" y="4725"/>
                  </a:cubicBezTo>
                  <a:cubicBezTo>
                    <a:pt x="1324" y="4712"/>
                    <a:pt x="1311" y="4699"/>
                    <a:pt x="1311" y="4672"/>
                  </a:cubicBezTo>
                  <a:cubicBezTo>
                    <a:pt x="1311" y="4646"/>
                    <a:pt x="1324" y="4593"/>
                    <a:pt x="1364" y="4514"/>
                  </a:cubicBezTo>
                  <a:cubicBezTo>
                    <a:pt x="1403" y="4421"/>
                    <a:pt x="1456" y="4315"/>
                    <a:pt x="1509" y="4183"/>
                  </a:cubicBezTo>
                  <a:cubicBezTo>
                    <a:pt x="1576" y="4064"/>
                    <a:pt x="1642" y="3931"/>
                    <a:pt x="1708" y="3786"/>
                  </a:cubicBezTo>
                  <a:cubicBezTo>
                    <a:pt x="1774" y="3640"/>
                    <a:pt x="1840" y="3508"/>
                    <a:pt x="1893" y="3389"/>
                  </a:cubicBezTo>
                  <a:cubicBezTo>
                    <a:pt x="1959" y="3270"/>
                    <a:pt x="1999" y="3164"/>
                    <a:pt x="2039" y="3084"/>
                  </a:cubicBezTo>
                  <a:cubicBezTo>
                    <a:pt x="2078" y="3005"/>
                    <a:pt x="2105" y="2965"/>
                    <a:pt x="2105" y="2965"/>
                  </a:cubicBezTo>
                  <a:cubicBezTo>
                    <a:pt x="2290" y="3309"/>
                    <a:pt x="2449" y="3627"/>
                    <a:pt x="2595" y="3905"/>
                  </a:cubicBezTo>
                  <a:cubicBezTo>
                    <a:pt x="2661" y="4024"/>
                    <a:pt x="2714" y="4143"/>
                    <a:pt x="2780" y="4249"/>
                  </a:cubicBezTo>
                  <a:cubicBezTo>
                    <a:pt x="2833" y="4368"/>
                    <a:pt x="2886" y="4474"/>
                    <a:pt x="2939" y="4580"/>
                  </a:cubicBezTo>
                  <a:cubicBezTo>
                    <a:pt x="2992" y="4672"/>
                    <a:pt x="3031" y="4752"/>
                    <a:pt x="3058" y="4818"/>
                  </a:cubicBezTo>
                  <a:cubicBezTo>
                    <a:pt x="3084" y="4884"/>
                    <a:pt x="3098" y="4911"/>
                    <a:pt x="3098" y="4937"/>
                  </a:cubicBezTo>
                  <a:cubicBezTo>
                    <a:pt x="3098" y="4964"/>
                    <a:pt x="3071" y="4977"/>
                    <a:pt x="3031" y="4977"/>
                  </a:cubicBezTo>
                  <a:cubicBezTo>
                    <a:pt x="2992" y="4990"/>
                    <a:pt x="2939" y="5003"/>
                    <a:pt x="2886" y="5003"/>
                  </a:cubicBezTo>
                  <a:cubicBezTo>
                    <a:pt x="2833" y="5017"/>
                    <a:pt x="2793" y="5030"/>
                    <a:pt x="2740" y="5056"/>
                  </a:cubicBezTo>
                  <a:cubicBezTo>
                    <a:pt x="2701" y="5070"/>
                    <a:pt x="2687" y="5109"/>
                    <a:pt x="2687" y="5162"/>
                  </a:cubicBezTo>
                  <a:cubicBezTo>
                    <a:pt x="2687" y="5215"/>
                    <a:pt x="2701" y="5242"/>
                    <a:pt x="2727" y="5268"/>
                  </a:cubicBezTo>
                  <a:cubicBezTo>
                    <a:pt x="2753" y="5281"/>
                    <a:pt x="2806" y="5295"/>
                    <a:pt x="2873" y="5295"/>
                  </a:cubicBezTo>
                  <a:lnTo>
                    <a:pt x="4276" y="5295"/>
                  </a:lnTo>
                  <a:cubicBezTo>
                    <a:pt x="4342" y="5295"/>
                    <a:pt x="4408" y="5281"/>
                    <a:pt x="4448" y="5268"/>
                  </a:cubicBezTo>
                  <a:cubicBezTo>
                    <a:pt x="4501" y="5255"/>
                    <a:pt x="4527" y="5215"/>
                    <a:pt x="4527" y="5162"/>
                  </a:cubicBezTo>
                  <a:cubicBezTo>
                    <a:pt x="4527" y="5109"/>
                    <a:pt x="4501" y="5070"/>
                    <a:pt x="4461" y="5043"/>
                  </a:cubicBezTo>
                  <a:cubicBezTo>
                    <a:pt x="4408" y="5030"/>
                    <a:pt x="4355" y="5017"/>
                    <a:pt x="4276" y="5017"/>
                  </a:cubicBezTo>
                  <a:cubicBezTo>
                    <a:pt x="4077" y="5017"/>
                    <a:pt x="3905" y="5003"/>
                    <a:pt x="3773" y="4977"/>
                  </a:cubicBezTo>
                  <a:cubicBezTo>
                    <a:pt x="3640" y="4950"/>
                    <a:pt x="3561" y="4897"/>
                    <a:pt x="3508" y="4818"/>
                  </a:cubicBezTo>
                  <a:lnTo>
                    <a:pt x="2303" y="2515"/>
                  </a:lnTo>
                  <a:lnTo>
                    <a:pt x="3336" y="556"/>
                  </a:lnTo>
                  <a:cubicBezTo>
                    <a:pt x="3376" y="477"/>
                    <a:pt x="3415" y="424"/>
                    <a:pt x="3455" y="384"/>
                  </a:cubicBezTo>
                  <a:cubicBezTo>
                    <a:pt x="3481" y="345"/>
                    <a:pt x="3548" y="318"/>
                    <a:pt x="3640" y="318"/>
                  </a:cubicBezTo>
                  <a:cubicBezTo>
                    <a:pt x="3680" y="318"/>
                    <a:pt x="3733" y="305"/>
                    <a:pt x="3826" y="305"/>
                  </a:cubicBezTo>
                  <a:cubicBezTo>
                    <a:pt x="3918" y="305"/>
                    <a:pt x="4011" y="292"/>
                    <a:pt x="4090" y="278"/>
                  </a:cubicBezTo>
                  <a:cubicBezTo>
                    <a:pt x="4143" y="265"/>
                    <a:pt x="4183" y="252"/>
                    <a:pt x="4209" y="239"/>
                  </a:cubicBezTo>
                  <a:cubicBezTo>
                    <a:pt x="4262" y="212"/>
                    <a:pt x="4276" y="186"/>
                    <a:pt x="4276" y="133"/>
                  </a:cubicBezTo>
                  <a:cubicBezTo>
                    <a:pt x="4276" y="80"/>
                    <a:pt x="4262" y="40"/>
                    <a:pt x="4209" y="27"/>
                  </a:cubicBezTo>
                  <a:cubicBezTo>
                    <a:pt x="4183" y="14"/>
                    <a:pt x="4130" y="0"/>
                    <a:pt x="4077"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570141" y="1610117"/>
              <a:ext cx="214337" cy="166142"/>
            </a:xfrm>
            <a:custGeom>
              <a:rect b="b" l="l" r="r" t="t"/>
              <a:pathLst>
                <a:path extrusionOk="0" h="3006" w="3878">
                  <a:moveTo>
                    <a:pt x="2263" y="1"/>
                  </a:moveTo>
                  <a:cubicBezTo>
                    <a:pt x="2065" y="1"/>
                    <a:pt x="1866" y="54"/>
                    <a:pt x="1681" y="160"/>
                  </a:cubicBezTo>
                  <a:cubicBezTo>
                    <a:pt x="1509" y="265"/>
                    <a:pt x="1363" y="411"/>
                    <a:pt x="1271" y="610"/>
                  </a:cubicBezTo>
                  <a:lnTo>
                    <a:pt x="1257" y="226"/>
                  </a:lnTo>
                  <a:cubicBezTo>
                    <a:pt x="1257" y="146"/>
                    <a:pt x="1244" y="93"/>
                    <a:pt x="1218" y="67"/>
                  </a:cubicBezTo>
                  <a:cubicBezTo>
                    <a:pt x="1191" y="40"/>
                    <a:pt x="1125" y="27"/>
                    <a:pt x="1019" y="27"/>
                  </a:cubicBezTo>
                  <a:cubicBezTo>
                    <a:pt x="821" y="27"/>
                    <a:pt x="649" y="27"/>
                    <a:pt x="529" y="40"/>
                  </a:cubicBezTo>
                  <a:cubicBezTo>
                    <a:pt x="397" y="40"/>
                    <a:pt x="291" y="54"/>
                    <a:pt x="212" y="67"/>
                  </a:cubicBezTo>
                  <a:cubicBezTo>
                    <a:pt x="132" y="80"/>
                    <a:pt x="79" y="107"/>
                    <a:pt x="53" y="133"/>
                  </a:cubicBezTo>
                  <a:cubicBezTo>
                    <a:pt x="13" y="160"/>
                    <a:pt x="0" y="199"/>
                    <a:pt x="0" y="239"/>
                  </a:cubicBezTo>
                  <a:cubicBezTo>
                    <a:pt x="0" y="265"/>
                    <a:pt x="13" y="279"/>
                    <a:pt x="40" y="305"/>
                  </a:cubicBezTo>
                  <a:cubicBezTo>
                    <a:pt x="66" y="305"/>
                    <a:pt x="106" y="318"/>
                    <a:pt x="146" y="332"/>
                  </a:cubicBezTo>
                  <a:cubicBezTo>
                    <a:pt x="185" y="332"/>
                    <a:pt x="225" y="332"/>
                    <a:pt x="265" y="345"/>
                  </a:cubicBezTo>
                  <a:lnTo>
                    <a:pt x="728" y="345"/>
                  </a:lnTo>
                  <a:cubicBezTo>
                    <a:pt x="794" y="345"/>
                    <a:pt x="834" y="411"/>
                    <a:pt x="834" y="543"/>
                  </a:cubicBezTo>
                  <a:cubicBezTo>
                    <a:pt x="834" y="570"/>
                    <a:pt x="834" y="649"/>
                    <a:pt x="821" y="782"/>
                  </a:cubicBezTo>
                  <a:cubicBezTo>
                    <a:pt x="821" y="914"/>
                    <a:pt x="821" y="1060"/>
                    <a:pt x="821" y="1218"/>
                  </a:cubicBezTo>
                  <a:cubicBezTo>
                    <a:pt x="821" y="1390"/>
                    <a:pt x="807" y="1549"/>
                    <a:pt x="807" y="1708"/>
                  </a:cubicBezTo>
                  <a:cubicBezTo>
                    <a:pt x="807" y="1854"/>
                    <a:pt x="807" y="1973"/>
                    <a:pt x="807" y="2039"/>
                  </a:cubicBezTo>
                  <a:cubicBezTo>
                    <a:pt x="807" y="2079"/>
                    <a:pt x="794" y="2105"/>
                    <a:pt x="794" y="2145"/>
                  </a:cubicBezTo>
                  <a:cubicBezTo>
                    <a:pt x="794" y="2184"/>
                    <a:pt x="781" y="2224"/>
                    <a:pt x="768" y="2251"/>
                  </a:cubicBezTo>
                  <a:cubicBezTo>
                    <a:pt x="754" y="2290"/>
                    <a:pt x="741" y="2317"/>
                    <a:pt x="715" y="2343"/>
                  </a:cubicBezTo>
                  <a:cubicBezTo>
                    <a:pt x="688" y="2357"/>
                    <a:pt x="662" y="2370"/>
                    <a:pt x="622" y="2370"/>
                  </a:cubicBezTo>
                  <a:lnTo>
                    <a:pt x="503" y="2370"/>
                  </a:lnTo>
                  <a:cubicBezTo>
                    <a:pt x="450" y="2370"/>
                    <a:pt x="410" y="2383"/>
                    <a:pt x="344" y="2409"/>
                  </a:cubicBezTo>
                  <a:cubicBezTo>
                    <a:pt x="304" y="2436"/>
                    <a:pt x="278" y="2489"/>
                    <a:pt x="278" y="2555"/>
                  </a:cubicBezTo>
                  <a:cubicBezTo>
                    <a:pt x="278" y="2634"/>
                    <a:pt x="304" y="2687"/>
                    <a:pt x="357" y="2701"/>
                  </a:cubicBezTo>
                  <a:cubicBezTo>
                    <a:pt x="410" y="2714"/>
                    <a:pt x="476" y="2727"/>
                    <a:pt x="543" y="2727"/>
                  </a:cubicBezTo>
                  <a:lnTo>
                    <a:pt x="1112" y="2727"/>
                  </a:lnTo>
                  <a:cubicBezTo>
                    <a:pt x="1244" y="2714"/>
                    <a:pt x="1363" y="2714"/>
                    <a:pt x="1469" y="2714"/>
                  </a:cubicBezTo>
                  <a:lnTo>
                    <a:pt x="1654" y="2714"/>
                  </a:lnTo>
                  <a:cubicBezTo>
                    <a:pt x="1747" y="2714"/>
                    <a:pt x="1800" y="2714"/>
                    <a:pt x="1840" y="2687"/>
                  </a:cubicBezTo>
                  <a:cubicBezTo>
                    <a:pt x="1879" y="2661"/>
                    <a:pt x="1906" y="2621"/>
                    <a:pt x="1906" y="2555"/>
                  </a:cubicBezTo>
                  <a:cubicBezTo>
                    <a:pt x="1906" y="2476"/>
                    <a:pt x="1879" y="2409"/>
                    <a:pt x="1826" y="2396"/>
                  </a:cubicBezTo>
                  <a:cubicBezTo>
                    <a:pt x="1787" y="2370"/>
                    <a:pt x="1734" y="2357"/>
                    <a:pt x="1654" y="2357"/>
                  </a:cubicBezTo>
                  <a:lnTo>
                    <a:pt x="1244" y="2357"/>
                  </a:lnTo>
                  <a:lnTo>
                    <a:pt x="1244" y="1668"/>
                  </a:lnTo>
                  <a:cubicBezTo>
                    <a:pt x="1244" y="1536"/>
                    <a:pt x="1257" y="1417"/>
                    <a:pt x="1271" y="1298"/>
                  </a:cubicBezTo>
                  <a:cubicBezTo>
                    <a:pt x="1297" y="1165"/>
                    <a:pt x="1337" y="1060"/>
                    <a:pt x="1376" y="954"/>
                  </a:cubicBezTo>
                  <a:cubicBezTo>
                    <a:pt x="1456" y="808"/>
                    <a:pt x="1549" y="662"/>
                    <a:pt x="1681" y="557"/>
                  </a:cubicBezTo>
                  <a:cubicBezTo>
                    <a:pt x="1813" y="437"/>
                    <a:pt x="1972" y="371"/>
                    <a:pt x="2144" y="371"/>
                  </a:cubicBezTo>
                  <a:cubicBezTo>
                    <a:pt x="2276" y="371"/>
                    <a:pt x="2396" y="411"/>
                    <a:pt x="2462" y="490"/>
                  </a:cubicBezTo>
                  <a:cubicBezTo>
                    <a:pt x="2554" y="570"/>
                    <a:pt x="2607" y="676"/>
                    <a:pt x="2647" y="808"/>
                  </a:cubicBezTo>
                  <a:cubicBezTo>
                    <a:pt x="2700" y="927"/>
                    <a:pt x="2726" y="1086"/>
                    <a:pt x="2740" y="1258"/>
                  </a:cubicBezTo>
                  <a:cubicBezTo>
                    <a:pt x="2753" y="1430"/>
                    <a:pt x="2766" y="1615"/>
                    <a:pt x="2766" y="1801"/>
                  </a:cubicBezTo>
                  <a:cubicBezTo>
                    <a:pt x="2766" y="1814"/>
                    <a:pt x="2766" y="1880"/>
                    <a:pt x="2753" y="1986"/>
                  </a:cubicBezTo>
                  <a:cubicBezTo>
                    <a:pt x="2753" y="2105"/>
                    <a:pt x="2753" y="2251"/>
                    <a:pt x="2740" y="2409"/>
                  </a:cubicBezTo>
                  <a:cubicBezTo>
                    <a:pt x="2740" y="2502"/>
                    <a:pt x="2713" y="2568"/>
                    <a:pt x="2687" y="2595"/>
                  </a:cubicBezTo>
                  <a:cubicBezTo>
                    <a:pt x="2647" y="2621"/>
                    <a:pt x="2581" y="2634"/>
                    <a:pt x="2475" y="2648"/>
                  </a:cubicBezTo>
                  <a:cubicBezTo>
                    <a:pt x="2449" y="2661"/>
                    <a:pt x="2409" y="2674"/>
                    <a:pt x="2369" y="2701"/>
                  </a:cubicBezTo>
                  <a:cubicBezTo>
                    <a:pt x="2329" y="2727"/>
                    <a:pt x="2303" y="2767"/>
                    <a:pt x="2303" y="2833"/>
                  </a:cubicBezTo>
                  <a:cubicBezTo>
                    <a:pt x="2303" y="2899"/>
                    <a:pt x="2329" y="2939"/>
                    <a:pt x="2369" y="2965"/>
                  </a:cubicBezTo>
                  <a:cubicBezTo>
                    <a:pt x="2409" y="2992"/>
                    <a:pt x="2462" y="3005"/>
                    <a:pt x="2515" y="3005"/>
                  </a:cubicBezTo>
                  <a:cubicBezTo>
                    <a:pt x="2528" y="3005"/>
                    <a:pt x="2594" y="3005"/>
                    <a:pt x="2700" y="2992"/>
                  </a:cubicBezTo>
                  <a:lnTo>
                    <a:pt x="3653" y="2992"/>
                  </a:lnTo>
                  <a:cubicBezTo>
                    <a:pt x="3706" y="2992"/>
                    <a:pt x="3759" y="2979"/>
                    <a:pt x="3812" y="2965"/>
                  </a:cubicBezTo>
                  <a:cubicBezTo>
                    <a:pt x="3851" y="2939"/>
                    <a:pt x="3878" y="2899"/>
                    <a:pt x="3878" y="2833"/>
                  </a:cubicBezTo>
                  <a:cubicBezTo>
                    <a:pt x="3878" y="2793"/>
                    <a:pt x="3865" y="2754"/>
                    <a:pt x="3838" y="2727"/>
                  </a:cubicBezTo>
                  <a:cubicBezTo>
                    <a:pt x="3812" y="2701"/>
                    <a:pt x="3785" y="2687"/>
                    <a:pt x="3746" y="2674"/>
                  </a:cubicBezTo>
                  <a:cubicBezTo>
                    <a:pt x="3706" y="2648"/>
                    <a:pt x="3666" y="2648"/>
                    <a:pt x="3626" y="2634"/>
                  </a:cubicBezTo>
                  <a:lnTo>
                    <a:pt x="3203" y="2634"/>
                  </a:lnTo>
                  <a:lnTo>
                    <a:pt x="3203" y="1205"/>
                  </a:lnTo>
                  <a:cubicBezTo>
                    <a:pt x="3203" y="954"/>
                    <a:pt x="3163" y="755"/>
                    <a:pt x="3110" y="596"/>
                  </a:cubicBezTo>
                  <a:cubicBezTo>
                    <a:pt x="3044" y="437"/>
                    <a:pt x="2965" y="318"/>
                    <a:pt x="2872" y="226"/>
                  </a:cubicBezTo>
                  <a:cubicBezTo>
                    <a:pt x="2779" y="146"/>
                    <a:pt x="2674" y="80"/>
                    <a:pt x="2554" y="54"/>
                  </a:cubicBezTo>
                  <a:cubicBezTo>
                    <a:pt x="2449" y="14"/>
                    <a:pt x="2356" y="1"/>
                    <a:pt x="2263"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611815" y="1689153"/>
              <a:ext cx="634279" cy="414801"/>
            </a:xfrm>
            <a:custGeom>
              <a:rect b="b" l="l" r="r" t="t"/>
              <a:pathLst>
                <a:path extrusionOk="0" h="7505" w="11476">
                  <a:moveTo>
                    <a:pt x="4633" y="0"/>
                  </a:moveTo>
                  <a:cubicBezTo>
                    <a:pt x="4527" y="0"/>
                    <a:pt x="4474" y="53"/>
                    <a:pt x="4421" y="172"/>
                  </a:cubicBezTo>
                  <a:lnTo>
                    <a:pt x="3428" y="6234"/>
                  </a:lnTo>
                  <a:lnTo>
                    <a:pt x="2595" y="3031"/>
                  </a:lnTo>
                  <a:cubicBezTo>
                    <a:pt x="2542" y="2925"/>
                    <a:pt x="2489" y="2872"/>
                    <a:pt x="2383" y="2872"/>
                  </a:cubicBezTo>
                  <a:lnTo>
                    <a:pt x="225" y="2872"/>
                  </a:lnTo>
                  <a:cubicBezTo>
                    <a:pt x="120" y="2872"/>
                    <a:pt x="0" y="2978"/>
                    <a:pt x="0" y="3097"/>
                  </a:cubicBezTo>
                  <a:cubicBezTo>
                    <a:pt x="0" y="3203"/>
                    <a:pt x="120" y="3309"/>
                    <a:pt x="225" y="3309"/>
                  </a:cubicBezTo>
                  <a:lnTo>
                    <a:pt x="2211" y="3309"/>
                  </a:lnTo>
                  <a:lnTo>
                    <a:pt x="3256" y="7332"/>
                  </a:lnTo>
                  <a:cubicBezTo>
                    <a:pt x="3309" y="7452"/>
                    <a:pt x="3375" y="7504"/>
                    <a:pt x="3481" y="7504"/>
                  </a:cubicBezTo>
                  <a:cubicBezTo>
                    <a:pt x="3587" y="7504"/>
                    <a:pt x="3706" y="7399"/>
                    <a:pt x="3706" y="7332"/>
                  </a:cubicBezTo>
                  <a:lnTo>
                    <a:pt x="4858" y="450"/>
                  </a:lnTo>
                  <a:lnTo>
                    <a:pt x="11250" y="450"/>
                  </a:lnTo>
                  <a:cubicBezTo>
                    <a:pt x="11370" y="450"/>
                    <a:pt x="11475" y="331"/>
                    <a:pt x="11475" y="225"/>
                  </a:cubicBezTo>
                  <a:cubicBezTo>
                    <a:pt x="11475" y="119"/>
                    <a:pt x="11370" y="0"/>
                    <a:pt x="1125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1"/>
          <p:cNvGrpSpPr/>
          <p:nvPr/>
        </p:nvGrpSpPr>
        <p:grpSpPr>
          <a:xfrm>
            <a:off x="7578957" y="753109"/>
            <a:ext cx="1205251" cy="628374"/>
            <a:chOff x="1787352" y="2530363"/>
            <a:chExt cx="1540651" cy="803239"/>
          </a:xfrm>
        </p:grpSpPr>
        <p:sp>
          <p:nvSpPr>
            <p:cNvPr id="188" name="Google Shape;188;p11"/>
            <p:cNvSpPr/>
            <p:nvPr/>
          </p:nvSpPr>
          <p:spPr>
            <a:xfrm>
              <a:off x="1971678" y="2530363"/>
              <a:ext cx="914442" cy="628420"/>
            </a:xfrm>
            <a:custGeom>
              <a:rect b="b" l="l" r="r" t="t"/>
              <a:pathLst>
                <a:path extrusionOk="0" h="11370" w="16545">
                  <a:moveTo>
                    <a:pt x="279" y="1"/>
                  </a:moveTo>
                  <a:cubicBezTo>
                    <a:pt x="213" y="1"/>
                    <a:pt x="160" y="1"/>
                    <a:pt x="160" y="54"/>
                  </a:cubicBezTo>
                  <a:cubicBezTo>
                    <a:pt x="54" y="120"/>
                    <a:pt x="1" y="173"/>
                    <a:pt x="1" y="279"/>
                  </a:cubicBezTo>
                  <a:lnTo>
                    <a:pt x="1" y="8603"/>
                  </a:lnTo>
                  <a:cubicBezTo>
                    <a:pt x="1" y="8551"/>
                    <a:pt x="54" y="8445"/>
                    <a:pt x="107" y="8445"/>
                  </a:cubicBezTo>
                  <a:cubicBezTo>
                    <a:pt x="160" y="8392"/>
                    <a:pt x="213" y="8326"/>
                    <a:pt x="279" y="8326"/>
                  </a:cubicBezTo>
                  <a:lnTo>
                    <a:pt x="543" y="8326"/>
                  </a:lnTo>
                  <a:lnTo>
                    <a:pt x="543" y="715"/>
                  </a:lnTo>
                  <a:lnTo>
                    <a:pt x="13011" y="6340"/>
                  </a:lnTo>
                  <a:cubicBezTo>
                    <a:pt x="12852" y="6076"/>
                    <a:pt x="12733" y="5798"/>
                    <a:pt x="12574" y="5520"/>
                  </a:cubicBezTo>
                  <a:lnTo>
                    <a:pt x="385" y="54"/>
                  </a:lnTo>
                  <a:cubicBezTo>
                    <a:pt x="385" y="1"/>
                    <a:pt x="332" y="1"/>
                    <a:pt x="279" y="1"/>
                  </a:cubicBezTo>
                  <a:close/>
                  <a:moveTo>
                    <a:pt x="3085" y="10814"/>
                  </a:moveTo>
                  <a:lnTo>
                    <a:pt x="3085" y="11092"/>
                  </a:lnTo>
                  <a:cubicBezTo>
                    <a:pt x="3085" y="11198"/>
                    <a:pt x="3032" y="11251"/>
                    <a:pt x="2979" y="11303"/>
                  </a:cubicBezTo>
                  <a:cubicBezTo>
                    <a:pt x="2926" y="11370"/>
                    <a:pt x="2860" y="11370"/>
                    <a:pt x="2807" y="11370"/>
                  </a:cubicBezTo>
                  <a:lnTo>
                    <a:pt x="16545" y="11370"/>
                  </a:lnTo>
                  <a:cubicBezTo>
                    <a:pt x="16426" y="11198"/>
                    <a:pt x="16267" y="11039"/>
                    <a:pt x="16095" y="1081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2666643" y="2835398"/>
              <a:ext cx="661361" cy="323385"/>
            </a:xfrm>
            <a:custGeom>
              <a:rect b="b" l="l" r="r" t="t"/>
              <a:pathLst>
                <a:path extrusionOk="0" h="5851" w="11966">
                  <a:moveTo>
                    <a:pt x="0" y="1"/>
                  </a:moveTo>
                  <a:cubicBezTo>
                    <a:pt x="159" y="279"/>
                    <a:pt x="278" y="557"/>
                    <a:pt x="437" y="821"/>
                  </a:cubicBezTo>
                  <a:lnTo>
                    <a:pt x="10417" y="5295"/>
                  </a:lnTo>
                  <a:lnTo>
                    <a:pt x="3521" y="5295"/>
                  </a:lnTo>
                  <a:cubicBezTo>
                    <a:pt x="3693" y="5520"/>
                    <a:pt x="3852" y="5679"/>
                    <a:pt x="3971" y="5851"/>
                  </a:cubicBezTo>
                  <a:lnTo>
                    <a:pt x="11687" y="5851"/>
                  </a:lnTo>
                  <a:cubicBezTo>
                    <a:pt x="11793" y="5851"/>
                    <a:pt x="11912" y="5784"/>
                    <a:pt x="11965" y="5626"/>
                  </a:cubicBezTo>
                  <a:cubicBezTo>
                    <a:pt x="11965" y="5520"/>
                    <a:pt x="11912" y="5401"/>
                    <a:pt x="11793" y="53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1971678" y="2990485"/>
              <a:ext cx="170508" cy="168297"/>
            </a:xfrm>
            <a:custGeom>
              <a:rect b="b" l="l" r="r" t="t"/>
              <a:pathLst>
                <a:path extrusionOk="0" h="3045" w="3085">
                  <a:moveTo>
                    <a:pt x="2529" y="556"/>
                  </a:moveTo>
                  <a:lnTo>
                    <a:pt x="2529" y="2489"/>
                  </a:lnTo>
                  <a:lnTo>
                    <a:pt x="543" y="2489"/>
                  </a:lnTo>
                  <a:lnTo>
                    <a:pt x="543" y="556"/>
                  </a:lnTo>
                  <a:close/>
                  <a:moveTo>
                    <a:pt x="279" y="1"/>
                  </a:moveTo>
                  <a:cubicBezTo>
                    <a:pt x="213" y="1"/>
                    <a:pt x="160" y="67"/>
                    <a:pt x="107" y="120"/>
                  </a:cubicBezTo>
                  <a:cubicBezTo>
                    <a:pt x="54" y="120"/>
                    <a:pt x="1" y="226"/>
                    <a:pt x="1" y="278"/>
                  </a:cubicBezTo>
                  <a:lnTo>
                    <a:pt x="1" y="2767"/>
                  </a:lnTo>
                  <a:cubicBezTo>
                    <a:pt x="1" y="2873"/>
                    <a:pt x="54" y="2926"/>
                    <a:pt x="107" y="2978"/>
                  </a:cubicBezTo>
                  <a:cubicBezTo>
                    <a:pt x="160" y="3045"/>
                    <a:pt x="213" y="3045"/>
                    <a:pt x="279" y="3045"/>
                  </a:cubicBezTo>
                  <a:lnTo>
                    <a:pt x="2807" y="3045"/>
                  </a:lnTo>
                  <a:cubicBezTo>
                    <a:pt x="2860" y="3045"/>
                    <a:pt x="2926" y="3045"/>
                    <a:pt x="2979" y="2978"/>
                  </a:cubicBezTo>
                  <a:cubicBezTo>
                    <a:pt x="3032" y="2926"/>
                    <a:pt x="3085" y="2873"/>
                    <a:pt x="3085" y="2767"/>
                  </a:cubicBezTo>
                  <a:lnTo>
                    <a:pt x="3085" y="2489"/>
                  </a:lnTo>
                  <a:lnTo>
                    <a:pt x="3085" y="278"/>
                  </a:lnTo>
                  <a:cubicBezTo>
                    <a:pt x="3085" y="226"/>
                    <a:pt x="3032" y="120"/>
                    <a:pt x="2979" y="120"/>
                  </a:cubicBezTo>
                  <a:cubicBezTo>
                    <a:pt x="2926" y="67"/>
                    <a:pt x="2860" y="1"/>
                    <a:pt x="2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2584733" y="2634989"/>
              <a:ext cx="118554" cy="120765"/>
            </a:xfrm>
            <a:custGeom>
              <a:rect b="b" l="l" r="r" t="t"/>
              <a:pathLst>
                <a:path extrusionOk="0" h="2185" w="2145">
                  <a:moveTo>
                    <a:pt x="887" y="1284"/>
                  </a:moveTo>
                  <a:cubicBezTo>
                    <a:pt x="953" y="1284"/>
                    <a:pt x="1032" y="1297"/>
                    <a:pt x="1085" y="1311"/>
                  </a:cubicBezTo>
                  <a:cubicBezTo>
                    <a:pt x="1151" y="1324"/>
                    <a:pt x="1204" y="1350"/>
                    <a:pt x="1257" y="1377"/>
                  </a:cubicBezTo>
                  <a:cubicBezTo>
                    <a:pt x="1310" y="1403"/>
                    <a:pt x="1350" y="1430"/>
                    <a:pt x="1376" y="1469"/>
                  </a:cubicBezTo>
                  <a:cubicBezTo>
                    <a:pt x="1403" y="1509"/>
                    <a:pt x="1416" y="1549"/>
                    <a:pt x="1416" y="1588"/>
                  </a:cubicBezTo>
                  <a:cubicBezTo>
                    <a:pt x="1416" y="1641"/>
                    <a:pt x="1403" y="1681"/>
                    <a:pt x="1363" y="1721"/>
                  </a:cubicBezTo>
                  <a:cubicBezTo>
                    <a:pt x="1337" y="1761"/>
                    <a:pt x="1297" y="1787"/>
                    <a:pt x="1231" y="1813"/>
                  </a:cubicBezTo>
                  <a:cubicBezTo>
                    <a:pt x="1178" y="1840"/>
                    <a:pt x="1112" y="1866"/>
                    <a:pt x="1046" y="1880"/>
                  </a:cubicBezTo>
                  <a:cubicBezTo>
                    <a:pt x="966" y="1906"/>
                    <a:pt x="887" y="1906"/>
                    <a:pt x="807" y="1906"/>
                  </a:cubicBezTo>
                  <a:cubicBezTo>
                    <a:pt x="675" y="1906"/>
                    <a:pt x="569" y="1893"/>
                    <a:pt x="463" y="1840"/>
                  </a:cubicBezTo>
                  <a:cubicBezTo>
                    <a:pt x="371" y="1800"/>
                    <a:pt x="318" y="1734"/>
                    <a:pt x="318" y="1641"/>
                  </a:cubicBezTo>
                  <a:cubicBezTo>
                    <a:pt x="318" y="1588"/>
                    <a:pt x="331" y="1536"/>
                    <a:pt x="371" y="1496"/>
                  </a:cubicBezTo>
                  <a:cubicBezTo>
                    <a:pt x="397" y="1456"/>
                    <a:pt x="437" y="1416"/>
                    <a:pt x="490" y="1390"/>
                  </a:cubicBezTo>
                  <a:cubicBezTo>
                    <a:pt x="529" y="1350"/>
                    <a:pt x="596" y="1337"/>
                    <a:pt x="662" y="1311"/>
                  </a:cubicBezTo>
                  <a:cubicBezTo>
                    <a:pt x="728" y="1297"/>
                    <a:pt x="807" y="1284"/>
                    <a:pt x="887" y="1284"/>
                  </a:cubicBezTo>
                  <a:close/>
                  <a:moveTo>
                    <a:pt x="926" y="0"/>
                  </a:moveTo>
                  <a:cubicBezTo>
                    <a:pt x="688" y="0"/>
                    <a:pt x="490" y="53"/>
                    <a:pt x="344" y="159"/>
                  </a:cubicBezTo>
                  <a:cubicBezTo>
                    <a:pt x="199" y="265"/>
                    <a:pt x="132" y="397"/>
                    <a:pt x="132" y="569"/>
                  </a:cubicBezTo>
                  <a:cubicBezTo>
                    <a:pt x="132" y="649"/>
                    <a:pt x="159" y="715"/>
                    <a:pt x="199" y="781"/>
                  </a:cubicBezTo>
                  <a:cubicBezTo>
                    <a:pt x="238" y="861"/>
                    <a:pt x="304" y="887"/>
                    <a:pt x="397" y="887"/>
                  </a:cubicBezTo>
                  <a:cubicBezTo>
                    <a:pt x="463" y="887"/>
                    <a:pt x="503" y="874"/>
                    <a:pt x="543" y="847"/>
                  </a:cubicBezTo>
                  <a:cubicBezTo>
                    <a:pt x="582" y="821"/>
                    <a:pt x="596" y="781"/>
                    <a:pt x="596" y="728"/>
                  </a:cubicBezTo>
                  <a:cubicBezTo>
                    <a:pt x="596" y="675"/>
                    <a:pt x="582" y="636"/>
                    <a:pt x="556" y="622"/>
                  </a:cubicBezTo>
                  <a:cubicBezTo>
                    <a:pt x="529" y="596"/>
                    <a:pt x="503" y="583"/>
                    <a:pt x="490" y="583"/>
                  </a:cubicBezTo>
                  <a:cubicBezTo>
                    <a:pt x="450" y="569"/>
                    <a:pt x="437" y="569"/>
                    <a:pt x="410" y="556"/>
                  </a:cubicBezTo>
                  <a:cubicBezTo>
                    <a:pt x="397" y="556"/>
                    <a:pt x="397" y="530"/>
                    <a:pt x="397" y="503"/>
                  </a:cubicBezTo>
                  <a:cubicBezTo>
                    <a:pt x="397" y="477"/>
                    <a:pt x="410" y="437"/>
                    <a:pt x="437" y="411"/>
                  </a:cubicBezTo>
                  <a:cubicBezTo>
                    <a:pt x="476" y="384"/>
                    <a:pt x="516" y="358"/>
                    <a:pt x="556" y="344"/>
                  </a:cubicBezTo>
                  <a:cubicBezTo>
                    <a:pt x="609" y="318"/>
                    <a:pt x="662" y="305"/>
                    <a:pt x="728" y="291"/>
                  </a:cubicBezTo>
                  <a:cubicBezTo>
                    <a:pt x="781" y="278"/>
                    <a:pt x="834" y="278"/>
                    <a:pt x="887" y="278"/>
                  </a:cubicBezTo>
                  <a:cubicBezTo>
                    <a:pt x="1072" y="278"/>
                    <a:pt x="1204" y="331"/>
                    <a:pt x="1297" y="450"/>
                  </a:cubicBezTo>
                  <a:cubicBezTo>
                    <a:pt x="1376" y="569"/>
                    <a:pt x="1416" y="728"/>
                    <a:pt x="1416" y="927"/>
                  </a:cubicBezTo>
                  <a:cubicBezTo>
                    <a:pt x="1416" y="940"/>
                    <a:pt x="1416" y="966"/>
                    <a:pt x="1416" y="1006"/>
                  </a:cubicBezTo>
                  <a:lnTo>
                    <a:pt x="1416" y="1099"/>
                  </a:lnTo>
                  <a:lnTo>
                    <a:pt x="1416" y="1218"/>
                  </a:lnTo>
                  <a:cubicBezTo>
                    <a:pt x="1218" y="1086"/>
                    <a:pt x="1006" y="1006"/>
                    <a:pt x="768" y="1006"/>
                  </a:cubicBezTo>
                  <a:cubicBezTo>
                    <a:pt x="649" y="1006"/>
                    <a:pt x="543" y="1033"/>
                    <a:pt x="450" y="1059"/>
                  </a:cubicBezTo>
                  <a:cubicBezTo>
                    <a:pt x="357" y="1086"/>
                    <a:pt x="278" y="1138"/>
                    <a:pt x="212" y="1191"/>
                  </a:cubicBezTo>
                  <a:cubicBezTo>
                    <a:pt x="146" y="1244"/>
                    <a:pt x="93" y="1311"/>
                    <a:pt x="53" y="1390"/>
                  </a:cubicBezTo>
                  <a:cubicBezTo>
                    <a:pt x="13" y="1469"/>
                    <a:pt x="0" y="1549"/>
                    <a:pt x="0" y="1641"/>
                  </a:cubicBezTo>
                  <a:cubicBezTo>
                    <a:pt x="0" y="1800"/>
                    <a:pt x="53" y="1946"/>
                    <a:pt x="185" y="2038"/>
                  </a:cubicBezTo>
                  <a:cubicBezTo>
                    <a:pt x="318" y="2131"/>
                    <a:pt x="490" y="2184"/>
                    <a:pt x="701" y="2184"/>
                  </a:cubicBezTo>
                  <a:cubicBezTo>
                    <a:pt x="847" y="2184"/>
                    <a:pt x="979" y="2158"/>
                    <a:pt x="1099" y="2118"/>
                  </a:cubicBezTo>
                  <a:cubicBezTo>
                    <a:pt x="1218" y="2065"/>
                    <a:pt x="1324" y="1999"/>
                    <a:pt x="1429" y="1919"/>
                  </a:cubicBezTo>
                  <a:cubicBezTo>
                    <a:pt x="1456" y="2012"/>
                    <a:pt x="1496" y="2078"/>
                    <a:pt x="1562" y="2131"/>
                  </a:cubicBezTo>
                  <a:cubicBezTo>
                    <a:pt x="1628" y="2171"/>
                    <a:pt x="1707" y="2184"/>
                    <a:pt x="1787" y="2184"/>
                  </a:cubicBezTo>
                  <a:cubicBezTo>
                    <a:pt x="1840" y="2184"/>
                    <a:pt x="1879" y="2184"/>
                    <a:pt x="1919" y="2171"/>
                  </a:cubicBezTo>
                  <a:cubicBezTo>
                    <a:pt x="1959" y="2158"/>
                    <a:pt x="1999" y="2131"/>
                    <a:pt x="2038" y="2105"/>
                  </a:cubicBezTo>
                  <a:cubicBezTo>
                    <a:pt x="2078" y="2078"/>
                    <a:pt x="2091" y="2038"/>
                    <a:pt x="2118" y="1999"/>
                  </a:cubicBezTo>
                  <a:cubicBezTo>
                    <a:pt x="2144" y="1959"/>
                    <a:pt x="2144" y="1893"/>
                    <a:pt x="2144" y="1840"/>
                  </a:cubicBezTo>
                  <a:cubicBezTo>
                    <a:pt x="2144" y="1800"/>
                    <a:pt x="2144" y="1761"/>
                    <a:pt x="2131" y="1734"/>
                  </a:cubicBezTo>
                  <a:cubicBezTo>
                    <a:pt x="2118" y="1694"/>
                    <a:pt x="2091" y="1681"/>
                    <a:pt x="2051" y="1681"/>
                  </a:cubicBezTo>
                  <a:cubicBezTo>
                    <a:pt x="2012" y="1681"/>
                    <a:pt x="1972" y="1694"/>
                    <a:pt x="1959" y="1721"/>
                  </a:cubicBezTo>
                  <a:cubicBezTo>
                    <a:pt x="1946" y="1747"/>
                    <a:pt x="1932" y="1761"/>
                    <a:pt x="1932" y="1787"/>
                  </a:cubicBezTo>
                  <a:cubicBezTo>
                    <a:pt x="1919" y="1827"/>
                    <a:pt x="1906" y="1853"/>
                    <a:pt x="1893" y="1880"/>
                  </a:cubicBezTo>
                  <a:cubicBezTo>
                    <a:pt x="1893" y="1893"/>
                    <a:pt x="1866" y="1906"/>
                    <a:pt x="1840" y="1906"/>
                  </a:cubicBezTo>
                  <a:cubicBezTo>
                    <a:pt x="1787" y="1906"/>
                    <a:pt x="1760" y="1893"/>
                    <a:pt x="1747" y="1840"/>
                  </a:cubicBezTo>
                  <a:cubicBezTo>
                    <a:pt x="1734" y="1800"/>
                    <a:pt x="1734" y="1708"/>
                    <a:pt x="1734" y="1562"/>
                  </a:cubicBezTo>
                  <a:lnTo>
                    <a:pt x="1734" y="1403"/>
                  </a:lnTo>
                  <a:cubicBezTo>
                    <a:pt x="1734" y="1337"/>
                    <a:pt x="1734" y="1271"/>
                    <a:pt x="1734" y="1218"/>
                  </a:cubicBezTo>
                  <a:cubicBezTo>
                    <a:pt x="1734" y="1152"/>
                    <a:pt x="1747" y="1086"/>
                    <a:pt x="1747" y="1033"/>
                  </a:cubicBezTo>
                  <a:cubicBezTo>
                    <a:pt x="1747" y="980"/>
                    <a:pt x="1747" y="927"/>
                    <a:pt x="1747" y="900"/>
                  </a:cubicBezTo>
                  <a:cubicBezTo>
                    <a:pt x="1747" y="291"/>
                    <a:pt x="1469" y="0"/>
                    <a:pt x="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1787352" y="2713970"/>
              <a:ext cx="141215" cy="212955"/>
            </a:xfrm>
            <a:custGeom>
              <a:rect b="b" l="l" r="r" t="t"/>
              <a:pathLst>
                <a:path extrusionOk="0" h="3853" w="2555">
                  <a:moveTo>
                    <a:pt x="1655" y="1959"/>
                  </a:moveTo>
                  <a:cubicBezTo>
                    <a:pt x="1708" y="1959"/>
                    <a:pt x="1761" y="1973"/>
                    <a:pt x="1827" y="1999"/>
                  </a:cubicBezTo>
                  <a:cubicBezTo>
                    <a:pt x="1893" y="2026"/>
                    <a:pt x="1946" y="2065"/>
                    <a:pt x="2012" y="2132"/>
                  </a:cubicBezTo>
                  <a:cubicBezTo>
                    <a:pt x="2065" y="2184"/>
                    <a:pt x="2118" y="2277"/>
                    <a:pt x="2158" y="2370"/>
                  </a:cubicBezTo>
                  <a:cubicBezTo>
                    <a:pt x="2198" y="2476"/>
                    <a:pt x="2211" y="2595"/>
                    <a:pt x="2211" y="2754"/>
                  </a:cubicBezTo>
                  <a:cubicBezTo>
                    <a:pt x="2211" y="2912"/>
                    <a:pt x="2184" y="3045"/>
                    <a:pt x="2131" y="3151"/>
                  </a:cubicBezTo>
                  <a:cubicBezTo>
                    <a:pt x="2092" y="3256"/>
                    <a:pt x="2039" y="3336"/>
                    <a:pt x="1959" y="3402"/>
                  </a:cubicBezTo>
                  <a:cubicBezTo>
                    <a:pt x="1893" y="3455"/>
                    <a:pt x="1814" y="3495"/>
                    <a:pt x="1734" y="3521"/>
                  </a:cubicBezTo>
                  <a:cubicBezTo>
                    <a:pt x="1655" y="3548"/>
                    <a:pt x="1576" y="3548"/>
                    <a:pt x="1523" y="3548"/>
                  </a:cubicBezTo>
                  <a:cubicBezTo>
                    <a:pt x="1324" y="3548"/>
                    <a:pt x="1178" y="3495"/>
                    <a:pt x="1086" y="3376"/>
                  </a:cubicBezTo>
                  <a:cubicBezTo>
                    <a:pt x="993" y="3256"/>
                    <a:pt x="940" y="3071"/>
                    <a:pt x="940" y="2846"/>
                  </a:cubicBezTo>
                  <a:cubicBezTo>
                    <a:pt x="940" y="2793"/>
                    <a:pt x="953" y="2714"/>
                    <a:pt x="980" y="2608"/>
                  </a:cubicBezTo>
                  <a:cubicBezTo>
                    <a:pt x="1006" y="2515"/>
                    <a:pt x="1059" y="2423"/>
                    <a:pt x="1112" y="2317"/>
                  </a:cubicBezTo>
                  <a:cubicBezTo>
                    <a:pt x="1165" y="2224"/>
                    <a:pt x="1245" y="2132"/>
                    <a:pt x="1337" y="2065"/>
                  </a:cubicBezTo>
                  <a:cubicBezTo>
                    <a:pt x="1430" y="1999"/>
                    <a:pt x="1536" y="1959"/>
                    <a:pt x="1655" y="1959"/>
                  </a:cubicBezTo>
                  <a:close/>
                  <a:moveTo>
                    <a:pt x="398" y="1"/>
                  </a:moveTo>
                  <a:cubicBezTo>
                    <a:pt x="265" y="1"/>
                    <a:pt x="173" y="14"/>
                    <a:pt x="106" y="40"/>
                  </a:cubicBezTo>
                  <a:cubicBezTo>
                    <a:pt x="40" y="67"/>
                    <a:pt x="1" y="93"/>
                    <a:pt x="1" y="146"/>
                  </a:cubicBezTo>
                  <a:cubicBezTo>
                    <a:pt x="1" y="173"/>
                    <a:pt x="27" y="199"/>
                    <a:pt x="67" y="212"/>
                  </a:cubicBezTo>
                  <a:cubicBezTo>
                    <a:pt x="120" y="239"/>
                    <a:pt x="159" y="239"/>
                    <a:pt x="212" y="239"/>
                  </a:cubicBezTo>
                  <a:lnTo>
                    <a:pt x="398" y="239"/>
                  </a:lnTo>
                  <a:cubicBezTo>
                    <a:pt x="530" y="239"/>
                    <a:pt x="596" y="279"/>
                    <a:pt x="596" y="371"/>
                  </a:cubicBezTo>
                  <a:lnTo>
                    <a:pt x="596" y="557"/>
                  </a:lnTo>
                  <a:lnTo>
                    <a:pt x="596" y="821"/>
                  </a:lnTo>
                  <a:cubicBezTo>
                    <a:pt x="596" y="927"/>
                    <a:pt x="609" y="1033"/>
                    <a:pt x="609" y="1139"/>
                  </a:cubicBezTo>
                  <a:lnTo>
                    <a:pt x="609" y="1483"/>
                  </a:lnTo>
                  <a:cubicBezTo>
                    <a:pt x="609" y="1721"/>
                    <a:pt x="596" y="1920"/>
                    <a:pt x="596" y="2092"/>
                  </a:cubicBezTo>
                  <a:cubicBezTo>
                    <a:pt x="596" y="2264"/>
                    <a:pt x="596" y="2409"/>
                    <a:pt x="596" y="2542"/>
                  </a:cubicBezTo>
                  <a:cubicBezTo>
                    <a:pt x="596" y="2674"/>
                    <a:pt x="583" y="2780"/>
                    <a:pt x="583" y="2886"/>
                  </a:cubicBezTo>
                  <a:cubicBezTo>
                    <a:pt x="583" y="2979"/>
                    <a:pt x="583" y="3071"/>
                    <a:pt x="583" y="3151"/>
                  </a:cubicBezTo>
                  <a:lnTo>
                    <a:pt x="570" y="3402"/>
                  </a:lnTo>
                  <a:cubicBezTo>
                    <a:pt x="570" y="3495"/>
                    <a:pt x="556" y="3587"/>
                    <a:pt x="556" y="3680"/>
                  </a:cubicBezTo>
                  <a:cubicBezTo>
                    <a:pt x="556" y="3733"/>
                    <a:pt x="583" y="3786"/>
                    <a:pt x="609" y="3812"/>
                  </a:cubicBezTo>
                  <a:cubicBezTo>
                    <a:pt x="636" y="3839"/>
                    <a:pt x="676" y="3852"/>
                    <a:pt x="715" y="3852"/>
                  </a:cubicBezTo>
                  <a:cubicBezTo>
                    <a:pt x="755" y="3852"/>
                    <a:pt x="781" y="3839"/>
                    <a:pt x="808" y="3826"/>
                  </a:cubicBezTo>
                  <a:cubicBezTo>
                    <a:pt x="821" y="3826"/>
                    <a:pt x="848" y="3799"/>
                    <a:pt x="861" y="3773"/>
                  </a:cubicBezTo>
                  <a:cubicBezTo>
                    <a:pt x="861" y="3746"/>
                    <a:pt x="874" y="3706"/>
                    <a:pt x="874" y="3667"/>
                  </a:cubicBezTo>
                  <a:cubicBezTo>
                    <a:pt x="874" y="3614"/>
                    <a:pt x="887" y="3548"/>
                    <a:pt x="887" y="3481"/>
                  </a:cubicBezTo>
                  <a:cubicBezTo>
                    <a:pt x="914" y="3521"/>
                    <a:pt x="940" y="3561"/>
                    <a:pt x="980" y="3614"/>
                  </a:cubicBezTo>
                  <a:cubicBezTo>
                    <a:pt x="1020" y="3654"/>
                    <a:pt x="1059" y="3680"/>
                    <a:pt x="1112" y="3720"/>
                  </a:cubicBezTo>
                  <a:cubicBezTo>
                    <a:pt x="1152" y="3759"/>
                    <a:pt x="1218" y="3786"/>
                    <a:pt x="1284" y="3799"/>
                  </a:cubicBezTo>
                  <a:cubicBezTo>
                    <a:pt x="1351" y="3826"/>
                    <a:pt x="1430" y="3839"/>
                    <a:pt x="1523" y="3839"/>
                  </a:cubicBezTo>
                  <a:cubicBezTo>
                    <a:pt x="1628" y="3839"/>
                    <a:pt x="1748" y="3826"/>
                    <a:pt x="1867" y="3786"/>
                  </a:cubicBezTo>
                  <a:cubicBezTo>
                    <a:pt x="1986" y="3746"/>
                    <a:pt x="2105" y="3693"/>
                    <a:pt x="2198" y="3614"/>
                  </a:cubicBezTo>
                  <a:cubicBezTo>
                    <a:pt x="2303" y="3521"/>
                    <a:pt x="2383" y="3415"/>
                    <a:pt x="2449" y="3283"/>
                  </a:cubicBezTo>
                  <a:cubicBezTo>
                    <a:pt x="2515" y="3151"/>
                    <a:pt x="2555" y="2979"/>
                    <a:pt x="2555" y="2780"/>
                  </a:cubicBezTo>
                  <a:cubicBezTo>
                    <a:pt x="2555" y="2661"/>
                    <a:pt x="2542" y="2529"/>
                    <a:pt x="2502" y="2409"/>
                  </a:cubicBezTo>
                  <a:cubicBezTo>
                    <a:pt x="2476" y="2277"/>
                    <a:pt x="2436" y="2158"/>
                    <a:pt x="2370" y="2052"/>
                  </a:cubicBezTo>
                  <a:cubicBezTo>
                    <a:pt x="2317" y="1946"/>
                    <a:pt x="2224" y="1854"/>
                    <a:pt x="2118" y="1774"/>
                  </a:cubicBezTo>
                  <a:cubicBezTo>
                    <a:pt x="2012" y="1708"/>
                    <a:pt x="1893" y="1668"/>
                    <a:pt x="1734" y="1668"/>
                  </a:cubicBezTo>
                  <a:cubicBezTo>
                    <a:pt x="1562" y="1668"/>
                    <a:pt x="1403" y="1721"/>
                    <a:pt x="1271" y="1827"/>
                  </a:cubicBezTo>
                  <a:cubicBezTo>
                    <a:pt x="1126" y="1920"/>
                    <a:pt x="1020" y="2065"/>
                    <a:pt x="927" y="2251"/>
                  </a:cubicBezTo>
                  <a:lnTo>
                    <a:pt x="927" y="173"/>
                  </a:lnTo>
                  <a:cubicBezTo>
                    <a:pt x="927" y="93"/>
                    <a:pt x="914" y="40"/>
                    <a:pt x="887" y="27"/>
                  </a:cubicBezTo>
                  <a:cubicBezTo>
                    <a:pt x="861" y="14"/>
                    <a:pt x="834" y="1"/>
                    <a:pt x="8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2506415" y="3201175"/>
              <a:ext cx="111977" cy="132427"/>
            </a:xfrm>
            <a:custGeom>
              <a:rect b="b" l="l" r="r" t="t"/>
              <a:pathLst>
                <a:path extrusionOk="0" h="2396" w="2026">
                  <a:moveTo>
                    <a:pt x="1761" y="0"/>
                  </a:moveTo>
                  <a:cubicBezTo>
                    <a:pt x="1708" y="0"/>
                    <a:pt x="1682" y="14"/>
                    <a:pt x="1655" y="40"/>
                  </a:cubicBezTo>
                  <a:cubicBezTo>
                    <a:pt x="1629" y="66"/>
                    <a:pt x="1629" y="93"/>
                    <a:pt x="1629" y="133"/>
                  </a:cubicBezTo>
                  <a:lnTo>
                    <a:pt x="1629" y="265"/>
                  </a:lnTo>
                  <a:cubicBezTo>
                    <a:pt x="1629" y="318"/>
                    <a:pt x="1629" y="358"/>
                    <a:pt x="1629" y="384"/>
                  </a:cubicBezTo>
                  <a:cubicBezTo>
                    <a:pt x="1563" y="291"/>
                    <a:pt x="1483" y="212"/>
                    <a:pt x="1391" y="186"/>
                  </a:cubicBezTo>
                  <a:cubicBezTo>
                    <a:pt x="1298" y="159"/>
                    <a:pt x="1192" y="133"/>
                    <a:pt x="1073" y="133"/>
                  </a:cubicBezTo>
                  <a:cubicBezTo>
                    <a:pt x="927" y="133"/>
                    <a:pt x="782" y="172"/>
                    <a:pt x="649" y="225"/>
                  </a:cubicBezTo>
                  <a:cubicBezTo>
                    <a:pt x="517" y="291"/>
                    <a:pt x="398" y="371"/>
                    <a:pt x="305" y="490"/>
                  </a:cubicBezTo>
                  <a:cubicBezTo>
                    <a:pt x="213" y="583"/>
                    <a:pt x="133" y="715"/>
                    <a:pt x="80" y="861"/>
                  </a:cubicBezTo>
                  <a:cubicBezTo>
                    <a:pt x="27" y="1006"/>
                    <a:pt x="1" y="1165"/>
                    <a:pt x="1" y="1324"/>
                  </a:cubicBezTo>
                  <a:cubicBezTo>
                    <a:pt x="1" y="1469"/>
                    <a:pt x="14" y="1615"/>
                    <a:pt x="67" y="1747"/>
                  </a:cubicBezTo>
                  <a:cubicBezTo>
                    <a:pt x="120" y="1880"/>
                    <a:pt x="186" y="1986"/>
                    <a:pt x="266" y="2091"/>
                  </a:cubicBezTo>
                  <a:cubicBezTo>
                    <a:pt x="358" y="2184"/>
                    <a:pt x="464" y="2264"/>
                    <a:pt x="596" y="2316"/>
                  </a:cubicBezTo>
                  <a:cubicBezTo>
                    <a:pt x="729" y="2369"/>
                    <a:pt x="874" y="2396"/>
                    <a:pt x="1033" y="2396"/>
                  </a:cubicBezTo>
                  <a:cubicBezTo>
                    <a:pt x="1443" y="2396"/>
                    <a:pt x="1761" y="2237"/>
                    <a:pt x="1973" y="1906"/>
                  </a:cubicBezTo>
                  <a:cubicBezTo>
                    <a:pt x="1999" y="1880"/>
                    <a:pt x="1999" y="1853"/>
                    <a:pt x="2013" y="1840"/>
                  </a:cubicBezTo>
                  <a:cubicBezTo>
                    <a:pt x="2026" y="1827"/>
                    <a:pt x="2026" y="1800"/>
                    <a:pt x="2026" y="1774"/>
                  </a:cubicBezTo>
                  <a:cubicBezTo>
                    <a:pt x="2026" y="1734"/>
                    <a:pt x="2013" y="1708"/>
                    <a:pt x="1973" y="1681"/>
                  </a:cubicBezTo>
                  <a:cubicBezTo>
                    <a:pt x="1946" y="1668"/>
                    <a:pt x="1920" y="1655"/>
                    <a:pt x="1880" y="1655"/>
                  </a:cubicBezTo>
                  <a:cubicBezTo>
                    <a:pt x="1867" y="1655"/>
                    <a:pt x="1841" y="1668"/>
                    <a:pt x="1814" y="1681"/>
                  </a:cubicBezTo>
                  <a:cubicBezTo>
                    <a:pt x="1788" y="1694"/>
                    <a:pt x="1761" y="1721"/>
                    <a:pt x="1735" y="1774"/>
                  </a:cubicBezTo>
                  <a:cubicBezTo>
                    <a:pt x="1668" y="1866"/>
                    <a:pt x="1589" y="1946"/>
                    <a:pt x="1470" y="2012"/>
                  </a:cubicBezTo>
                  <a:cubicBezTo>
                    <a:pt x="1351" y="2078"/>
                    <a:pt x="1192" y="2105"/>
                    <a:pt x="1020" y="2105"/>
                  </a:cubicBezTo>
                  <a:cubicBezTo>
                    <a:pt x="808" y="2105"/>
                    <a:pt x="636" y="2039"/>
                    <a:pt x="530" y="1893"/>
                  </a:cubicBezTo>
                  <a:cubicBezTo>
                    <a:pt x="411" y="1761"/>
                    <a:pt x="358" y="1562"/>
                    <a:pt x="358" y="1324"/>
                  </a:cubicBezTo>
                  <a:cubicBezTo>
                    <a:pt x="358" y="1191"/>
                    <a:pt x="371" y="1059"/>
                    <a:pt x="398" y="953"/>
                  </a:cubicBezTo>
                  <a:cubicBezTo>
                    <a:pt x="438" y="847"/>
                    <a:pt x="491" y="755"/>
                    <a:pt x="557" y="675"/>
                  </a:cubicBezTo>
                  <a:cubicBezTo>
                    <a:pt x="610" y="583"/>
                    <a:pt x="689" y="530"/>
                    <a:pt x="768" y="490"/>
                  </a:cubicBezTo>
                  <a:cubicBezTo>
                    <a:pt x="861" y="437"/>
                    <a:pt x="954" y="411"/>
                    <a:pt x="1060" y="411"/>
                  </a:cubicBezTo>
                  <a:cubicBezTo>
                    <a:pt x="1271" y="411"/>
                    <a:pt x="1417" y="464"/>
                    <a:pt x="1496" y="556"/>
                  </a:cubicBezTo>
                  <a:cubicBezTo>
                    <a:pt x="1576" y="649"/>
                    <a:pt x="1629" y="781"/>
                    <a:pt x="1629" y="940"/>
                  </a:cubicBezTo>
                  <a:cubicBezTo>
                    <a:pt x="1629" y="966"/>
                    <a:pt x="1642" y="993"/>
                    <a:pt x="1668" y="1006"/>
                  </a:cubicBezTo>
                  <a:cubicBezTo>
                    <a:pt x="1695" y="1033"/>
                    <a:pt x="1721" y="1033"/>
                    <a:pt x="1748" y="1033"/>
                  </a:cubicBezTo>
                  <a:cubicBezTo>
                    <a:pt x="1788" y="1033"/>
                    <a:pt x="1827" y="1019"/>
                    <a:pt x="1867" y="1006"/>
                  </a:cubicBezTo>
                  <a:cubicBezTo>
                    <a:pt x="1893" y="980"/>
                    <a:pt x="1920" y="953"/>
                    <a:pt x="1920" y="940"/>
                  </a:cubicBezTo>
                  <a:lnTo>
                    <a:pt x="1920" y="768"/>
                  </a:lnTo>
                  <a:lnTo>
                    <a:pt x="1920" y="543"/>
                  </a:lnTo>
                  <a:cubicBezTo>
                    <a:pt x="1920" y="477"/>
                    <a:pt x="1920" y="397"/>
                    <a:pt x="1920" y="331"/>
                  </a:cubicBezTo>
                  <a:lnTo>
                    <a:pt x="1920" y="159"/>
                  </a:lnTo>
                  <a:cubicBezTo>
                    <a:pt x="1920" y="106"/>
                    <a:pt x="1907" y="66"/>
                    <a:pt x="1880" y="40"/>
                  </a:cubicBezTo>
                  <a:cubicBezTo>
                    <a:pt x="1854" y="14"/>
                    <a:pt x="1814" y="0"/>
                    <a:pt x="17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11"/>
          <p:cNvSpPr/>
          <p:nvPr/>
        </p:nvSpPr>
        <p:spPr>
          <a:xfrm>
            <a:off x="6832818" y="329108"/>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1"/>
          <p:cNvGrpSpPr/>
          <p:nvPr/>
        </p:nvGrpSpPr>
        <p:grpSpPr>
          <a:xfrm>
            <a:off x="8031856" y="2129313"/>
            <a:ext cx="563833" cy="258403"/>
            <a:chOff x="6301529" y="2700815"/>
            <a:chExt cx="640137" cy="293373"/>
          </a:xfrm>
        </p:grpSpPr>
        <p:sp>
          <p:nvSpPr>
            <p:cNvPr id="196" name="Google Shape;196;p11"/>
            <p:cNvSpPr/>
            <p:nvPr/>
          </p:nvSpPr>
          <p:spPr>
            <a:xfrm>
              <a:off x="6301529" y="2703026"/>
              <a:ext cx="188802" cy="281656"/>
            </a:xfrm>
            <a:custGeom>
              <a:rect b="b" l="l" r="r" t="t"/>
              <a:pathLst>
                <a:path extrusionOk="0" h="5096" w="3416">
                  <a:moveTo>
                    <a:pt x="2528" y="609"/>
                  </a:moveTo>
                  <a:lnTo>
                    <a:pt x="2356" y="3177"/>
                  </a:lnTo>
                  <a:cubicBezTo>
                    <a:pt x="2211" y="3190"/>
                    <a:pt x="2039" y="3203"/>
                    <a:pt x="1853" y="3216"/>
                  </a:cubicBezTo>
                  <a:cubicBezTo>
                    <a:pt x="1668" y="3216"/>
                    <a:pt x="1496" y="3229"/>
                    <a:pt x="1324" y="3243"/>
                  </a:cubicBezTo>
                  <a:cubicBezTo>
                    <a:pt x="1165" y="3243"/>
                    <a:pt x="1020" y="3243"/>
                    <a:pt x="901" y="3256"/>
                  </a:cubicBezTo>
                  <a:lnTo>
                    <a:pt x="702" y="3256"/>
                  </a:lnTo>
                  <a:cubicBezTo>
                    <a:pt x="662" y="3256"/>
                    <a:pt x="636" y="3256"/>
                    <a:pt x="623" y="3243"/>
                  </a:cubicBezTo>
                  <a:cubicBezTo>
                    <a:pt x="623" y="3229"/>
                    <a:pt x="623" y="3216"/>
                    <a:pt x="623" y="3203"/>
                  </a:cubicBezTo>
                  <a:cubicBezTo>
                    <a:pt x="623" y="3177"/>
                    <a:pt x="623" y="3163"/>
                    <a:pt x="649" y="3137"/>
                  </a:cubicBezTo>
                  <a:cubicBezTo>
                    <a:pt x="676" y="3110"/>
                    <a:pt x="689" y="3097"/>
                    <a:pt x="689" y="3084"/>
                  </a:cubicBezTo>
                  <a:lnTo>
                    <a:pt x="2528" y="609"/>
                  </a:lnTo>
                  <a:close/>
                  <a:moveTo>
                    <a:pt x="2714" y="0"/>
                  </a:moveTo>
                  <a:cubicBezTo>
                    <a:pt x="2648" y="0"/>
                    <a:pt x="2581" y="27"/>
                    <a:pt x="2515" y="66"/>
                  </a:cubicBezTo>
                  <a:cubicBezTo>
                    <a:pt x="2462" y="119"/>
                    <a:pt x="2423" y="146"/>
                    <a:pt x="2409" y="172"/>
                  </a:cubicBezTo>
                  <a:cubicBezTo>
                    <a:pt x="2264" y="357"/>
                    <a:pt x="2131" y="530"/>
                    <a:pt x="2012" y="688"/>
                  </a:cubicBezTo>
                  <a:cubicBezTo>
                    <a:pt x="1893" y="834"/>
                    <a:pt x="1774" y="980"/>
                    <a:pt x="1668" y="1125"/>
                  </a:cubicBezTo>
                  <a:lnTo>
                    <a:pt x="1351" y="1562"/>
                  </a:lnTo>
                  <a:cubicBezTo>
                    <a:pt x="1245" y="1707"/>
                    <a:pt x="1126" y="1866"/>
                    <a:pt x="993" y="2038"/>
                  </a:cubicBezTo>
                  <a:cubicBezTo>
                    <a:pt x="874" y="2197"/>
                    <a:pt x="728" y="2396"/>
                    <a:pt x="583" y="2594"/>
                  </a:cubicBezTo>
                  <a:cubicBezTo>
                    <a:pt x="437" y="2806"/>
                    <a:pt x="265" y="3031"/>
                    <a:pt x="67" y="3296"/>
                  </a:cubicBezTo>
                  <a:cubicBezTo>
                    <a:pt x="40" y="3335"/>
                    <a:pt x="27" y="3362"/>
                    <a:pt x="14" y="3388"/>
                  </a:cubicBezTo>
                  <a:cubicBezTo>
                    <a:pt x="1" y="3415"/>
                    <a:pt x="1" y="3441"/>
                    <a:pt x="1" y="3468"/>
                  </a:cubicBezTo>
                  <a:cubicBezTo>
                    <a:pt x="1" y="3521"/>
                    <a:pt x="27" y="3574"/>
                    <a:pt x="80" y="3600"/>
                  </a:cubicBezTo>
                  <a:cubicBezTo>
                    <a:pt x="133" y="3640"/>
                    <a:pt x="186" y="3653"/>
                    <a:pt x="265" y="3653"/>
                  </a:cubicBezTo>
                  <a:cubicBezTo>
                    <a:pt x="345" y="3653"/>
                    <a:pt x="570" y="3640"/>
                    <a:pt x="901" y="3627"/>
                  </a:cubicBezTo>
                  <a:cubicBezTo>
                    <a:pt x="1231" y="3613"/>
                    <a:pt x="1721" y="3600"/>
                    <a:pt x="2343" y="3587"/>
                  </a:cubicBezTo>
                  <a:lnTo>
                    <a:pt x="2343" y="3587"/>
                  </a:lnTo>
                  <a:lnTo>
                    <a:pt x="2290" y="4540"/>
                  </a:lnTo>
                  <a:cubicBezTo>
                    <a:pt x="2290" y="4632"/>
                    <a:pt x="2264" y="4685"/>
                    <a:pt x="2211" y="4725"/>
                  </a:cubicBezTo>
                  <a:cubicBezTo>
                    <a:pt x="2158" y="4752"/>
                    <a:pt x="2078" y="4778"/>
                    <a:pt x="1986" y="4778"/>
                  </a:cubicBezTo>
                  <a:cubicBezTo>
                    <a:pt x="1973" y="4778"/>
                    <a:pt x="1946" y="4778"/>
                    <a:pt x="1893" y="4791"/>
                  </a:cubicBezTo>
                  <a:cubicBezTo>
                    <a:pt x="1853" y="4791"/>
                    <a:pt x="1801" y="4791"/>
                    <a:pt x="1748" y="4804"/>
                  </a:cubicBezTo>
                  <a:cubicBezTo>
                    <a:pt x="1695" y="4804"/>
                    <a:pt x="1642" y="4804"/>
                    <a:pt x="1576" y="4818"/>
                  </a:cubicBezTo>
                  <a:lnTo>
                    <a:pt x="1430" y="4818"/>
                  </a:lnTo>
                  <a:cubicBezTo>
                    <a:pt x="1390" y="4818"/>
                    <a:pt x="1351" y="4831"/>
                    <a:pt x="1311" y="4844"/>
                  </a:cubicBezTo>
                  <a:cubicBezTo>
                    <a:pt x="1271" y="4857"/>
                    <a:pt x="1245" y="4897"/>
                    <a:pt x="1245" y="4950"/>
                  </a:cubicBezTo>
                  <a:cubicBezTo>
                    <a:pt x="1245" y="5003"/>
                    <a:pt x="1271" y="5056"/>
                    <a:pt x="1324" y="5069"/>
                  </a:cubicBezTo>
                  <a:cubicBezTo>
                    <a:pt x="1377" y="5082"/>
                    <a:pt x="1417" y="5096"/>
                    <a:pt x="1456" y="5096"/>
                  </a:cubicBezTo>
                  <a:lnTo>
                    <a:pt x="2965" y="5096"/>
                  </a:lnTo>
                  <a:cubicBezTo>
                    <a:pt x="3045" y="5096"/>
                    <a:pt x="3111" y="5082"/>
                    <a:pt x="3164" y="5069"/>
                  </a:cubicBezTo>
                  <a:cubicBezTo>
                    <a:pt x="3217" y="5043"/>
                    <a:pt x="3230" y="5003"/>
                    <a:pt x="3230" y="4937"/>
                  </a:cubicBezTo>
                  <a:cubicBezTo>
                    <a:pt x="3230" y="4884"/>
                    <a:pt x="3217" y="4844"/>
                    <a:pt x="3164" y="4818"/>
                  </a:cubicBezTo>
                  <a:cubicBezTo>
                    <a:pt x="3124" y="4804"/>
                    <a:pt x="3058" y="4791"/>
                    <a:pt x="2965" y="4791"/>
                  </a:cubicBezTo>
                  <a:cubicBezTo>
                    <a:pt x="2912" y="4791"/>
                    <a:pt x="2859" y="4791"/>
                    <a:pt x="2793" y="4778"/>
                  </a:cubicBezTo>
                  <a:cubicBezTo>
                    <a:pt x="2740" y="4778"/>
                    <a:pt x="2714" y="4738"/>
                    <a:pt x="2714" y="4699"/>
                  </a:cubicBezTo>
                  <a:cubicBezTo>
                    <a:pt x="2714" y="4672"/>
                    <a:pt x="2714" y="4619"/>
                    <a:pt x="2714" y="4527"/>
                  </a:cubicBezTo>
                  <a:cubicBezTo>
                    <a:pt x="2727" y="4447"/>
                    <a:pt x="2727" y="4341"/>
                    <a:pt x="2727" y="4235"/>
                  </a:cubicBezTo>
                  <a:cubicBezTo>
                    <a:pt x="2740" y="4129"/>
                    <a:pt x="2740" y="4010"/>
                    <a:pt x="2753" y="3904"/>
                  </a:cubicBezTo>
                  <a:cubicBezTo>
                    <a:pt x="2753" y="3785"/>
                    <a:pt x="2767" y="3679"/>
                    <a:pt x="2767" y="3587"/>
                  </a:cubicBezTo>
                  <a:lnTo>
                    <a:pt x="3230" y="3587"/>
                  </a:lnTo>
                  <a:cubicBezTo>
                    <a:pt x="3256" y="3587"/>
                    <a:pt x="3296" y="3574"/>
                    <a:pt x="3336" y="3547"/>
                  </a:cubicBezTo>
                  <a:cubicBezTo>
                    <a:pt x="3389" y="3534"/>
                    <a:pt x="3415" y="3481"/>
                    <a:pt x="3415" y="3415"/>
                  </a:cubicBezTo>
                  <a:cubicBezTo>
                    <a:pt x="3415" y="3349"/>
                    <a:pt x="3389" y="3296"/>
                    <a:pt x="3349" y="3269"/>
                  </a:cubicBezTo>
                  <a:cubicBezTo>
                    <a:pt x="3309" y="3229"/>
                    <a:pt x="3256" y="3216"/>
                    <a:pt x="3190" y="3203"/>
                  </a:cubicBezTo>
                  <a:lnTo>
                    <a:pt x="2793" y="3177"/>
                  </a:lnTo>
                  <a:cubicBezTo>
                    <a:pt x="2793" y="3031"/>
                    <a:pt x="2793" y="2846"/>
                    <a:pt x="2806" y="2647"/>
                  </a:cubicBezTo>
                  <a:cubicBezTo>
                    <a:pt x="2806" y="2435"/>
                    <a:pt x="2820" y="2224"/>
                    <a:pt x="2833" y="1999"/>
                  </a:cubicBezTo>
                  <a:cubicBezTo>
                    <a:pt x="2846" y="1774"/>
                    <a:pt x="2859" y="1549"/>
                    <a:pt x="2873" y="1337"/>
                  </a:cubicBezTo>
                  <a:cubicBezTo>
                    <a:pt x="2899" y="1112"/>
                    <a:pt x="2912" y="927"/>
                    <a:pt x="2926" y="755"/>
                  </a:cubicBezTo>
                  <a:cubicBezTo>
                    <a:pt x="2939" y="569"/>
                    <a:pt x="2952" y="424"/>
                    <a:pt x="2952" y="318"/>
                  </a:cubicBezTo>
                  <a:cubicBezTo>
                    <a:pt x="2965" y="199"/>
                    <a:pt x="2965" y="146"/>
                    <a:pt x="2965" y="132"/>
                  </a:cubicBezTo>
                  <a:cubicBezTo>
                    <a:pt x="2965" y="93"/>
                    <a:pt x="2952" y="53"/>
                    <a:pt x="2899" y="40"/>
                  </a:cubicBezTo>
                  <a:cubicBezTo>
                    <a:pt x="2846" y="13"/>
                    <a:pt x="2780" y="0"/>
                    <a:pt x="2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6504149" y="2700815"/>
              <a:ext cx="177804" cy="287515"/>
            </a:xfrm>
            <a:custGeom>
              <a:rect b="b" l="l" r="r" t="t"/>
              <a:pathLst>
                <a:path extrusionOk="0" h="5202" w="3217">
                  <a:moveTo>
                    <a:pt x="1668" y="0"/>
                  </a:moveTo>
                  <a:cubicBezTo>
                    <a:pt x="1417" y="0"/>
                    <a:pt x="1192" y="53"/>
                    <a:pt x="1007" y="159"/>
                  </a:cubicBezTo>
                  <a:cubicBezTo>
                    <a:pt x="808" y="265"/>
                    <a:pt x="649" y="384"/>
                    <a:pt x="517" y="530"/>
                  </a:cubicBezTo>
                  <a:cubicBezTo>
                    <a:pt x="385" y="662"/>
                    <a:pt x="279" y="808"/>
                    <a:pt x="212" y="967"/>
                  </a:cubicBezTo>
                  <a:cubicBezTo>
                    <a:pt x="146" y="1112"/>
                    <a:pt x="120" y="1231"/>
                    <a:pt x="120" y="1337"/>
                  </a:cubicBezTo>
                  <a:cubicBezTo>
                    <a:pt x="120" y="1350"/>
                    <a:pt x="120" y="1377"/>
                    <a:pt x="120" y="1417"/>
                  </a:cubicBezTo>
                  <a:cubicBezTo>
                    <a:pt x="120" y="1456"/>
                    <a:pt x="133" y="1509"/>
                    <a:pt x="146" y="1549"/>
                  </a:cubicBezTo>
                  <a:cubicBezTo>
                    <a:pt x="173" y="1589"/>
                    <a:pt x="199" y="1628"/>
                    <a:pt x="239" y="1655"/>
                  </a:cubicBezTo>
                  <a:cubicBezTo>
                    <a:pt x="279" y="1695"/>
                    <a:pt x="332" y="1708"/>
                    <a:pt x="398" y="1708"/>
                  </a:cubicBezTo>
                  <a:cubicBezTo>
                    <a:pt x="504" y="1708"/>
                    <a:pt x="583" y="1681"/>
                    <a:pt x="649" y="1628"/>
                  </a:cubicBezTo>
                  <a:cubicBezTo>
                    <a:pt x="715" y="1575"/>
                    <a:pt x="742" y="1509"/>
                    <a:pt x="742" y="1417"/>
                  </a:cubicBezTo>
                  <a:cubicBezTo>
                    <a:pt x="742" y="1377"/>
                    <a:pt x="729" y="1350"/>
                    <a:pt x="715" y="1324"/>
                  </a:cubicBezTo>
                  <a:cubicBezTo>
                    <a:pt x="702" y="1297"/>
                    <a:pt x="689" y="1271"/>
                    <a:pt x="662" y="1258"/>
                  </a:cubicBezTo>
                  <a:lnTo>
                    <a:pt x="623" y="1192"/>
                  </a:lnTo>
                  <a:cubicBezTo>
                    <a:pt x="610" y="1165"/>
                    <a:pt x="596" y="1139"/>
                    <a:pt x="596" y="1112"/>
                  </a:cubicBezTo>
                  <a:cubicBezTo>
                    <a:pt x="596" y="1072"/>
                    <a:pt x="623" y="1020"/>
                    <a:pt x="662" y="940"/>
                  </a:cubicBezTo>
                  <a:cubicBezTo>
                    <a:pt x="715" y="861"/>
                    <a:pt x="782" y="781"/>
                    <a:pt x="874" y="702"/>
                  </a:cubicBezTo>
                  <a:cubicBezTo>
                    <a:pt x="954" y="609"/>
                    <a:pt x="1060" y="543"/>
                    <a:pt x="1192" y="477"/>
                  </a:cubicBezTo>
                  <a:cubicBezTo>
                    <a:pt x="1311" y="411"/>
                    <a:pt x="1457" y="384"/>
                    <a:pt x="1602" y="384"/>
                  </a:cubicBezTo>
                  <a:cubicBezTo>
                    <a:pt x="1774" y="384"/>
                    <a:pt x="1907" y="411"/>
                    <a:pt x="2012" y="464"/>
                  </a:cubicBezTo>
                  <a:cubicBezTo>
                    <a:pt x="2132" y="517"/>
                    <a:pt x="2224" y="596"/>
                    <a:pt x="2290" y="675"/>
                  </a:cubicBezTo>
                  <a:cubicBezTo>
                    <a:pt x="2357" y="768"/>
                    <a:pt x="2410" y="861"/>
                    <a:pt x="2436" y="967"/>
                  </a:cubicBezTo>
                  <a:cubicBezTo>
                    <a:pt x="2462" y="1059"/>
                    <a:pt x="2489" y="1165"/>
                    <a:pt x="2489" y="1258"/>
                  </a:cubicBezTo>
                  <a:cubicBezTo>
                    <a:pt x="2489" y="1470"/>
                    <a:pt x="2449" y="1681"/>
                    <a:pt x="2370" y="1906"/>
                  </a:cubicBezTo>
                  <a:cubicBezTo>
                    <a:pt x="2290" y="2131"/>
                    <a:pt x="2198" y="2370"/>
                    <a:pt x="2065" y="2595"/>
                  </a:cubicBezTo>
                  <a:cubicBezTo>
                    <a:pt x="1946" y="2833"/>
                    <a:pt x="1801" y="3058"/>
                    <a:pt x="1629" y="3296"/>
                  </a:cubicBezTo>
                  <a:cubicBezTo>
                    <a:pt x="1470" y="3521"/>
                    <a:pt x="1298" y="3733"/>
                    <a:pt x="1126" y="3931"/>
                  </a:cubicBezTo>
                  <a:cubicBezTo>
                    <a:pt x="954" y="4130"/>
                    <a:pt x="782" y="4315"/>
                    <a:pt x="610" y="4487"/>
                  </a:cubicBezTo>
                  <a:cubicBezTo>
                    <a:pt x="437" y="4646"/>
                    <a:pt x="279" y="4778"/>
                    <a:pt x="133" y="4884"/>
                  </a:cubicBezTo>
                  <a:cubicBezTo>
                    <a:pt x="93" y="4924"/>
                    <a:pt x="67" y="4950"/>
                    <a:pt x="40" y="4964"/>
                  </a:cubicBezTo>
                  <a:cubicBezTo>
                    <a:pt x="14" y="4990"/>
                    <a:pt x="1" y="5017"/>
                    <a:pt x="1" y="5043"/>
                  </a:cubicBezTo>
                  <a:cubicBezTo>
                    <a:pt x="1" y="5083"/>
                    <a:pt x="14" y="5109"/>
                    <a:pt x="40" y="5149"/>
                  </a:cubicBezTo>
                  <a:cubicBezTo>
                    <a:pt x="67" y="5189"/>
                    <a:pt x="120" y="5202"/>
                    <a:pt x="186" y="5202"/>
                  </a:cubicBezTo>
                  <a:cubicBezTo>
                    <a:pt x="239" y="5202"/>
                    <a:pt x="292" y="5189"/>
                    <a:pt x="345" y="5175"/>
                  </a:cubicBezTo>
                  <a:cubicBezTo>
                    <a:pt x="385" y="5162"/>
                    <a:pt x="424" y="5136"/>
                    <a:pt x="437" y="5122"/>
                  </a:cubicBezTo>
                  <a:lnTo>
                    <a:pt x="1510" y="5122"/>
                  </a:lnTo>
                  <a:cubicBezTo>
                    <a:pt x="1642" y="5122"/>
                    <a:pt x="1774" y="5122"/>
                    <a:pt x="1893" y="5136"/>
                  </a:cubicBezTo>
                  <a:lnTo>
                    <a:pt x="2674" y="5136"/>
                  </a:lnTo>
                  <a:cubicBezTo>
                    <a:pt x="2701" y="5136"/>
                    <a:pt x="2727" y="5122"/>
                    <a:pt x="2767" y="5109"/>
                  </a:cubicBezTo>
                  <a:cubicBezTo>
                    <a:pt x="2807" y="5083"/>
                    <a:pt x="2833" y="5043"/>
                    <a:pt x="2873" y="5003"/>
                  </a:cubicBezTo>
                  <a:cubicBezTo>
                    <a:pt x="2979" y="4805"/>
                    <a:pt x="3058" y="4659"/>
                    <a:pt x="3124" y="4567"/>
                  </a:cubicBezTo>
                  <a:cubicBezTo>
                    <a:pt x="3177" y="4461"/>
                    <a:pt x="3217" y="4394"/>
                    <a:pt x="3217" y="4355"/>
                  </a:cubicBezTo>
                  <a:cubicBezTo>
                    <a:pt x="3217" y="4315"/>
                    <a:pt x="3190" y="4275"/>
                    <a:pt x="3151" y="4262"/>
                  </a:cubicBezTo>
                  <a:cubicBezTo>
                    <a:pt x="3111" y="4236"/>
                    <a:pt x="3071" y="4222"/>
                    <a:pt x="3032" y="4222"/>
                  </a:cubicBezTo>
                  <a:cubicBezTo>
                    <a:pt x="2965" y="4222"/>
                    <a:pt x="2926" y="4249"/>
                    <a:pt x="2899" y="4275"/>
                  </a:cubicBezTo>
                  <a:cubicBezTo>
                    <a:pt x="2873" y="4302"/>
                    <a:pt x="2846" y="4342"/>
                    <a:pt x="2820" y="4368"/>
                  </a:cubicBezTo>
                  <a:lnTo>
                    <a:pt x="2661" y="4619"/>
                  </a:lnTo>
                  <a:cubicBezTo>
                    <a:pt x="2621" y="4672"/>
                    <a:pt x="2595" y="4712"/>
                    <a:pt x="2568" y="4725"/>
                  </a:cubicBezTo>
                  <a:cubicBezTo>
                    <a:pt x="2555" y="4739"/>
                    <a:pt x="2529" y="4752"/>
                    <a:pt x="2502" y="4752"/>
                  </a:cubicBezTo>
                  <a:lnTo>
                    <a:pt x="2251" y="4752"/>
                  </a:lnTo>
                  <a:cubicBezTo>
                    <a:pt x="2132" y="4752"/>
                    <a:pt x="1973" y="4739"/>
                    <a:pt x="1801" y="4739"/>
                  </a:cubicBezTo>
                  <a:lnTo>
                    <a:pt x="1285" y="4739"/>
                  </a:lnTo>
                  <a:cubicBezTo>
                    <a:pt x="1099" y="4725"/>
                    <a:pt x="954" y="4725"/>
                    <a:pt x="821" y="4712"/>
                  </a:cubicBezTo>
                  <a:cubicBezTo>
                    <a:pt x="940" y="4606"/>
                    <a:pt x="1073" y="4474"/>
                    <a:pt x="1232" y="4315"/>
                  </a:cubicBezTo>
                  <a:cubicBezTo>
                    <a:pt x="1377" y="4156"/>
                    <a:pt x="1536" y="3984"/>
                    <a:pt x="1695" y="3799"/>
                  </a:cubicBezTo>
                  <a:cubicBezTo>
                    <a:pt x="1854" y="3614"/>
                    <a:pt x="1999" y="3415"/>
                    <a:pt x="2145" y="3203"/>
                  </a:cubicBezTo>
                  <a:cubicBezTo>
                    <a:pt x="2304" y="2992"/>
                    <a:pt x="2436" y="2780"/>
                    <a:pt x="2555" y="2568"/>
                  </a:cubicBezTo>
                  <a:cubicBezTo>
                    <a:pt x="2674" y="2343"/>
                    <a:pt x="2767" y="2131"/>
                    <a:pt x="2833" y="1920"/>
                  </a:cubicBezTo>
                  <a:cubicBezTo>
                    <a:pt x="2912" y="1695"/>
                    <a:pt x="2952" y="1483"/>
                    <a:pt x="2952" y="1271"/>
                  </a:cubicBezTo>
                  <a:cubicBezTo>
                    <a:pt x="2952" y="1099"/>
                    <a:pt x="2926" y="940"/>
                    <a:pt x="2873" y="781"/>
                  </a:cubicBezTo>
                  <a:cubicBezTo>
                    <a:pt x="2833" y="622"/>
                    <a:pt x="2754" y="490"/>
                    <a:pt x="2661" y="384"/>
                  </a:cubicBezTo>
                  <a:cubicBezTo>
                    <a:pt x="2555" y="265"/>
                    <a:pt x="2423" y="172"/>
                    <a:pt x="2264" y="106"/>
                  </a:cubicBezTo>
                  <a:cubicBezTo>
                    <a:pt x="2105" y="40"/>
                    <a:pt x="1907"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6708261" y="2850763"/>
              <a:ext cx="40292" cy="139778"/>
            </a:xfrm>
            <a:custGeom>
              <a:rect b="b" l="l" r="r" t="t"/>
              <a:pathLst>
                <a:path extrusionOk="0" h="2529" w="729">
                  <a:moveTo>
                    <a:pt x="371" y="1"/>
                  </a:moveTo>
                  <a:cubicBezTo>
                    <a:pt x="305" y="1"/>
                    <a:pt x="252" y="14"/>
                    <a:pt x="199" y="40"/>
                  </a:cubicBezTo>
                  <a:cubicBezTo>
                    <a:pt x="159" y="54"/>
                    <a:pt x="119" y="80"/>
                    <a:pt x="93" y="120"/>
                  </a:cubicBezTo>
                  <a:cubicBezTo>
                    <a:pt x="53" y="146"/>
                    <a:pt x="40" y="186"/>
                    <a:pt x="27" y="226"/>
                  </a:cubicBezTo>
                  <a:cubicBezTo>
                    <a:pt x="14" y="265"/>
                    <a:pt x="0" y="305"/>
                    <a:pt x="0" y="331"/>
                  </a:cubicBezTo>
                  <a:cubicBezTo>
                    <a:pt x="0" y="411"/>
                    <a:pt x="40" y="490"/>
                    <a:pt x="93" y="556"/>
                  </a:cubicBezTo>
                  <a:cubicBezTo>
                    <a:pt x="146" y="623"/>
                    <a:pt x="225" y="662"/>
                    <a:pt x="358" y="662"/>
                  </a:cubicBezTo>
                  <a:cubicBezTo>
                    <a:pt x="477" y="662"/>
                    <a:pt x="569" y="623"/>
                    <a:pt x="636" y="556"/>
                  </a:cubicBezTo>
                  <a:cubicBezTo>
                    <a:pt x="702" y="490"/>
                    <a:pt x="728" y="411"/>
                    <a:pt x="728" y="318"/>
                  </a:cubicBezTo>
                  <a:cubicBezTo>
                    <a:pt x="728" y="252"/>
                    <a:pt x="702" y="173"/>
                    <a:pt x="649" y="106"/>
                  </a:cubicBezTo>
                  <a:cubicBezTo>
                    <a:pt x="583" y="27"/>
                    <a:pt x="490" y="1"/>
                    <a:pt x="371" y="1"/>
                  </a:cubicBezTo>
                  <a:close/>
                  <a:moveTo>
                    <a:pt x="371" y="1867"/>
                  </a:moveTo>
                  <a:cubicBezTo>
                    <a:pt x="305" y="1867"/>
                    <a:pt x="252" y="1880"/>
                    <a:pt x="199" y="1906"/>
                  </a:cubicBezTo>
                  <a:cubicBezTo>
                    <a:pt x="159" y="1920"/>
                    <a:pt x="119" y="1946"/>
                    <a:pt x="93" y="1986"/>
                  </a:cubicBezTo>
                  <a:cubicBezTo>
                    <a:pt x="53" y="2012"/>
                    <a:pt x="40" y="2052"/>
                    <a:pt x="27" y="2092"/>
                  </a:cubicBezTo>
                  <a:cubicBezTo>
                    <a:pt x="14" y="2131"/>
                    <a:pt x="0" y="2171"/>
                    <a:pt x="0" y="2211"/>
                  </a:cubicBezTo>
                  <a:cubicBezTo>
                    <a:pt x="0" y="2277"/>
                    <a:pt x="40" y="2356"/>
                    <a:pt x="93" y="2423"/>
                  </a:cubicBezTo>
                  <a:cubicBezTo>
                    <a:pt x="146" y="2502"/>
                    <a:pt x="225" y="2529"/>
                    <a:pt x="358" y="2529"/>
                  </a:cubicBezTo>
                  <a:cubicBezTo>
                    <a:pt x="477" y="2529"/>
                    <a:pt x="569" y="2502"/>
                    <a:pt x="636" y="2423"/>
                  </a:cubicBezTo>
                  <a:cubicBezTo>
                    <a:pt x="702" y="2356"/>
                    <a:pt x="728" y="2277"/>
                    <a:pt x="728" y="2198"/>
                  </a:cubicBezTo>
                  <a:cubicBezTo>
                    <a:pt x="728" y="2118"/>
                    <a:pt x="702" y="2039"/>
                    <a:pt x="649" y="1973"/>
                  </a:cubicBezTo>
                  <a:cubicBezTo>
                    <a:pt x="583" y="1906"/>
                    <a:pt x="490" y="1867"/>
                    <a:pt x="371" y="18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6771877" y="2701534"/>
              <a:ext cx="169789" cy="292655"/>
            </a:xfrm>
            <a:custGeom>
              <a:rect b="b" l="l" r="r" t="t"/>
              <a:pathLst>
                <a:path extrusionOk="0" h="5295" w="3072">
                  <a:moveTo>
                    <a:pt x="1642" y="371"/>
                  </a:moveTo>
                  <a:cubicBezTo>
                    <a:pt x="1814" y="371"/>
                    <a:pt x="1960" y="411"/>
                    <a:pt x="2079" y="477"/>
                  </a:cubicBezTo>
                  <a:cubicBezTo>
                    <a:pt x="2198" y="543"/>
                    <a:pt x="2304" y="636"/>
                    <a:pt x="2383" y="742"/>
                  </a:cubicBezTo>
                  <a:cubicBezTo>
                    <a:pt x="2463" y="848"/>
                    <a:pt x="2529" y="954"/>
                    <a:pt x="2555" y="1086"/>
                  </a:cubicBezTo>
                  <a:cubicBezTo>
                    <a:pt x="2595" y="1218"/>
                    <a:pt x="2621" y="1337"/>
                    <a:pt x="2621" y="1443"/>
                  </a:cubicBezTo>
                  <a:cubicBezTo>
                    <a:pt x="2621" y="1562"/>
                    <a:pt x="2595" y="1682"/>
                    <a:pt x="2542" y="1814"/>
                  </a:cubicBezTo>
                  <a:cubicBezTo>
                    <a:pt x="2502" y="1946"/>
                    <a:pt x="2436" y="2065"/>
                    <a:pt x="2343" y="2184"/>
                  </a:cubicBezTo>
                  <a:cubicBezTo>
                    <a:pt x="2238" y="2304"/>
                    <a:pt x="2118" y="2409"/>
                    <a:pt x="1973" y="2489"/>
                  </a:cubicBezTo>
                  <a:cubicBezTo>
                    <a:pt x="1841" y="2582"/>
                    <a:pt x="1668" y="2621"/>
                    <a:pt x="1457" y="2621"/>
                  </a:cubicBezTo>
                  <a:cubicBezTo>
                    <a:pt x="1311" y="2621"/>
                    <a:pt x="1179" y="2595"/>
                    <a:pt x="1060" y="2542"/>
                  </a:cubicBezTo>
                  <a:cubicBezTo>
                    <a:pt x="941" y="2489"/>
                    <a:pt x="835" y="2409"/>
                    <a:pt x="742" y="2317"/>
                  </a:cubicBezTo>
                  <a:cubicBezTo>
                    <a:pt x="663" y="2224"/>
                    <a:pt x="596" y="2105"/>
                    <a:pt x="543" y="1986"/>
                  </a:cubicBezTo>
                  <a:cubicBezTo>
                    <a:pt x="491" y="1854"/>
                    <a:pt x="464" y="1721"/>
                    <a:pt x="464" y="1562"/>
                  </a:cubicBezTo>
                  <a:cubicBezTo>
                    <a:pt x="464" y="1351"/>
                    <a:pt x="504" y="1179"/>
                    <a:pt x="557" y="1033"/>
                  </a:cubicBezTo>
                  <a:cubicBezTo>
                    <a:pt x="623" y="874"/>
                    <a:pt x="716" y="755"/>
                    <a:pt x="821" y="662"/>
                  </a:cubicBezTo>
                  <a:cubicBezTo>
                    <a:pt x="927" y="557"/>
                    <a:pt x="1046" y="490"/>
                    <a:pt x="1192" y="437"/>
                  </a:cubicBezTo>
                  <a:cubicBezTo>
                    <a:pt x="1338" y="398"/>
                    <a:pt x="1483" y="371"/>
                    <a:pt x="1642" y="371"/>
                  </a:cubicBezTo>
                  <a:close/>
                  <a:moveTo>
                    <a:pt x="1589" y="1"/>
                  </a:moveTo>
                  <a:cubicBezTo>
                    <a:pt x="1298" y="1"/>
                    <a:pt x="1060" y="40"/>
                    <a:pt x="861" y="146"/>
                  </a:cubicBezTo>
                  <a:cubicBezTo>
                    <a:pt x="663" y="239"/>
                    <a:pt x="491" y="358"/>
                    <a:pt x="371" y="504"/>
                  </a:cubicBezTo>
                  <a:cubicBezTo>
                    <a:pt x="239" y="649"/>
                    <a:pt x="146" y="821"/>
                    <a:pt x="93" y="1007"/>
                  </a:cubicBezTo>
                  <a:cubicBezTo>
                    <a:pt x="27" y="1192"/>
                    <a:pt x="1" y="1364"/>
                    <a:pt x="1" y="1536"/>
                  </a:cubicBezTo>
                  <a:cubicBezTo>
                    <a:pt x="1" y="1761"/>
                    <a:pt x="41" y="1959"/>
                    <a:pt x="107" y="2145"/>
                  </a:cubicBezTo>
                  <a:cubicBezTo>
                    <a:pt x="186" y="2330"/>
                    <a:pt x="279" y="2489"/>
                    <a:pt x="398" y="2621"/>
                  </a:cubicBezTo>
                  <a:cubicBezTo>
                    <a:pt x="517" y="2754"/>
                    <a:pt x="663" y="2846"/>
                    <a:pt x="821" y="2926"/>
                  </a:cubicBezTo>
                  <a:cubicBezTo>
                    <a:pt x="980" y="2992"/>
                    <a:pt x="1152" y="3031"/>
                    <a:pt x="1338" y="3031"/>
                  </a:cubicBezTo>
                  <a:cubicBezTo>
                    <a:pt x="1430" y="3031"/>
                    <a:pt x="1536" y="3018"/>
                    <a:pt x="1655" y="2992"/>
                  </a:cubicBezTo>
                  <a:cubicBezTo>
                    <a:pt x="1761" y="2965"/>
                    <a:pt x="1880" y="2926"/>
                    <a:pt x="1986" y="2886"/>
                  </a:cubicBezTo>
                  <a:cubicBezTo>
                    <a:pt x="2092" y="2833"/>
                    <a:pt x="2198" y="2767"/>
                    <a:pt x="2291" y="2701"/>
                  </a:cubicBezTo>
                  <a:cubicBezTo>
                    <a:pt x="2396" y="2621"/>
                    <a:pt x="2476" y="2529"/>
                    <a:pt x="2555" y="2423"/>
                  </a:cubicBezTo>
                  <a:lnTo>
                    <a:pt x="2555" y="2423"/>
                  </a:lnTo>
                  <a:cubicBezTo>
                    <a:pt x="2516" y="2648"/>
                    <a:pt x="2436" y="2886"/>
                    <a:pt x="2343" y="3124"/>
                  </a:cubicBezTo>
                  <a:cubicBezTo>
                    <a:pt x="2251" y="3362"/>
                    <a:pt x="2132" y="3601"/>
                    <a:pt x="1986" y="3839"/>
                  </a:cubicBezTo>
                  <a:cubicBezTo>
                    <a:pt x="1841" y="4064"/>
                    <a:pt x="1695" y="4276"/>
                    <a:pt x="1523" y="4474"/>
                  </a:cubicBezTo>
                  <a:cubicBezTo>
                    <a:pt x="1351" y="4659"/>
                    <a:pt x="1166" y="4818"/>
                    <a:pt x="967" y="4951"/>
                  </a:cubicBezTo>
                  <a:cubicBezTo>
                    <a:pt x="927" y="4977"/>
                    <a:pt x="888" y="5017"/>
                    <a:pt x="874" y="5030"/>
                  </a:cubicBezTo>
                  <a:cubicBezTo>
                    <a:pt x="848" y="5056"/>
                    <a:pt x="835" y="5096"/>
                    <a:pt x="835" y="5136"/>
                  </a:cubicBezTo>
                  <a:cubicBezTo>
                    <a:pt x="835" y="5202"/>
                    <a:pt x="848" y="5242"/>
                    <a:pt x="901" y="5255"/>
                  </a:cubicBezTo>
                  <a:cubicBezTo>
                    <a:pt x="941" y="5281"/>
                    <a:pt x="980" y="5295"/>
                    <a:pt x="1020" y="5295"/>
                  </a:cubicBezTo>
                  <a:cubicBezTo>
                    <a:pt x="1073" y="5295"/>
                    <a:pt x="1126" y="5281"/>
                    <a:pt x="1166" y="5268"/>
                  </a:cubicBezTo>
                  <a:cubicBezTo>
                    <a:pt x="1218" y="5242"/>
                    <a:pt x="1258" y="5215"/>
                    <a:pt x="1311" y="5176"/>
                  </a:cubicBezTo>
                  <a:cubicBezTo>
                    <a:pt x="1470" y="5043"/>
                    <a:pt x="1642" y="4871"/>
                    <a:pt x="1854" y="4659"/>
                  </a:cubicBezTo>
                  <a:cubicBezTo>
                    <a:pt x="2052" y="4434"/>
                    <a:pt x="2251" y="4143"/>
                    <a:pt x="2449" y="3786"/>
                  </a:cubicBezTo>
                  <a:cubicBezTo>
                    <a:pt x="2529" y="3640"/>
                    <a:pt x="2608" y="3468"/>
                    <a:pt x="2688" y="3283"/>
                  </a:cubicBezTo>
                  <a:cubicBezTo>
                    <a:pt x="2754" y="3111"/>
                    <a:pt x="2820" y="2912"/>
                    <a:pt x="2886" y="2714"/>
                  </a:cubicBezTo>
                  <a:cubicBezTo>
                    <a:pt x="2939" y="2515"/>
                    <a:pt x="2979" y="2304"/>
                    <a:pt x="3018" y="2092"/>
                  </a:cubicBezTo>
                  <a:cubicBezTo>
                    <a:pt x="3058" y="1893"/>
                    <a:pt x="3071" y="1682"/>
                    <a:pt x="3071" y="1470"/>
                  </a:cubicBezTo>
                  <a:cubicBezTo>
                    <a:pt x="3071" y="1337"/>
                    <a:pt x="3045" y="1179"/>
                    <a:pt x="3005" y="1007"/>
                  </a:cubicBezTo>
                  <a:cubicBezTo>
                    <a:pt x="2966" y="834"/>
                    <a:pt x="2899" y="676"/>
                    <a:pt x="2780" y="530"/>
                  </a:cubicBezTo>
                  <a:cubicBezTo>
                    <a:pt x="2674" y="371"/>
                    <a:pt x="2529" y="252"/>
                    <a:pt x="2330" y="159"/>
                  </a:cubicBezTo>
                  <a:cubicBezTo>
                    <a:pt x="2132" y="54"/>
                    <a:pt x="1893" y="1"/>
                    <a:pt x="15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0" name="Shape 2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201" name="Shape 201"/>
        <p:cNvGrpSpPr/>
        <p:nvPr/>
      </p:nvGrpSpPr>
      <p:grpSpPr>
        <a:xfrm>
          <a:off x="0" y="0"/>
          <a:ext cx="0" cy="0"/>
          <a:chOff x="0" y="0"/>
          <a:chExt cx="0" cy="0"/>
        </a:xfrm>
      </p:grpSpPr>
      <p:sp>
        <p:nvSpPr>
          <p:cNvPr id="202" name="Google Shape;202;p13"/>
          <p:cNvSpPr txBox="1"/>
          <p:nvPr>
            <p:ph type="title"/>
          </p:nvPr>
        </p:nvSpPr>
        <p:spPr>
          <a:xfrm>
            <a:off x="1750625" y="1584675"/>
            <a:ext cx="24846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3" name="Google Shape;203;p13"/>
          <p:cNvSpPr txBox="1"/>
          <p:nvPr>
            <p:ph idx="1" type="subTitle"/>
          </p:nvPr>
        </p:nvSpPr>
        <p:spPr>
          <a:xfrm>
            <a:off x="1750609" y="1912561"/>
            <a:ext cx="2108700" cy="7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ukta Light"/>
                <a:ea typeface="Mukta Light"/>
                <a:cs typeface="Mukta Light"/>
                <a:sym typeface="Mukta Light"/>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4" name="Google Shape;204;p13"/>
          <p:cNvSpPr txBox="1"/>
          <p:nvPr>
            <p:ph idx="2" type="title"/>
          </p:nvPr>
        </p:nvSpPr>
        <p:spPr>
          <a:xfrm>
            <a:off x="5933924" y="1584675"/>
            <a:ext cx="2484600" cy="438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5" name="Google Shape;205;p13"/>
          <p:cNvSpPr txBox="1"/>
          <p:nvPr>
            <p:ph idx="3" type="subTitle"/>
          </p:nvPr>
        </p:nvSpPr>
        <p:spPr>
          <a:xfrm>
            <a:off x="5933909" y="1912561"/>
            <a:ext cx="2158800" cy="7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ukta Light"/>
                <a:ea typeface="Mukta Light"/>
                <a:cs typeface="Mukta Light"/>
                <a:sym typeface="Mukta Light"/>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6" name="Google Shape;206;p13"/>
          <p:cNvSpPr txBox="1"/>
          <p:nvPr>
            <p:ph idx="4" type="title"/>
          </p:nvPr>
        </p:nvSpPr>
        <p:spPr>
          <a:xfrm>
            <a:off x="1750625" y="3224100"/>
            <a:ext cx="2818800" cy="36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7" name="Google Shape;207;p13"/>
          <p:cNvSpPr txBox="1"/>
          <p:nvPr>
            <p:ph idx="5" type="subTitle"/>
          </p:nvPr>
        </p:nvSpPr>
        <p:spPr>
          <a:xfrm>
            <a:off x="1750609" y="3498361"/>
            <a:ext cx="2108700" cy="7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ukta Light"/>
                <a:ea typeface="Mukta Light"/>
                <a:cs typeface="Mukta Light"/>
                <a:sym typeface="Mukta Light"/>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8" name="Google Shape;208;p13"/>
          <p:cNvSpPr txBox="1"/>
          <p:nvPr>
            <p:ph idx="6" type="title"/>
          </p:nvPr>
        </p:nvSpPr>
        <p:spPr>
          <a:xfrm>
            <a:off x="5933900" y="3224100"/>
            <a:ext cx="2484600" cy="36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9" name="Google Shape;209;p13"/>
          <p:cNvSpPr txBox="1"/>
          <p:nvPr>
            <p:ph idx="7" type="subTitle"/>
          </p:nvPr>
        </p:nvSpPr>
        <p:spPr>
          <a:xfrm>
            <a:off x="5933909" y="3498361"/>
            <a:ext cx="2158800" cy="7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ukta Light"/>
                <a:ea typeface="Mukta Light"/>
                <a:cs typeface="Mukta Light"/>
                <a:sym typeface="Mukta Light"/>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0" name="Google Shape;210;p13"/>
          <p:cNvSpPr txBox="1"/>
          <p:nvPr>
            <p:ph hasCustomPrompt="1" idx="8" type="title"/>
          </p:nvPr>
        </p:nvSpPr>
        <p:spPr>
          <a:xfrm>
            <a:off x="796200" y="1828499"/>
            <a:ext cx="9165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000"/>
              <a:buNone/>
              <a:defRPr sz="3000">
                <a:solidFill>
                  <a:schemeClr val="dk1"/>
                </a:solidFill>
              </a:defRPr>
            </a:lvl1pPr>
            <a:lvl2pPr lvl="1" rtl="0">
              <a:spcBef>
                <a:spcPts val="0"/>
              </a:spcBef>
              <a:spcAft>
                <a:spcPts val="0"/>
              </a:spcAft>
              <a:buClr>
                <a:schemeClr val="lt2"/>
              </a:buClr>
              <a:buSzPts val="4000"/>
              <a:buNone/>
              <a:defRPr sz="4000">
                <a:solidFill>
                  <a:schemeClr val="lt2"/>
                </a:solidFill>
              </a:defRPr>
            </a:lvl2pPr>
            <a:lvl3pPr lvl="2" rtl="0">
              <a:spcBef>
                <a:spcPts val="0"/>
              </a:spcBef>
              <a:spcAft>
                <a:spcPts val="0"/>
              </a:spcAft>
              <a:buClr>
                <a:schemeClr val="lt2"/>
              </a:buClr>
              <a:buSzPts val="4000"/>
              <a:buNone/>
              <a:defRPr sz="4000">
                <a:solidFill>
                  <a:schemeClr val="lt2"/>
                </a:solidFill>
              </a:defRPr>
            </a:lvl3pPr>
            <a:lvl4pPr lvl="3" rtl="0">
              <a:spcBef>
                <a:spcPts val="0"/>
              </a:spcBef>
              <a:spcAft>
                <a:spcPts val="0"/>
              </a:spcAft>
              <a:buClr>
                <a:schemeClr val="lt2"/>
              </a:buClr>
              <a:buSzPts val="4000"/>
              <a:buNone/>
              <a:defRPr sz="4000">
                <a:solidFill>
                  <a:schemeClr val="lt2"/>
                </a:solidFill>
              </a:defRPr>
            </a:lvl4pPr>
            <a:lvl5pPr lvl="4" rtl="0">
              <a:spcBef>
                <a:spcPts val="0"/>
              </a:spcBef>
              <a:spcAft>
                <a:spcPts val="0"/>
              </a:spcAft>
              <a:buClr>
                <a:schemeClr val="lt2"/>
              </a:buClr>
              <a:buSzPts val="4000"/>
              <a:buNone/>
              <a:defRPr sz="4000">
                <a:solidFill>
                  <a:schemeClr val="lt2"/>
                </a:solidFill>
              </a:defRPr>
            </a:lvl5pPr>
            <a:lvl6pPr lvl="5" rtl="0">
              <a:spcBef>
                <a:spcPts val="0"/>
              </a:spcBef>
              <a:spcAft>
                <a:spcPts val="0"/>
              </a:spcAft>
              <a:buClr>
                <a:schemeClr val="lt2"/>
              </a:buClr>
              <a:buSzPts val="4000"/>
              <a:buNone/>
              <a:defRPr sz="4000">
                <a:solidFill>
                  <a:schemeClr val="lt2"/>
                </a:solidFill>
              </a:defRPr>
            </a:lvl6pPr>
            <a:lvl7pPr lvl="6" rtl="0">
              <a:spcBef>
                <a:spcPts val="0"/>
              </a:spcBef>
              <a:spcAft>
                <a:spcPts val="0"/>
              </a:spcAft>
              <a:buClr>
                <a:schemeClr val="lt2"/>
              </a:buClr>
              <a:buSzPts val="4000"/>
              <a:buNone/>
              <a:defRPr sz="4000">
                <a:solidFill>
                  <a:schemeClr val="lt2"/>
                </a:solidFill>
              </a:defRPr>
            </a:lvl7pPr>
            <a:lvl8pPr lvl="7" rtl="0">
              <a:spcBef>
                <a:spcPts val="0"/>
              </a:spcBef>
              <a:spcAft>
                <a:spcPts val="0"/>
              </a:spcAft>
              <a:buClr>
                <a:schemeClr val="lt2"/>
              </a:buClr>
              <a:buSzPts val="4000"/>
              <a:buNone/>
              <a:defRPr sz="4000">
                <a:solidFill>
                  <a:schemeClr val="lt2"/>
                </a:solidFill>
              </a:defRPr>
            </a:lvl8pPr>
            <a:lvl9pPr lvl="8" rtl="0">
              <a:spcBef>
                <a:spcPts val="0"/>
              </a:spcBef>
              <a:spcAft>
                <a:spcPts val="0"/>
              </a:spcAft>
              <a:buClr>
                <a:schemeClr val="lt2"/>
              </a:buClr>
              <a:buSzPts val="4000"/>
              <a:buNone/>
              <a:defRPr sz="4000">
                <a:solidFill>
                  <a:schemeClr val="lt2"/>
                </a:solidFill>
              </a:defRPr>
            </a:lvl9pPr>
          </a:lstStyle>
          <a:p>
            <a:r>
              <a:t>xx%</a:t>
            </a:r>
          </a:p>
        </p:txBody>
      </p:sp>
      <p:sp>
        <p:nvSpPr>
          <p:cNvPr id="211" name="Google Shape;211;p13"/>
          <p:cNvSpPr txBox="1"/>
          <p:nvPr>
            <p:ph hasCustomPrompt="1" idx="9" type="title"/>
          </p:nvPr>
        </p:nvSpPr>
        <p:spPr>
          <a:xfrm>
            <a:off x="796200" y="3413812"/>
            <a:ext cx="916500" cy="42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000"/>
              <a:buNone/>
              <a:defRPr sz="3000">
                <a:solidFill>
                  <a:schemeClr val="dk1"/>
                </a:solidFill>
              </a:defRPr>
            </a:lvl1pPr>
            <a:lvl2pPr lvl="1" rtl="0">
              <a:spcBef>
                <a:spcPts val="0"/>
              </a:spcBef>
              <a:spcAft>
                <a:spcPts val="0"/>
              </a:spcAft>
              <a:buClr>
                <a:schemeClr val="lt2"/>
              </a:buClr>
              <a:buSzPts val="4000"/>
              <a:buNone/>
              <a:defRPr sz="4000">
                <a:solidFill>
                  <a:schemeClr val="lt2"/>
                </a:solidFill>
              </a:defRPr>
            </a:lvl2pPr>
            <a:lvl3pPr lvl="2" rtl="0">
              <a:spcBef>
                <a:spcPts val="0"/>
              </a:spcBef>
              <a:spcAft>
                <a:spcPts val="0"/>
              </a:spcAft>
              <a:buClr>
                <a:schemeClr val="lt2"/>
              </a:buClr>
              <a:buSzPts val="4000"/>
              <a:buNone/>
              <a:defRPr sz="4000">
                <a:solidFill>
                  <a:schemeClr val="lt2"/>
                </a:solidFill>
              </a:defRPr>
            </a:lvl3pPr>
            <a:lvl4pPr lvl="3" rtl="0">
              <a:spcBef>
                <a:spcPts val="0"/>
              </a:spcBef>
              <a:spcAft>
                <a:spcPts val="0"/>
              </a:spcAft>
              <a:buClr>
                <a:schemeClr val="lt2"/>
              </a:buClr>
              <a:buSzPts val="4000"/>
              <a:buNone/>
              <a:defRPr sz="4000">
                <a:solidFill>
                  <a:schemeClr val="lt2"/>
                </a:solidFill>
              </a:defRPr>
            </a:lvl4pPr>
            <a:lvl5pPr lvl="4" rtl="0">
              <a:spcBef>
                <a:spcPts val="0"/>
              </a:spcBef>
              <a:spcAft>
                <a:spcPts val="0"/>
              </a:spcAft>
              <a:buClr>
                <a:schemeClr val="lt2"/>
              </a:buClr>
              <a:buSzPts val="4000"/>
              <a:buNone/>
              <a:defRPr sz="4000">
                <a:solidFill>
                  <a:schemeClr val="lt2"/>
                </a:solidFill>
              </a:defRPr>
            </a:lvl5pPr>
            <a:lvl6pPr lvl="5" rtl="0">
              <a:spcBef>
                <a:spcPts val="0"/>
              </a:spcBef>
              <a:spcAft>
                <a:spcPts val="0"/>
              </a:spcAft>
              <a:buClr>
                <a:schemeClr val="lt2"/>
              </a:buClr>
              <a:buSzPts val="4000"/>
              <a:buNone/>
              <a:defRPr sz="4000">
                <a:solidFill>
                  <a:schemeClr val="lt2"/>
                </a:solidFill>
              </a:defRPr>
            </a:lvl6pPr>
            <a:lvl7pPr lvl="6" rtl="0">
              <a:spcBef>
                <a:spcPts val="0"/>
              </a:spcBef>
              <a:spcAft>
                <a:spcPts val="0"/>
              </a:spcAft>
              <a:buClr>
                <a:schemeClr val="lt2"/>
              </a:buClr>
              <a:buSzPts val="4000"/>
              <a:buNone/>
              <a:defRPr sz="4000">
                <a:solidFill>
                  <a:schemeClr val="lt2"/>
                </a:solidFill>
              </a:defRPr>
            </a:lvl7pPr>
            <a:lvl8pPr lvl="7" rtl="0">
              <a:spcBef>
                <a:spcPts val="0"/>
              </a:spcBef>
              <a:spcAft>
                <a:spcPts val="0"/>
              </a:spcAft>
              <a:buClr>
                <a:schemeClr val="lt2"/>
              </a:buClr>
              <a:buSzPts val="4000"/>
              <a:buNone/>
              <a:defRPr sz="4000">
                <a:solidFill>
                  <a:schemeClr val="lt2"/>
                </a:solidFill>
              </a:defRPr>
            </a:lvl8pPr>
            <a:lvl9pPr lvl="8" rtl="0">
              <a:spcBef>
                <a:spcPts val="0"/>
              </a:spcBef>
              <a:spcAft>
                <a:spcPts val="0"/>
              </a:spcAft>
              <a:buClr>
                <a:schemeClr val="lt2"/>
              </a:buClr>
              <a:buSzPts val="4000"/>
              <a:buNone/>
              <a:defRPr sz="4000">
                <a:solidFill>
                  <a:schemeClr val="lt2"/>
                </a:solidFill>
              </a:defRPr>
            </a:lvl9pPr>
          </a:lstStyle>
          <a:p>
            <a:r>
              <a:t>xx%</a:t>
            </a:r>
          </a:p>
        </p:txBody>
      </p:sp>
      <p:sp>
        <p:nvSpPr>
          <p:cNvPr id="212" name="Google Shape;212;p13"/>
          <p:cNvSpPr txBox="1"/>
          <p:nvPr>
            <p:ph hasCustomPrompt="1" idx="13" type="title"/>
          </p:nvPr>
        </p:nvSpPr>
        <p:spPr>
          <a:xfrm>
            <a:off x="4973950" y="3429671"/>
            <a:ext cx="916500" cy="42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000"/>
              <a:buNone/>
              <a:defRPr sz="3000">
                <a:solidFill>
                  <a:schemeClr val="dk1"/>
                </a:solidFill>
              </a:defRPr>
            </a:lvl1pPr>
            <a:lvl2pPr lvl="1" rtl="0">
              <a:spcBef>
                <a:spcPts val="0"/>
              </a:spcBef>
              <a:spcAft>
                <a:spcPts val="0"/>
              </a:spcAft>
              <a:buClr>
                <a:schemeClr val="lt2"/>
              </a:buClr>
              <a:buSzPts val="4000"/>
              <a:buNone/>
              <a:defRPr sz="4000">
                <a:solidFill>
                  <a:schemeClr val="lt2"/>
                </a:solidFill>
              </a:defRPr>
            </a:lvl2pPr>
            <a:lvl3pPr lvl="2" rtl="0">
              <a:spcBef>
                <a:spcPts val="0"/>
              </a:spcBef>
              <a:spcAft>
                <a:spcPts val="0"/>
              </a:spcAft>
              <a:buClr>
                <a:schemeClr val="lt2"/>
              </a:buClr>
              <a:buSzPts val="4000"/>
              <a:buNone/>
              <a:defRPr sz="4000">
                <a:solidFill>
                  <a:schemeClr val="lt2"/>
                </a:solidFill>
              </a:defRPr>
            </a:lvl3pPr>
            <a:lvl4pPr lvl="3" rtl="0">
              <a:spcBef>
                <a:spcPts val="0"/>
              </a:spcBef>
              <a:spcAft>
                <a:spcPts val="0"/>
              </a:spcAft>
              <a:buClr>
                <a:schemeClr val="lt2"/>
              </a:buClr>
              <a:buSzPts val="4000"/>
              <a:buNone/>
              <a:defRPr sz="4000">
                <a:solidFill>
                  <a:schemeClr val="lt2"/>
                </a:solidFill>
              </a:defRPr>
            </a:lvl4pPr>
            <a:lvl5pPr lvl="4" rtl="0">
              <a:spcBef>
                <a:spcPts val="0"/>
              </a:spcBef>
              <a:spcAft>
                <a:spcPts val="0"/>
              </a:spcAft>
              <a:buClr>
                <a:schemeClr val="lt2"/>
              </a:buClr>
              <a:buSzPts val="4000"/>
              <a:buNone/>
              <a:defRPr sz="4000">
                <a:solidFill>
                  <a:schemeClr val="lt2"/>
                </a:solidFill>
              </a:defRPr>
            </a:lvl5pPr>
            <a:lvl6pPr lvl="5" rtl="0">
              <a:spcBef>
                <a:spcPts val="0"/>
              </a:spcBef>
              <a:spcAft>
                <a:spcPts val="0"/>
              </a:spcAft>
              <a:buClr>
                <a:schemeClr val="lt2"/>
              </a:buClr>
              <a:buSzPts val="4000"/>
              <a:buNone/>
              <a:defRPr sz="4000">
                <a:solidFill>
                  <a:schemeClr val="lt2"/>
                </a:solidFill>
              </a:defRPr>
            </a:lvl6pPr>
            <a:lvl7pPr lvl="6" rtl="0">
              <a:spcBef>
                <a:spcPts val="0"/>
              </a:spcBef>
              <a:spcAft>
                <a:spcPts val="0"/>
              </a:spcAft>
              <a:buClr>
                <a:schemeClr val="lt2"/>
              </a:buClr>
              <a:buSzPts val="4000"/>
              <a:buNone/>
              <a:defRPr sz="4000">
                <a:solidFill>
                  <a:schemeClr val="lt2"/>
                </a:solidFill>
              </a:defRPr>
            </a:lvl7pPr>
            <a:lvl8pPr lvl="7" rtl="0">
              <a:spcBef>
                <a:spcPts val="0"/>
              </a:spcBef>
              <a:spcAft>
                <a:spcPts val="0"/>
              </a:spcAft>
              <a:buClr>
                <a:schemeClr val="lt2"/>
              </a:buClr>
              <a:buSzPts val="4000"/>
              <a:buNone/>
              <a:defRPr sz="4000">
                <a:solidFill>
                  <a:schemeClr val="lt2"/>
                </a:solidFill>
              </a:defRPr>
            </a:lvl8pPr>
            <a:lvl9pPr lvl="8" rtl="0">
              <a:spcBef>
                <a:spcPts val="0"/>
              </a:spcBef>
              <a:spcAft>
                <a:spcPts val="0"/>
              </a:spcAft>
              <a:buClr>
                <a:schemeClr val="lt2"/>
              </a:buClr>
              <a:buSzPts val="4000"/>
              <a:buNone/>
              <a:defRPr sz="4000">
                <a:solidFill>
                  <a:schemeClr val="lt2"/>
                </a:solidFill>
              </a:defRPr>
            </a:lvl9pPr>
          </a:lstStyle>
          <a:p>
            <a:r>
              <a:t>xx%</a:t>
            </a:r>
          </a:p>
        </p:txBody>
      </p:sp>
      <p:sp>
        <p:nvSpPr>
          <p:cNvPr id="213" name="Google Shape;213;p13"/>
          <p:cNvSpPr txBox="1"/>
          <p:nvPr>
            <p:ph hasCustomPrompt="1" idx="14" type="title"/>
          </p:nvPr>
        </p:nvSpPr>
        <p:spPr>
          <a:xfrm>
            <a:off x="4973951" y="1828499"/>
            <a:ext cx="916500" cy="43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4000"/>
              <a:buNone/>
              <a:defRPr sz="3000">
                <a:solidFill>
                  <a:schemeClr val="dk1"/>
                </a:solidFill>
              </a:defRPr>
            </a:lvl1pPr>
            <a:lvl2pPr lvl="1" rtl="0">
              <a:spcBef>
                <a:spcPts val="0"/>
              </a:spcBef>
              <a:spcAft>
                <a:spcPts val="0"/>
              </a:spcAft>
              <a:buClr>
                <a:schemeClr val="lt2"/>
              </a:buClr>
              <a:buSzPts val="4000"/>
              <a:buNone/>
              <a:defRPr sz="4000">
                <a:solidFill>
                  <a:schemeClr val="lt2"/>
                </a:solidFill>
              </a:defRPr>
            </a:lvl2pPr>
            <a:lvl3pPr lvl="2" rtl="0">
              <a:spcBef>
                <a:spcPts val="0"/>
              </a:spcBef>
              <a:spcAft>
                <a:spcPts val="0"/>
              </a:spcAft>
              <a:buClr>
                <a:schemeClr val="lt2"/>
              </a:buClr>
              <a:buSzPts val="4000"/>
              <a:buNone/>
              <a:defRPr sz="4000">
                <a:solidFill>
                  <a:schemeClr val="lt2"/>
                </a:solidFill>
              </a:defRPr>
            </a:lvl3pPr>
            <a:lvl4pPr lvl="3" rtl="0">
              <a:spcBef>
                <a:spcPts val="0"/>
              </a:spcBef>
              <a:spcAft>
                <a:spcPts val="0"/>
              </a:spcAft>
              <a:buClr>
                <a:schemeClr val="lt2"/>
              </a:buClr>
              <a:buSzPts val="4000"/>
              <a:buNone/>
              <a:defRPr sz="4000">
                <a:solidFill>
                  <a:schemeClr val="lt2"/>
                </a:solidFill>
              </a:defRPr>
            </a:lvl4pPr>
            <a:lvl5pPr lvl="4" rtl="0">
              <a:spcBef>
                <a:spcPts val="0"/>
              </a:spcBef>
              <a:spcAft>
                <a:spcPts val="0"/>
              </a:spcAft>
              <a:buClr>
                <a:schemeClr val="lt2"/>
              </a:buClr>
              <a:buSzPts val="4000"/>
              <a:buNone/>
              <a:defRPr sz="4000">
                <a:solidFill>
                  <a:schemeClr val="lt2"/>
                </a:solidFill>
              </a:defRPr>
            </a:lvl5pPr>
            <a:lvl6pPr lvl="5" rtl="0">
              <a:spcBef>
                <a:spcPts val="0"/>
              </a:spcBef>
              <a:spcAft>
                <a:spcPts val="0"/>
              </a:spcAft>
              <a:buClr>
                <a:schemeClr val="lt2"/>
              </a:buClr>
              <a:buSzPts val="4000"/>
              <a:buNone/>
              <a:defRPr sz="4000">
                <a:solidFill>
                  <a:schemeClr val="lt2"/>
                </a:solidFill>
              </a:defRPr>
            </a:lvl6pPr>
            <a:lvl7pPr lvl="6" rtl="0">
              <a:spcBef>
                <a:spcPts val="0"/>
              </a:spcBef>
              <a:spcAft>
                <a:spcPts val="0"/>
              </a:spcAft>
              <a:buClr>
                <a:schemeClr val="lt2"/>
              </a:buClr>
              <a:buSzPts val="4000"/>
              <a:buNone/>
              <a:defRPr sz="4000">
                <a:solidFill>
                  <a:schemeClr val="lt2"/>
                </a:solidFill>
              </a:defRPr>
            </a:lvl7pPr>
            <a:lvl8pPr lvl="7" rtl="0">
              <a:spcBef>
                <a:spcPts val="0"/>
              </a:spcBef>
              <a:spcAft>
                <a:spcPts val="0"/>
              </a:spcAft>
              <a:buClr>
                <a:schemeClr val="lt2"/>
              </a:buClr>
              <a:buSzPts val="4000"/>
              <a:buNone/>
              <a:defRPr sz="4000">
                <a:solidFill>
                  <a:schemeClr val="lt2"/>
                </a:solidFill>
              </a:defRPr>
            </a:lvl8pPr>
            <a:lvl9pPr lvl="8" rtl="0">
              <a:spcBef>
                <a:spcPts val="0"/>
              </a:spcBef>
              <a:spcAft>
                <a:spcPts val="0"/>
              </a:spcAft>
              <a:buClr>
                <a:schemeClr val="lt2"/>
              </a:buClr>
              <a:buSzPts val="4000"/>
              <a:buNone/>
              <a:defRPr sz="4000">
                <a:solidFill>
                  <a:schemeClr val="lt2"/>
                </a:solidFill>
              </a:defRPr>
            </a:lvl9pPr>
          </a:lstStyle>
          <a:p>
            <a:r>
              <a:t>xx%</a:t>
            </a:r>
          </a:p>
        </p:txBody>
      </p:sp>
      <p:sp>
        <p:nvSpPr>
          <p:cNvPr id="214" name="Google Shape;214;p13"/>
          <p:cNvSpPr txBox="1"/>
          <p:nvPr>
            <p:ph idx="15" type="title"/>
          </p:nvPr>
        </p:nvSpPr>
        <p:spPr>
          <a:xfrm>
            <a:off x="720000" y="4069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13"/>
          <p:cNvSpPr/>
          <p:nvPr/>
        </p:nvSpPr>
        <p:spPr>
          <a:xfrm>
            <a:off x="8609318" y="350383"/>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7854712" y="146851"/>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8650635" y="1183642"/>
            <a:ext cx="168247" cy="205586"/>
          </a:xfrm>
          <a:custGeom>
            <a:rect b="b" l="l" r="r" t="t"/>
            <a:pathLst>
              <a:path extrusionOk="0" h="4223" w="3456">
                <a:moveTo>
                  <a:pt x="755" y="371"/>
                </a:moveTo>
                <a:cubicBezTo>
                  <a:pt x="861" y="371"/>
                  <a:pt x="954" y="411"/>
                  <a:pt x="1046" y="490"/>
                </a:cubicBezTo>
                <a:cubicBezTo>
                  <a:pt x="1139" y="570"/>
                  <a:pt x="1179" y="702"/>
                  <a:pt x="1179" y="887"/>
                </a:cubicBezTo>
                <a:cubicBezTo>
                  <a:pt x="1179" y="1073"/>
                  <a:pt x="1139" y="1218"/>
                  <a:pt x="1046" y="1311"/>
                </a:cubicBezTo>
                <a:cubicBezTo>
                  <a:pt x="967" y="1417"/>
                  <a:pt x="861" y="1470"/>
                  <a:pt x="729" y="1470"/>
                </a:cubicBezTo>
                <a:cubicBezTo>
                  <a:pt x="610" y="1470"/>
                  <a:pt x="517" y="1417"/>
                  <a:pt x="451" y="1311"/>
                </a:cubicBezTo>
                <a:cubicBezTo>
                  <a:pt x="385" y="1205"/>
                  <a:pt x="345" y="1086"/>
                  <a:pt x="345" y="940"/>
                </a:cubicBezTo>
                <a:cubicBezTo>
                  <a:pt x="345" y="834"/>
                  <a:pt x="358" y="742"/>
                  <a:pt x="385" y="662"/>
                </a:cubicBezTo>
                <a:cubicBezTo>
                  <a:pt x="424" y="596"/>
                  <a:pt x="451" y="530"/>
                  <a:pt x="491" y="490"/>
                </a:cubicBezTo>
                <a:cubicBezTo>
                  <a:pt x="530" y="437"/>
                  <a:pt x="583" y="411"/>
                  <a:pt x="623" y="398"/>
                </a:cubicBezTo>
                <a:cubicBezTo>
                  <a:pt x="676" y="371"/>
                  <a:pt x="716" y="371"/>
                  <a:pt x="755" y="371"/>
                </a:cubicBezTo>
                <a:close/>
                <a:moveTo>
                  <a:pt x="2727" y="2806"/>
                </a:moveTo>
                <a:cubicBezTo>
                  <a:pt x="2807" y="2806"/>
                  <a:pt x="2886" y="2846"/>
                  <a:pt x="2966" y="2926"/>
                </a:cubicBezTo>
                <a:cubicBezTo>
                  <a:pt x="3058" y="2992"/>
                  <a:pt x="3098" y="3124"/>
                  <a:pt x="3098" y="3309"/>
                </a:cubicBezTo>
                <a:cubicBezTo>
                  <a:pt x="3098" y="3376"/>
                  <a:pt x="3085" y="3442"/>
                  <a:pt x="3071" y="3508"/>
                </a:cubicBezTo>
                <a:cubicBezTo>
                  <a:pt x="3058" y="3574"/>
                  <a:pt x="3032" y="3640"/>
                  <a:pt x="3005" y="3693"/>
                </a:cubicBezTo>
                <a:cubicBezTo>
                  <a:pt x="2966" y="3746"/>
                  <a:pt x="2926" y="3786"/>
                  <a:pt x="2873" y="3826"/>
                </a:cubicBezTo>
                <a:cubicBezTo>
                  <a:pt x="2833" y="3865"/>
                  <a:pt x="2767" y="3879"/>
                  <a:pt x="2688" y="3879"/>
                </a:cubicBezTo>
                <a:cubicBezTo>
                  <a:pt x="2608" y="3879"/>
                  <a:pt x="2542" y="3865"/>
                  <a:pt x="2489" y="3826"/>
                </a:cubicBezTo>
                <a:cubicBezTo>
                  <a:pt x="2449" y="3786"/>
                  <a:pt x="2410" y="3733"/>
                  <a:pt x="2383" y="3680"/>
                </a:cubicBezTo>
                <a:cubicBezTo>
                  <a:pt x="2343" y="3627"/>
                  <a:pt x="2330" y="3561"/>
                  <a:pt x="2317" y="3495"/>
                </a:cubicBezTo>
                <a:cubicBezTo>
                  <a:pt x="2317" y="3442"/>
                  <a:pt x="2304" y="3389"/>
                  <a:pt x="2304" y="3336"/>
                </a:cubicBezTo>
                <a:cubicBezTo>
                  <a:pt x="2304" y="3164"/>
                  <a:pt x="2343" y="3031"/>
                  <a:pt x="2423" y="2939"/>
                </a:cubicBezTo>
                <a:cubicBezTo>
                  <a:pt x="2516" y="2846"/>
                  <a:pt x="2608" y="2806"/>
                  <a:pt x="2727" y="2806"/>
                </a:cubicBezTo>
                <a:close/>
                <a:moveTo>
                  <a:pt x="3032" y="1"/>
                </a:moveTo>
                <a:cubicBezTo>
                  <a:pt x="2992" y="1"/>
                  <a:pt x="2952" y="14"/>
                  <a:pt x="2913" y="54"/>
                </a:cubicBezTo>
                <a:cubicBezTo>
                  <a:pt x="2873" y="93"/>
                  <a:pt x="2846" y="146"/>
                  <a:pt x="2807" y="199"/>
                </a:cubicBezTo>
                <a:cubicBezTo>
                  <a:pt x="2767" y="252"/>
                  <a:pt x="2727" y="305"/>
                  <a:pt x="2688" y="371"/>
                </a:cubicBezTo>
                <a:cubicBezTo>
                  <a:pt x="2648" y="424"/>
                  <a:pt x="2595" y="464"/>
                  <a:pt x="2555" y="504"/>
                </a:cubicBezTo>
                <a:cubicBezTo>
                  <a:pt x="2502" y="530"/>
                  <a:pt x="2449" y="557"/>
                  <a:pt x="2383" y="570"/>
                </a:cubicBezTo>
                <a:cubicBezTo>
                  <a:pt x="2317" y="583"/>
                  <a:pt x="2264" y="583"/>
                  <a:pt x="2211" y="583"/>
                </a:cubicBezTo>
                <a:cubicBezTo>
                  <a:pt x="2052" y="583"/>
                  <a:pt x="1933" y="570"/>
                  <a:pt x="1827" y="543"/>
                </a:cubicBezTo>
                <a:cubicBezTo>
                  <a:pt x="1735" y="517"/>
                  <a:pt x="1642" y="477"/>
                  <a:pt x="1576" y="437"/>
                </a:cubicBezTo>
                <a:cubicBezTo>
                  <a:pt x="1510" y="398"/>
                  <a:pt x="1443" y="345"/>
                  <a:pt x="1391" y="305"/>
                </a:cubicBezTo>
                <a:cubicBezTo>
                  <a:pt x="1338" y="252"/>
                  <a:pt x="1285" y="212"/>
                  <a:pt x="1232" y="173"/>
                </a:cubicBezTo>
                <a:cubicBezTo>
                  <a:pt x="1179" y="120"/>
                  <a:pt x="1113" y="93"/>
                  <a:pt x="1033" y="67"/>
                </a:cubicBezTo>
                <a:cubicBezTo>
                  <a:pt x="967" y="27"/>
                  <a:pt x="874" y="14"/>
                  <a:pt x="755" y="14"/>
                </a:cubicBezTo>
                <a:cubicBezTo>
                  <a:pt x="663" y="14"/>
                  <a:pt x="570" y="40"/>
                  <a:pt x="477" y="80"/>
                </a:cubicBezTo>
                <a:cubicBezTo>
                  <a:pt x="398" y="120"/>
                  <a:pt x="318" y="186"/>
                  <a:pt x="239" y="265"/>
                </a:cubicBezTo>
                <a:cubicBezTo>
                  <a:pt x="173" y="345"/>
                  <a:pt x="120" y="437"/>
                  <a:pt x="67" y="557"/>
                </a:cubicBezTo>
                <a:cubicBezTo>
                  <a:pt x="27" y="662"/>
                  <a:pt x="1" y="795"/>
                  <a:pt x="1" y="940"/>
                </a:cubicBezTo>
                <a:cubicBezTo>
                  <a:pt x="1" y="1086"/>
                  <a:pt x="27" y="1205"/>
                  <a:pt x="67" y="1324"/>
                </a:cubicBezTo>
                <a:cubicBezTo>
                  <a:pt x="107" y="1430"/>
                  <a:pt x="160" y="1523"/>
                  <a:pt x="239" y="1589"/>
                </a:cubicBezTo>
                <a:cubicBezTo>
                  <a:pt x="305" y="1668"/>
                  <a:pt x="385" y="1721"/>
                  <a:pt x="477" y="1748"/>
                </a:cubicBezTo>
                <a:cubicBezTo>
                  <a:pt x="570" y="1787"/>
                  <a:pt x="649" y="1814"/>
                  <a:pt x="742" y="1814"/>
                </a:cubicBezTo>
                <a:cubicBezTo>
                  <a:pt x="848" y="1814"/>
                  <a:pt x="941" y="1787"/>
                  <a:pt x="1033" y="1748"/>
                </a:cubicBezTo>
                <a:cubicBezTo>
                  <a:pt x="1139" y="1695"/>
                  <a:pt x="1218" y="1629"/>
                  <a:pt x="1298" y="1549"/>
                </a:cubicBezTo>
                <a:cubicBezTo>
                  <a:pt x="1364" y="1456"/>
                  <a:pt x="1417" y="1364"/>
                  <a:pt x="1457" y="1245"/>
                </a:cubicBezTo>
                <a:cubicBezTo>
                  <a:pt x="1510" y="1126"/>
                  <a:pt x="1523" y="993"/>
                  <a:pt x="1523" y="861"/>
                </a:cubicBezTo>
                <a:cubicBezTo>
                  <a:pt x="1523" y="848"/>
                  <a:pt x="1523" y="834"/>
                  <a:pt x="1523" y="834"/>
                </a:cubicBezTo>
                <a:lnTo>
                  <a:pt x="1523" y="795"/>
                </a:lnTo>
                <a:cubicBezTo>
                  <a:pt x="1629" y="834"/>
                  <a:pt x="1735" y="861"/>
                  <a:pt x="1841" y="874"/>
                </a:cubicBezTo>
                <a:cubicBezTo>
                  <a:pt x="1933" y="887"/>
                  <a:pt x="2052" y="901"/>
                  <a:pt x="2198" y="901"/>
                </a:cubicBezTo>
                <a:lnTo>
                  <a:pt x="2304" y="901"/>
                </a:lnTo>
                <a:cubicBezTo>
                  <a:pt x="2330" y="887"/>
                  <a:pt x="2370" y="887"/>
                  <a:pt x="2410" y="874"/>
                </a:cubicBezTo>
                <a:lnTo>
                  <a:pt x="2410" y="874"/>
                </a:lnTo>
                <a:cubicBezTo>
                  <a:pt x="2410" y="887"/>
                  <a:pt x="2396" y="927"/>
                  <a:pt x="2343" y="1007"/>
                </a:cubicBezTo>
                <a:cubicBezTo>
                  <a:pt x="2304" y="1099"/>
                  <a:pt x="2238" y="1205"/>
                  <a:pt x="2171" y="1337"/>
                </a:cubicBezTo>
                <a:cubicBezTo>
                  <a:pt x="2092" y="1470"/>
                  <a:pt x="2013" y="1629"/>
                  <a:pt x="1920" y="1814"/>
                </a:cubicBezTo>
                <a:cubicBezTo>
                  <a:pt x="1814" y="1986"/>
                  <a:pt x="1721" y="2158"/>
                  <a:pt x="1629" y="2343"/>
                </a:cubicBezTo>
                <a:cubicBezTo>
                  <a:pt x="1523" y="2529"/>
                  <a:pt x="1430" y="2701"/>
                  <a:pt x="1338" y="2886"/>
                </a:cubicBezTo>
                <a:cubicBezTo>
                  <a:pt x="1245" y="3058"/>
                  <a:pt x="1166" y="3217"/>
                  <a:pt x="1086" y="3362"/>
                </a:cubicBezTo>
                <a:cubicBezTo>
                  <a:pt x="1020" y="3508"/>
                  <a:pt x="954" y="3627"/>
                  <a:pt x="914" y="3720"/>
                </a:cubicBezTo>
                <a:cubicBezTo>
                  <a:pt x="861" y="3812"/>
                  <a:pt x="835" y="3865"/>
                  <a:pt x="835" y="3879"/>
                </a:cubicBezTo>
                <a:cubicBezTo>
                  <a:pt x="835" y="3905"/>
                  <a:pt x="861" y="3945"/>
                  <a:pt x="888" y="3958"/>
                </a:cubicBezTo>
                <a:cubicBezTo>
                  <a:pt x="914" y="3984"/>
                  <a:pt x="954" y="3998"/>
                  <a:pt x="1020" y="3998"/>
                </a:cubicBezTo>
                <a:cubicBezTo>
                  <a:pt x="1086" y="3998"/>
                  <a:pt x="1139" y="3984"/>
                  <a:pt x="1166" y="3958"/>
                </a:cubicBezTo>
                <a:cubicBezTo>
                  <a:pt x="1205" y="3918"/>
                  <a:pt x="1232" y="3879"/>
                  <a:pt x="1258" y="3852"/>
                </a:cubicBezTo>
                <a:cubicBezTo>
                  <a:pt x="1271" y="3799"/>
                  <a:pt x="1324" y="3706"/>
                  <a:pt x="1391" y="3574"/>
                </a:cubicBezTo>
                <a:cubicBezTo>
                  <a:pt x="1443" y="3442"/>
                  <a:pt x="1536" y="3283"/>
                  <a:pt x="1629" y="3111"/>
                </a:cubicBezTo>
                <a:cubicBezTo>
                  <a:pt x="1721" y="2926"/>
                  <a:pt x="1827" y="2727"/>
                  <a:pt x="1933" y="2515"/>
                </a:cubicBezTo>
                <a:lnTo>
                  <a:pt x="2291" y="1854"/>
                </a:lnTo>
                <a:cubicBezTo>
                  <a:pt x="2410" y="1642"/>
                  <a:pt x="2516" y="1417"/>
                  <a:pt x="2621" y="1218"/>
                </a:cubicBezTo>
                <a:cubicBezTo>
                  <a:pt x="2741" y="1007"/>
                  <a:pt x="2833" y="834"/>
                  <a:pt x="2913" y="662"/>
                </a:cubicBezTo>
                <a:cubicBezTo>
                  <a:pt x="3005" y="504"/>
                  <a:pt x="3071" y="371"/>
                  <a:pt x="3124" y="265"/>
                </a:cubicBezTo>
                <a:cubicBezTo>
                  <a:pt x="3177" y="159"/>
                  <a:pt x="3204" y="107"/>
                  <a:pt x="3204" y="93"/>
                </a:cubicBezTo>
                <a:cubicBezTo>
                  <a:pt x="3204" y="80"/>
                  <a:pt x="3191" y="54"/>
                  <a:pt x="3164" y="27"/>
                </a:cubicBezTo>
                <a:cubicBezTo>
                  <a:pt x="3151" y="1"/>
                  <a:pt x="3111" y="1"/>
                  <a:pt x="3032" y="1"/>
                </a:cubicBezTo>
                <a:close/>
                <a:moveTo>
                  <a:pt x="2741" y="2462"/>
                </a:moveTo>
                <a:cubicBezTo>
                  <a:pt x="2621" y="2462"/>
                  <a:pt x="2516" y="2489"/>
                  <a:pt x="2423" y="2529"/>
                </a:cubicBezTo>
                <a:cubicBezTo>
                  <a:pt x="2330" y="2568"/>
                  <a:pt x="2251" y="2634"/>
                  <a:pt x="2185" y="2714"/>
                </a:cubicBezTo>
                <a:cubicBezTo>
                  <a:pt x="2118" y="2793"/>
                  <a:pt x="2066" y="2886"/>
                  <a:pt x="2026" y="2992"/>
                </a:cubicBezTo>
                <a:cubicBezTo>
                  <a:pt x="1986" y="3098"/>
                  <a:pt x="1960" y="3217"/>
                  <a:pt x="1960" y="3349"/>
                </a:cubicBezTo>
                <a:cubicBezTo>
                  <a:pt x="1960" y="3468"/>
                  <a:pt x="1986" y="3574"/>
                  <a:pt x="2013" y="3680"/>
                </a:cubicBezTo>
                <a:cubicBezTo>
                  <a:pt x="2052" y="3773"/>
                  <a:pt x="2092" y="3865"/>
                  <a:pt x="2158" y="3958"/>
                </a:cubicBezTo>
                <a:cubicBezTo>
                  <a:pt x="2211" y="4037"/>
                  <a:pt x="2291" y="4104"/>
                  <a:pt x="2383" y="4143"/>
                </a:cubicBezTo>
                <a:cubicBezTo>
                  <a:pt x="2476" y="4196"/>
                  <a:pt x="2582" y="4223"/>
                  <a:pt x="2701" y="4223"/>
                </a:cubicBezTo>
                <a:cubicBezTo>
                  <a:pt x="2939" y="4223"/>
                  <a:pt x="3124" y="4143"/>
                  <a:pt x="3257" y="3984"/>
                </a:cubicBezTo>
                <a:cubicBezTo>
                  <a:pt x="3389" y="3826"/>
                  <a:pt x="3455" y="3601"/>
                  <a:pt x="3455" y="3336"/>
                </a:cubicBezTo>
                <a:cubicBezTo>
                  <a:pt x="3455" y="3217"/>
                  <a:pt x="3442" y="3098"/>
                  <a:pt x="3416" y="3005"/>
                </a:cubicBezTo>
                <a:cubicBezTo>
                  <a:pt x="3389" y="2899"/>
                  <a:pt x="3349" y="2806"/>
                  <a:pt x="3283" y="2727"/>
                </a:cubicBezTo>
                <a:cubicBezTo>
                  <a:pt x="3230" y="2634"/>
                  <a:pt x="3151" y="2581"/>
                  <a:pt x="3058" y="2529"/>
                </a:cubicBezTo>
                <a:cubicBezTo>
                  <a:pt x="2979" y="2489"/>
                  <a:pt x="2860" y="2462"/>
                  <a:pt x="2741" y="2462"/>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rot="-1315996">
            <a:off x="329193" y="3178421"/>
            <a:ext cx="209254" cy="208536"/>
          </a:xfrm>
          <a:custGeom>
            <a:rect b="b" l="l" r="r" t="t"/>
            <a:pathLst>
              <a:path extrusionOk="0" h="3773" w="3786">
                <a:moveTo>
                  <a:pt x="371" y="1"/>
                </a:moveTo>
                <a:cubicBezTo>
                  <a:pt x="279" y="1"/>
                  <a:pt x="186" y="14"/>
                  <a:pt x="107" y="54"/>
                </a:cubicBezTo>
                <a:cubicBezTo>
                  <a:pt x="27" y="80"/>
                  <a:pt x="1" y="133"/>
                  <a:pt x="1" y="199"/>
                </a:cubicBezTo>
                <a:cubicBezTo>
                  <a:pt x="1" y="279"/>
                  <a:pt x="40" y="318"/>
                  <a:pt x="120" y="332"/>
                </a:cubicBezTo>
                <a:cubicBezTo>
                  <a:pt x="199" y="345"/>
                  <a:pt x="318" y="358"/>
                  <a:pt x="477" y="358"/>
                </a:cubicBezTo>
                <a:lnTo>
                  <a:pt x="596" y="358"/>
                </a:lnTo>
                <a:cubicBezTo>
                  <a:pt x="636" y="371"/>
                  <a:pt x="662" y="371"/>
                  <a:pt x="689" y="385"/>
                </a:cubicBezTo>
                <a:cubicBezTo>
                  <a:pt x="715" y="398"/>
                  <a:pt x="729" y="411"/>
                  <a:pt x="755" y="437"/>
                </a:cubicBezTo>
                <a:cubicBezTo>
                  <a:pt x="768" y="464"/>
                  <a:pt x="795" y="490"/>
                  <a:pt x="808" y="530"/>
                </a:cubicBezTo>
                <a:lnTo>
                  <a:pt x="2012" y="2714"/>
                </a:lnTo>
                <a:cubicBezTo>
                  <a:pt x="1959" y="2833"/>
                  <a:pt x="1907" y="2939"/>
                  <a:pt x="1854" y="3032"/>
                </a:cubicBezTo>
                <a:cubicBezTo>
                  <a:pt x="1801" y="3124"/>
                  <a:pt x="1748" y="3190"/>
                  <a:pt x="1682" y="3257"/>
                </a:cubicBezTo>
                <a:cubicBezTo>
                  <a:pt x="1629" y="3296"/>
                  <a:pt x="1562" y="3349"/>
                  <a:pt x="1496" y="3376"/>
                </a:cubicBezTo>
                <a:cubicBezTo>
                  <a:pt x="1430" y="3415"/>
                  <a:pt x="1351" y="3429"/>
                  <a:pt x="1284" y="3429"/>
                </a:cubicBezTo>
                <a:cubicBezTo>
                  <a:pt x="1165" y="3429"/>
                  <a:pt x="1073" y="3402"/>
                  <a:pt x="993" y="3349"/>
                </a:cubicBezTo>
                <a:cubicBezTo>
                  <a:pt x="914" y="3296"/>
                  <a:pt x="874" y="3230"/>
                  <a:pt x="874" y="3164"/>
                </a:cubicBezTo>
                <a:cubicBezTo>
                  <a:pt x="874" y="3137"/>
                  <a:pt x="887" y="3098"/>
                  <a:pt x="901" y="3071"/>
                </a:cubicBezTo>
                <a:cubicBezTo>
                  <a:pt x="927" y="3045"/>
                  <a:pt x="954" y="3018"/>
                  <a:pt x="993" y="3018"/>
                </a:cubicBezTo>
                <a:cubicBezTo>
                  <a:pt x="1020" y="3018"/>
                  <a:pt x="1033" y="3018"/>
                  <a:pt x="1059" y="3005"/>
                </a:cubicBezTo>
                <a:cubicBezTo>
                  <a:pt x="1099" y="3005"/>
                  <a:pt x="1126" y="2992"/>
                  <a:pt x="1139" y="2979"/>
                </a:cubicBezTo>
                <a:cubicBezTo>
                  <a:pt x="1165" y="2965"/>
                  <a:pt x="1192" y="2939"/>
                  <a:pt x="1205" y="2912"/>
                </a:cubicBezTo>
                <a:cubicBezTo>
                  <a:pt x="1218" y="2899"/>
                  <a:pt x="1232" y="2859"/>
                  <a:pt x="1232" y="2820"/>
                </a:cubicBezTo>
                <a:cubicBezTo>
                  <a:pt x="1232" y="2754"/>
                  <a:pt x="1205" y="2701"/>
                  <a:pt x="1152" y="2674"/>
                </a:cubicBezTo>
                <a:cubicBezTo>
                  <a:pt x="1112" y="2648"/>
                  <a:pt x="1059" y="2634"/>
                  <a:pt x="1007" y="2634"/>
                </a:cubicBezTo>
                <a:cubicBezTo>
                  <a:pt x="954" y="2634"/>
                  <a:pt x="901" y="2634"/>
                  <a:pt x="848" y="2661"/>
                </a:cubicBezTo>
                <a:cubicBezTo>
                  <a:pt x="782" y="2687"/>
                  <a:pt x="742" y="2714"/>
                  <a:pt x="689" y="2754"/>
                </a:cubicBezTo>
                <a:cubicBezTo>
                  <a:pt x="649" y="2807"/>
                  <a:pt x="623" y="2859"/>
                  <a:pt x="583" y="2926"/>
                </a:cubicBezTo>
                <a:cubicBezTo>
                  <a:pt x="570" y="2992"/>
                  <a:pt x="557" y="3071"/>
                  <a:pt x="557" y="3164"/>
                </a:cubicBezTo>
                <a:cubicBezTo>
                  <a:pt x="557" y="3257"/>
                  <a:pt x="570" y="3349"/>
                  <a:pt x="609" y="3415"/>
                </a:cubicBezTo>
                <a:cubicBezTo>
                  <a:pt x="649" y="3495"/>
                  <a:pt x="689" y="3561"/>
                  <a:pt x="755" y="3614"/>
                </a:cubicBezTo>
                <a:cubicBezTo>
                  <a:pt x="821" y="3667"/>
                  <a:pt x="887" y="3707"/>
                  <a:pt x="967" y="3733"/>
                </a:cubicBezTo>
                <a:cubicBezTo>
                  <a:pt x="1046" y="3759"/>
                  <a:pt x="1126" y="3773"/>
                  <a:pt x="1218" y="3773"/>
                </a:cubicBezTo>
                <a:cubicBezTo>
                  <a:pt x="1377" y="3773"/>
                  <a:pt x="1536" y="3733"/>
                  <a:pt x="1668" y="3667"/>
                </a:cubicBezTo>
                <a:cubicBezTo>
                  <a:pt x="1801" y="3614"/>
                  <a:pt x="1920" y="3508"/>
                  <a:pt x="2039" y="3376"/>
                </a:cubicBezTo>
                <a:cubicBezTo>
                  <a:pt x="2132" y="3257"/>
                  <a:pt x="2224" y="3111"/>
                  <a:pt x="2304" y="2952"/>
                </a:cubicBezTo>
                <a:cubicBezTo>
                  <a:pt x="2383" y="2780"/>
                  <a:pt x="2449" y="2595"/>
                  <a:pt x="2529" y="2370"/>
                </a:cubicBezTo>
                <a:lnTo>
                  <a:pt x="3164" y="596"/>
                </a:lnTo>
                <a:cubicBezTo>
                  <a:pt x="3190" y="530"/>
                  <a:pt x="3217" y="490"/>
                  <a:pt x="3243" y="477"/>
                </a:cubicBezTo>
                <a:cubicBezTo>
                  <a:pt x="3283" y="464"/>
                  <a:pt x="3349" y="451"/>
                  <a:pt x="3442" y="451"/>
                </a:cubicBezTo>
                <a:cubicBezTo>
                  <a:pt x="3534" y="451"/>
                  <a:pt x="3601" y="437"/>
                  <a:pt x="3680" y="411"/>
                </a:cubicBezTo>
                <a:cubicBezTo>
                  <a:pt x="3746" y="398"/>
                  <a:pt x="3786" y="345"/>
                  <a:pt x="3786" y="279"/>
                </a:cubicBezTo>
                <a:cubicBezTo>
                  <a:pt x="3786" y="212"/>
                  <a:pt x="3746" y="160"/>
                  <a:pt x="3680" y="146"/>
                </a:cubicBezTo>
                <a:cubicBezTo>
                  <a:pt x="3614" y="120"/>
                  <a:pt x="3534" y="107"/>
                  <a:pt x="3442" y="107"/>
                </a:cubicBezTo>
                <a:lnTo>
                  <a:pt x="2409" y="107"/>
                </a:lnTo>
                <a:cubicBezTo>
                  <a:pt x="2317" y="107"/>
                  <a:pt x="2251" y="120"/>
                  <a:pt x="2224" y="146"/>
                </a:cubicBezTo>
                <a:cubicBezTo>
                  <a:pt x="2198" y="160"/>
                  <a:pt x="2184" y="212"/>
                  <a:pt x="2184" y="279"/>
                </a:cubicBezTo>
                <a:cubicBezTo>
                  <a:pt x="2184" y="318"/>
                  <a:pt x="2211" y="358"/>
                  <a:pt x="2251" y="398"/>
                </a:cubicBezTo>
                <a:cubicBezTo>
                  <a:pt x="2290" y="437"/>
                  <a:pt x="2370" y="451"/>
                  <a:pt x="2462" y="451"/>
                </a:cubicBezTo>
                <a:cubicBezTo>
                  <a:pt x="2568" y="451"/>
                  <a:pt x="2621" y="464"/>
                  <a:pt x="2648" y="477"/>
                </a:cubicBezTo>
                <a:cubicBezTo>
                  <a:pt x="2674" y="504"/>
                  <a:pt x="2687" y="517"/>
                  <a:pt x="2687" y="557"/>
                </a:cubicBezTo>
                <a:cubicBezTo>
                  <a:pt x="2687" y="623"/>
                  <a:pt x="2674" y="689"/>
                  <a:pt x="2648" y="795"/>
                </a:cubicBezTo>
                <a:lnTo>
                  <a:pt x="2184" y="2224"/>
                </a:lnTo>
                <a:lnTo>
                  <a:pt x="1324" y="623"/>
                </a:lnTo>
                <a:cubicBezTo>
                  <a:pt x="1311" y="583"/>
                  <a:pt x="1298" y="543"/>
                  <a:pt x="1284" y="504"/>
                </a:cubicBezTo>
                <a:cubicBezTo>
                  <a:pt x="1271" y="464"/>
                  <a:pt x="1271" y="437"/>
                  <a:pt x="1271" y="424"/>
                </a:cubicBezTo>
                <a:cubicBezTo>
                  <a:pt x="1271" y="385"/>
                  <a:pt x="1284" y="358"/>
                  <a:pt x="1298" y="358"/>
                </a:cubicBezTo>
                <a:cubicBezTo>
                  <a:pt x="1311" y="345"/>
                  <a:pt x="1324" y="345"/>
                  <a:pt x="1351" y="345"/>
                </a:cubicBezTo>
                <a:cubicBezTo>
                  <a:pt x="1430" y="345"/>
                  <a:pt x="1483" y="332"/>
                  <a:pt x="1509" y="292"/>
                </a:cubicBezTo>
                <a:cubicBezTo>
                  <a:pt x="1549" y="252"/>
                  <a:pt x="1562" y="212"/>
                  <a:pt x="1562" y="160"/>
                </a:cubicBezTo>
                <a:cubicBezTo>
                  <a:pt x="1562" y="120"/>
                  <a:pt x="1536" y="80"/>
                  <a:pt x="1509" y="54"/>
                </a:cubicBezTo>
                <a:cubicBezTo>
                  <a:pt x="1483" y="14"/>
                  <a:pt x="1417"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404093" y="2665521"/>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13"/>
          <p:cNvGrpSpPr/>
          <p:nvPr/>
        </p:nvGrpSpPr>
        <p:grpSpPr>
          <a:xfrm>
            <a:off x="213318" y="3936723"/>
            <a:ext cx="1010783" cy="1042425"/>
            <a:chOff x="213318" y="3936723"/>
            <a:chExt cx="1010783" cy="1042425"/>
          </a:xfrm>
        </p:grpSpPr>
        <p:grpSp>
          <p:nvGrpSpPr>
            <p:cNvPr id="221" name="Google Shape;221;p13"/>
            <p:cNvGrpSpPr/>
            <p:nvPr/>
          </p:nvGrpSpPr>
          <p:grpSpPr>
            <a:xfrm>
              <a:off x="213318" y="3936723"/>
              <a:ext cx="882102" cy="1042425"/>
              <a:chOff x="4385705" y="3356597"/>
              <a:chExt cx="1127287" cy="1332173"/>
            </a:xfrm>
          </p:grpSpPr>
          <p:sp>
            <p:nvSpPr>
              <p:cNvPr id="222" name="Google Shape;222;p13"/>
              <p:cNvSpPr/>
              <p:nvPr/>
            </p:nvSpPr>
            <p:spPr>
              <a:xfrm>
                <a:off x="4513711" y="4188355"/>
                <a:ext cx="30067" cy="292655"/>
              </a:xfrm>
              <a:custGeom>
                <a:rect b="b" l="l" r="r" t="t"/>
                <a:pathLst>
                  <a:path extrusionOk="0" h="5295" w="544">
                    <a:moveTo>
                      <a:pt x="0" y="0"/>
                    </a:moveTo>
                    <a:lnTo>
                      <a:pt x="0" y="5294"/>
                    </a:lnTo>
                    <a:lnTo>
                      <a:pt x="543" y="5294"/>
                    </a:lnTo>
                    <a:lnTo>
                      <a:pt x="543" y="3150"/>
                    </a:lnTo>
                    <a:lnTo>
                      <a:pt x="278" y="3150"/>
                    </a:lnTo>
                    <a:cubicBezTo>
                      <a:pt x="212" y="3150"/>
                      <a:pt x="159" y="3097"/>
                      <a:pt x="159" y="3044"/>
                    </a:cubicBezTo>
                    <a:cubicBezTo>
                      <a:pt x="159" y="2978"/>
                      <a:pt x="212" y="2978"/>
                      <a:pt x="278" y="2978"/>
                    </a:cubicBezTo>
                    <a:lnTo>
                      <a:pt x="543" y="2978"/>
                    </a:lnTo>
                    <a:lnTo>
                      <a:pt x="543" y="66"/>
                    </a:lnTo>
                    <a:cubicBezTo>
                      <a:pt x="331" y="66"/>
                      <a:pt x="159" y="6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13"/>
              <p:cNvGrpSpPr/>
              <p:nvPr/>
            </p:nvGrpSpPr>
            <p:grpSpPr>
              <a:xfrm>
                <a:off x="4385705" y="3356597"/>
                <a:ext cx="1127287" cy="1332173"/>
                <a:chOff x="4385705" y="3127997"/>
                <a:chExt cx="1127287" cy="1332173"/>
              </a:xfrm>
            </p:grpSpPr>
            <p:sp>
              <p:nvSpPr>
                <p:cNvPr id="224" name="Google Shape;224;p13"/>
                <p:cNvSpPr/>
                <p:nvPr/>
              </p:nvSpPr>
              <p:spPr>
                <a:xfrm>
                  <a:off x="4513711" y="3396499"/>
                  <a:ext cx="30067" cy="566960"/>
                </a:xfrm>
                <a:custGeom>
                  <a:rect b="b" l="l" r="r" t="t"/>
                  <a:pathLst>
                    <a:path extrusionOk="0" h="10258" w="544">
                      <a:moveTo>
                        <a:pt x="0" y="0"/>
                      </a:moveTo>
                      <a:lnTo>
                        <a:pt x="0" y="10191"/>
                      </a:lnTo>
                      <a:cubicBezTo>
                        <a:pt x="159" y="10257"/>
                        <a:pt x="331" y="10257"/>
                        <a:pt x="543" y="10257"/>
                      </a:cubicBezTo>
                      <a:lnTo>
                        <a:pt x="543" y="3137"/>
                      </a:lnTo>
                      <a:lnTo>
                        <a:pt x="278" y="3137"/>
                      </a:lnTo>
                      <a:cubicBezTo>
                        <a:pt x="212" y="3137"/>
                        <a:pt x="159" y="3084"/>
                        <a:pt x="159" y="3084"/>
                      </a:cubicBezTo>
                      <a:cubicBezTo>
                        <a:pt x="159" y="3031"/>
                        <a:pt x="212" y="2978"/>
                        <a:pt x="278" y="2978"/>
                      </a:cubicBezTo>
                      <a:lnTo>
                        <a:pt x="543" y="2978"/>
                      </a:lnTo>
                      <a:lnTo>
                        <a:pt x="5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4385705" y="4252355"/>
                  <a:ext cx="1127287" cy="30785"/>
                </a:xfrm>
                <a:custGeom>
                  <a:rect b="b" l="l" r="r" t="t"/>
                  <a:pathLst>
                    <a:path extrusionOk="0" h="557" w="20396">
                      <a:moveTo>
                        <a:pt x="278" y="0"/>
                      </a:moveTo>
                      <a:cubicBezTo>
                        <a:pt x="106" y="0"/>
                        <a:pt x="0" y="172"/>
                        <a:pt x="0" y="278"/>
                      </a:cubicBezTo>
                      <a:cubicBezTo>
                        <a:pt x="0" y="450"/>
                        <a:pt x="106" y="556"/>
                        <a:pt x="278" y="556"/>
                      </a:cubicBezTo>
                      <a:lnTo>
                        <a:pt x="20396" y="556"/>
                      </a:lnTo>
                      <a:lnTo>
                        <a:pt x="20396" y="0"/>
                      </a:lnTo>
                      <a:lnTo>
                        <a:pt x="15049" y="0"/>
                      </a:lnTo>
                      <a:lnTo>
                        <a:pt x="15049" y="278"/>
                      </a:lnTo>
                      <a:cubicBezTo>
                        <a:pt x="15049" y="331"/>
                        <a:pt x="14996" y="397"/>
                        <a:pt x="14943" y="397"/>
                      </a:cubicBezTo>
                      <a:cubicBezTo>
                        <a:pt x="14890" y="397"/>
                        <a:pt x="14837" y="331"/>
                        <a:pt x="14837" y="278"/>
                      </a:cubicBezTo>
                      <a:lnTo>
                        <a:pt x="14837" y="0"/>
                      </a:lnTo>
                      <a:lnTo>
                        <a:pt x="5572" y="0"/>
                      </a:lnTo>
                      <a:lnTo>
                        <a:pt x="5572" y="278"/>
                      </a:lnTo>
                      <a:cubicBezTo>
                        <a:pt x="5572" y="331"/>
                        <a:pt x="5506" y="397"/>
                        <a:pt x="5506" y="397"/>
                      </a:cubicBezTo>
                      <a:cubicBezTo>
                        <a:pt x="5453" y="397"/>
                        <a:pt x="5400" y="331"/>
                        <a:pt x="5400" y="278"/>
                      </a:cubicBezTo>
                      <a:lnTo>
                        <a:pt x="5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4467616" y="3261861"/>
                  <a:ext cx="122202" cy="134693"/>
                </a:xfrm>
                <a:custGeom>
                  <a:rect b="b" l="l" r="r" t="t"/>
                  <a:pathLst>
                    <a:path extrusionOk="0" h="2437" w="2211">
                      <a:moveTo>
                        <a:pt x="1112" y="1"/>
                      </a:moveTo>
                      <a:lnTo>
                        <a:pt x="1" y="2436"/>
                      </a:lnTo>
                      <a:lnTo>
                        <a:pt x="2211" y="2436"/>
                      </a:lnTo>
                      <a:lnTo>
                        <a:pt x="1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4836322" y="3945109"/>
                  <a:ext cx="615984" cy="222462"/>
                </a:xfrm>
                <a:custGeom>
                  <a:rect b="b" l="l" r="r" t="t"/>
                  <a:pathLst>
                    <a:path extrusionOk="0" h="4025" w="11145">
                      <a:moveTo>
                        <a:pt x="6843" y="3243"/>
                      </a:moveTo>
                      <a:cubicBezTo>
                        <a:pt x="6896" y="3243"/>
                        <a:pt x="6896" y="3309"/>
                        <a:pt x="6896" y="3309"/>
                      </a:cubicBezTo>
                      <a:cubicBezTo>
                        <a:pt x="6896" y="3362"/>
                        <a:pt x="6843" y="3415"/>
                        <a:pt x="6790" y="3415"/>
                      </a:cubicBezTo>
                      <a:lnTo>
                        <a:pt x="6075" y="3415"/>
                      </a:lnTo>
                      <a:cubicBezTo>
                        <a:pt x="6022" y="3415"/>
                        <a:pt x="5956" y="3362"/>
                        <a:pt x="5956" y="3309"/>
                      </a:cubicBezTo>
                      <a:cubicBezTo>
                        <a:pt x="5956" y="3243"/>
                        <a:pt x="6022" y="3243"/>
                        <a:pt x="6075" y="3243"/>
                      </a:cubicBezTo>
                      <a:close/>
                      <a:moveTo>
                        <a:pt x="728" y="1"/>
                      </a:moveTo>
                      <a:cubicBezTo>
                        <a:pt x="503" y="1"/>
                        <a:pt x="225" y="53"/>
                        <a:pt x="0" y="53"/>
                      </a:cubicBezTo>
                      <a:cubicBezTo>
                        <a:pt x="887" y="993"/>
                        <a:pt x="1986" y="1814"/>
                        <a:pt x="3428" y="2528"/>
                      </a:cubicBezTo>
                      <a:cubicBezTo>
                        <a:pt x="4037" y="2806"/>
                        <a:pt x="4633" y="3031"/>
                        <a:pt x="5294" y="3243"/>
                      </a:cubicBezTo>
                      <a:lnTo>
                        <a:pt x="5413" y="3243"/>
                      </a:lnTo>
                      <a:cubicBezTo>
                        <a:pt x="6949" y="3693"/>
                        <a:pt x="8722" y="4024"/>
                        <a:pt x="10866" y="4024"/>
                      </a:cubicBezTo>
                      <a:cubicBezTo>
                        <a:pt x="11038" y="4024"/>
                        <a:pt x="11144" y="3905"/>
                        <a:pt x="11144" y="3799"/>
                      </a:cubicBezTo>
                      <a:cubicBezTo>
                        <a:pt x="11144" y="3640"/>
                        <a:pt x="11038" y="3521"/>
                        <a:pt x="10866" y="3468"/>
                      </a:cubicBezTo>
                      <a:cubicBezTo>
                        <a:pt x="7836" y="3415"/>
                        <a:pt x="5466" y="2859"/>
                        <a:pt x="3706" y="2039"/>
                      </a:cubicBezTo>
                      <a:cubicBezTo>
                        <a:pt x="2436" y="1430"/>
                        <a:pt x="1496" y="768"/>
                        <a:pt x="7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4675376" y="3423526"/>
                  <a:ext cx="201238" cy="524568"/>
                </a:xfrm>
                <a:custGeom>
                  <a:rect b="b" l="l" r="r" t="t"/>
                  <a:pathLst>
                    <a:path extrusionOk="0" h="9491" w="3641">
                      <a:moveTo>
                        <a:pt x="331" y="1"/>
                      </a:moveTo>
                      <a:cubicBezTo>
                        <a:pt x="212" y="1"/>
                        <a:pt x="106" y="107"/>
                        <a:pt x="53" y="279"/>
                      </a:cubicBezTo>
                      <a:cubicBezTo>
                        <a:pt x="53" y="279"/>
                        <a:pt x="0" y="715"/>
                        <a:pt x="0" y="1496"/>
                      </a:cubicBezTo>
                      <a:cubicBezTo>
                        <a:pt x="0" y="1827"/>
                        <a:pt x="0" y="2092"/>
                        <a:pt x="53" y="2489"/>
                      </a:cubicBezTo>
                      <a:lnTo>
                        <a:pt x="331" y="2489"/>
                      </a:lnTo>
                      <a:lnTo>
                        <a:pt x="331" y="2595"/>
                      </a:lnTo>
                      <a:lnTo>
                        <a:pt x="331" y="2926"/>
                      </a:lnTo>
                      <a:cubicBezTo>
                        <a:pt x="331" y="2979"/>
                        <a:pt x="265" y="3032"/>
                        <a:pt x="265" y="3032"/>
                      </a:cubicBezTo>
                      <a:cubicBezTo>
                        <a:pt x="212" y="3032"/>
                        <a:pt x="159" y="2979"/>
                        <a:pt x="159" y="2926"/>
                      </a:cubicBezTo>
                      <a:lnTo>
                        <a:pt x="159" y="2648"/>
                      </a:lnTo>
                      <a:lnTo>
                        <a:pt x="53" y="2648"/>
                      </a:lnTo>
                      <a:cubicBezTo>
                        <a:pt x="53" y="2979"/>
                        <a:pt x="106" y="3257"/>
                        <a:pt x="159" y="3588"/>
                      </a:cubicBezTo>
                      <a:cubicBezTo>
                        <a:pt x="159" y="3588"/>
                        <a:pt x="212" y="3535"/>
                        <a:pt x="265" y="3535"/>
                      </a:cubicBezTo>
                      <a:cubicBezTo>
                        <a:pt x="265" y="3535"/>
                        <a:pt x="331" y="3588"/>
                        <a:pt x="331" y="3640"/>
                      </a:cubicBezTo>
                      <a:lnTo>
                        <a:pt x="331" y="4355"/>
                      </a:lnTo>
                      <a:lnTo>
                        <a:pt x="331" y="4408"/>
                      </a:lnTo>
                      <a:cubicBezTo>
                        <a:pt x="596" y="5732"/>
                        <a:pt x="1152" y="7227"/>
                        <a:pt x="2198" y="8604"/>
                      </a:cubicBezTo>
                      <a:cubicBezTo>
                        <a:pt x="2423" y="8882"/>
                        <a:pt x="2648" y="9213"/>
                        <a:pt x="2912" y="9490"/>
                      </a:cubicBezTo>
                      <a:cubicBezTo>
                        <a:pt x="3137" y="9490"/>
                        <a:pt x="3415" y="9438"/>
                        <a:pt x="3640" y="9438"/>
                      </a:cubicBezTo>
                      <a:cubicBezTo>
                        <a:pt x="2648" y="8498"/>
                        <a:pt x="1986" y="7452"/>
                        <a:pt x="1536" y="6393"/>
                      </a:cubicBezTo>
                      <a:cubicBezTo>
                        <a:pt x="715" y="4527"/>
                        <a:pt x="543" y="2648"/>
                        <a:pt x="543" y="1496"/>
                      </a:cubicBezTo>
                      <a:cubicBezTo>
                        <a:pt x="543" y="1165"/>
                        <a:pt x="543" y="835"/>
                        <a:pt x="596" y="663"/>
                      </a:cubicBezTo>
                      <a:lnTo>
                        <a:pt x="596" y="385"/>
                      </a:lnTo>
                      <a:lnTo>
                        <a:pt x="596" y="332"/>
                      </a:lnTo>
                      <a:cubicBezTo>
                        <a:pt x="662" y="173"/>
                        <a:pt x="543" y="54"/>
                        <a:pt x="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4583959" y="3561093"/>
                  <a:ext cx="48306" cy="8788"/>
                </a:xfrm>
                <a:custGeom>
                  <a:rect b="b" l="l" r="r" t="t"/>
                  <a:pathLst>
                    <a:path extrusionOk="0" h="159" w="874">
                      <a:moveTo>
                        <a:pt x="106" y="0"/>
                      </a:moveTo>
                      <a:cubicBezTo>
                        <a:pt x="53" y="0"/>
                        <a:pt x="0" y="53"/>
                        <a:pt x="0" y="106"/>
                      </a:cubicBezTo>
                      <a:cubicBezTo>
                        <a:pt x="0" y="106"/>
                        <a:pt x="53" y="159"/>
                        <a:pt x="106" y="159"/>
                      </a:cubicBezTo>
                      <a:lnTo>
                        <a:pt x="821" y="159"/>
                      </a:lnTo>
                      <a:cubicBezTo>
                        <a:pt x="874" y="159"/>
                        <a:pt x="874" y="106"/>
                        <a:pt x="874" y="106"/>
                      </a:cubicBezTo>
                      <a:cubicBezTo>
                        <a:pt x="874" y="53"/>
                        <a:pt x="874" y="0"/>
                        <a:pt x="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4684163" y="3618850"/>
                  <a:ext cx="9562" cy="283148"/>
                </a:xfrm>
                <a:custGeom>
                  <a:rect b="b" l="l" r="r" t="t"/>
                  <a:pathLst>
                    <a:path extrusionOk="0" h="5123" w="173">
                      <a:moveTo>
                        <a:pt x="106" y="1"/>
                      </a:moveTo>
                      <a:cubicBezTo>
                        <a:pt x="53" y="1"/>
                        <a:pt x="0" y="54"/>
                        <a:pt x="0" y="54"/>
                      </a:cubicBezTo>
                      <a:lnTo>
                        <a:pt x="0" y="106"/>
                      </a:lnTo>
                      <a:lnTo>
                        <a:pt x="0" y="821"/>
                      </a:lnTo>
                      <a:cubicBezTo>
                        <a:pt x="0" y="874"/>
                        <a:pt x="53" y="874"/>
                        <a:pt x="106" y="874"/>
                      </a:cubicBezTo>
                      <a:lnTo>
                        <a:pt x="172" y="874"/>
                      </a:lnTo>
                      <a:lnTo>
                        <a:pt x="172" y="821"/>
                      </a:lnTo>
                      <a:lnTo>
                        <a:pt x="172" y="106"/>
                      </a:lnTo>
                      <a:cubicBezTo>
                        <a:pt x="172" y="54"/>
                        <a:pt x="106" y="1"/>
                        <a:pt x="106" y="1"/>
                      </a:cubicBezTo>
                      <a:close/>
                      <a:moveTo>
                        <a:pt x="106" y="1430"/>
                      </a:moveTo>
                      <a:cubicBezTo>
                        <a:pt x="53" y="1430"/>
                        <a:pt x="0" y="1483"/>
                        <a:pt x="0" y="1536"/>
                      </a:cubicBezTo>
                      <a:lnTo>
                        <a:pt x="0" y="2198"/>
                      </a:lnTo>
                      <a:cubicBezTo>
                        <a:pt x="0" y="2264"/>
                        <a:pt x="53" y="2317"/>
                        <a:pt x="106" y="2317"/>
                      </a:cubicBezTo>
                      <a:cubicBezTo>
                        <a:pt x="106" y="2317"/>
                        <a:pt x="172" y="2264"/>
                        <a:pt x="172" y="2198"/>
                      </a:cubicBezTo>
                      <a:lnTo>
                        <a:pt x="172" y="1536"/>
                      </a:lnTo>
                      <a:cubicBezTo>
                        <a:pt x="172" y="1483"/>
                        <a:pt x="106" y="1430"/>
                        <a:pt x="106" y="1430"/>
                      </a:cubicBezTo>
                      <a:close/>
                      <a:moveTo>
                        <a:pt x="106" y="2806"/>
                      </a:moveTo>
                      <a:cubicBezTo>
                        <a:pt x="53" y="2806"/>
                        <a:pt x="0" y="2859"/>
                        <a:pt x="0" y="2926"/>
                      </a:cubicBezTo>
                      <a:lnTo>
                        <a:pt x="0" y="3640"/>
                      </a:lnTo>
                      <a:cubicBezTo>
                        <a:pt x="0" y="3693"/>
                        <a:pt x="53" y="3746"/>
                        <a:pt x="106" y="3746"/>
                      </a:cubicBezTo>
                      <a:cubicBezTo>
                        <a:pt x="106" y="3746"/>
                        <a:pt x="172" y="3693"/>
                        <a:pt x="172" y="3640"/>
                      </a:cubicBezTo>
                      <a:lnTo>
                        <a:pt x="172" y="2926"/>
                      </a:lnTo>
                      <a:cubicBezTo>
                        <a:pt x="172" y="2859"/>
                        <a:pt x="106" y="2806"/>
                        <a:pt x="106" y="2806"/>
                      </a:cubicBezTo>
                      <a:close/>
                      <a:moveTo>
                        <a:pt x="106" y="4249"/>
                      </a:moveTo>
                      <a:cubicBezTo>
                        <a:pt x="53" y="4249"/>
                        <a:pt x="0" y="4302"/>
                        <a:pt x="0" y="4355"/>
                      </a:cubicBezTo>
                      <a:lnTo>
                        <a:pt x="0" y="5070"/>
                      </a:lnTo>
                      <a:cubicBezTo>
                        <a:pt x="0" y="5070"/>
                        <a:pt x="53" y="5123"/>
                        <a:pt x="106" y="5123"/>
                      </a:cubicBezTo>
                      <a:lnTo>
                        <a:pt x="172" y="5070"/>
                      </a:lnTo>
                      <a:lnTo>
                        <a:pt x="172" y="4355"/>
                      </a:lnTo>
                      <a:cubicBezTo>
                        <a:pt x="172" y="4302"/>
                        <a:pt x="106" y="4249"/>
                        <a:pt x="106" y="4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4684163" y="3932673"/>
                  <a:ext cx="9562" cy="27138"/>
                </a:xfrm>
                <a:custGeom>
                  <a:rect b="b" l="l" r="r" t="t"/>
                  <a:pathLst>
                    <a:path extrusionOk="0" h="491" w="173">
                      <a:moveTo>
                        <a:pt x="106" y="1"/>
                      </a:moveTo>
                      <a:cubicBezTo>
                        <a:pt x="53" y="1"/>
                        <a:pt x="0" y="1"/>
                        <a:pt x="0" y="53"/>
                      </a:cubicBezTo>
                      <a:lnTo>
                        <a:pt x="0" y="490"/>
                      </a:lnTo>
                      <a:lnTo>
                        <a:pt x="172" y="490"/>
                      </a:lnTo>
                      <a:lnTo>
                        <a:pt x="172" y="53"/>
                      </a:lnTo>
                      <a:cubicBezTo>
                        <a:pt x="172" y="1"/>
                        <a:pt x="106" y="1"/>
                        <a:pt x="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4684163" y="4008725"/>
                  <a:ext cx="9562" cy="207097"/>
                </a:xfrm>
                <a:custGeom>
                  <a:rect b="b" l="l" r="r" t="t"/>
                  <a:pathLst>
                    <a:path extrusionOk="0" h="3747" w="173">
                      <a:moveTo>
                        <a:pt x="106" y="1"/>
                      </a:moveTo>
                      <a:cubicBezTo>
                        <a:pt x="53" y="1"/>
                        <a:pt x="0" y="54"/>
                        <a:pt x="0" y="107"/>
                      </a:cubicBezTo>
                      <a:lnTo>
                        <a:pt x="0" y="835"/>
                      </a:lnTo>
                      <a:cubicBezTo>
                        <a:pt x="0" y="888"/>
                        <a:pt x="53" y="888"/>
                        <a:pt x="106" y="888"/>
                      </a:cubicBezTo>
                      <a:cubicBezTo>
                        <a:pt x="106" y="888"/>
                        <a:pt x="172" y="888"/>
                        <a:pt x="172" y="835"/>
                      </a:cubicBezTo>
                      <a:lnTo>
                        <a:pt x="172" y="107"/>
                      </a:lnTo>
                      <a:cubicBezTo>
                        <a:pt x="172" y="54"/>
                        <a:pt x="106" y="1"/>
                        <a:pt x="106" y="1"/>
                      </a:cubicBezTo>
                      <a:close/>
                      <a:moveTo>
                        <a:pt x="106" y="1430"/>
                      </a:moveTo>
                      <a:cubicBezTo>
                        <a:pt x="53" y="1430"/>
                        <a:pt x="0" y="1497"/>
                        <a:pt x="0" y="1549"/>
                      </a:cubicBezTo>
                      <a:lnTo>
                        <a:pt x="0" y="2158"/>
                      </a:lnTo>
                      <a:cubicBezTo>
                        <a:pt x="0" y="2092"/>
                        <a:pt x="53" y="2092"/>
                        <a:pt x="106" y="2092"/>
                      </a:cubicBezTo>
                      <a:lnTo>
                        <a:pt x="172" y="2092"/>
                      </a:lnTo>
                      <a:lnTo>
                        <a:pt x="172" y="1549"/>
                      </a:lnTo>
                      <a:cubicBezTo>
                        <a:pt x="172" y="1497"/>
                        <a:pt x="106" y="1430"/>
                        <a:pt x="106" y="1430"/>
                      </a:cubicBezTo>
                      <a:close/>
                      <a:moveTo>
                        <a:pt x="0" y="2158"/>
                      </a:moveTo>
                      <a:lnTo>
                        <a:pt x="0" y="2211"/>
                      </a:lnTo>
                      <a:cubicBezTo>
                        <a:pt x="0" y="2264"/>
                        <a:pt x="53" y="2317"/>
                        <a:pt x="106" y="2317"/>
                      </a:cubicBezTo>
                      <a:cubicBezTo>
                        <a:pt x="106" y="2317"/>
                        <a:pt x="172" y="2317"/>
                        <a:pt x="172" y="2264"/>
                      </a:cubicBezTo>
                      <a:lnTo>
                        <a:pt x="106" y="2264"/>
                      </a:lnTo>
                      <a:cubicBezTo>
                        <a:pt x="53" y="2264"/>
                        <a:pt x="0" y="2211"/>
                        <a:pt x="0" y="2158"/>
                      </a:cubicBezTo>
                      <a:close/>
                      <a:moveTo>
                        <a:pt x="106" y="2873"/>
                      </a:moveTo>
                      <a:cubicBezTo>
                        <a:pt x="53" y="2873"/>
                        <a:pt x="0" y="2873"/>
                        <a:pt x="0" y="2926"/>
                      </a:cubicBezTo>
                      <a:lnTo>
                        <a:pt x="0" y="3641"/>
                      </a:lnTo>
                      <a:cubicBezTo>
                        <a:pt x="0" y="3694"/>
                        <a:pt x="53" y="3747"/>
                        <a:pt x="106" y="3747"/>
                      </a:cubicBezTo>
                      <a:cubicBezTo>
                        <a:pt x="106" y="3747"/>
                        <a:pt x="172" y="3694"/>
                        <a:pt x="172" y="3641"/>
                      </a:cubicBezTo>
                      <a:lnTo>
                        <a:pt x="172" y="2926"/>
                      </a:lnTo>
                      <a:cubicBezTo>
                        <a:pt x="172" y="2873"/>
                        <a:pt x="106" y="2873"/>
                        <a:pt x="106" y="28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4522499" y="4124349"/>
                  <a:ext cx="694965" cy="150003"/>
                </a:xfrm>
                <a:custGeom>
                  <a:rect b="b" l="l" r="r" t="t"/>
                  <a:pathLst>
                    <a:path extrusionOk="0" h="2714" w="12574">
                      <a:moveTo>
                        <a:pt x="119" y="0"/>
                      </a:moveTo>
                      <a:cubicBezTo>
                        <a:pt x="53" y="0"/>
                        <a:pt x="0" y="0"/>
                        <a:pt x="0" y="66"/>
                      </a:cubicBezTo>
                      <a:cubicBezTo>
                        <a:pt x="0" y="119"/>
                        <a:pt x="53" y="172"/>
                        <a:pt x="119" y="172"/>
                      </a:cubicBezTo>
                      <a:lnTo>
                        <a:pt x="834" y="172"/>
                      </a:lnTo>
                      <a:cubicBezTo>
                        <a:pt x="887" y="172"/>
                        <a:pt x="940" y="119"/>
                        <a:pt x="940" y="66"/>
                      </a:cubicBezTo>
                      <a:cubicBezTo>
                        <a:pt x="940" y="0"/>
                        <a:pt x="887" y="0"/>
                        <a:pt x="834" y="0"/>
                      </a:cubicBezTo>
                      <a:close/>
                      <a:moveTo>
                        <a:pt x="1549" y="0"/>
                      </a:moveTo>
                      <a:cubicBezTo>
                        <a:pt x="1496" y="0"/>
                        <a:pt x="1443" y="0"/>
                        <a:pt x="1443" y="66"/>
                      </a:cubicBezTo>
                      <a:cubicBezTo>
                        <a:pt x="1443" y="119"/>
                        <a:pt x="1496" y="172"/>
                        <a:pt x="1549" y="172"/>
                      </a:cubicBezTo>
                      <a:lnTo>
                        <a:pt x="2264" y="172"/>
                      </a:lnTo>
                      <a:cubicBezTo>
                        <a:pt x="2316" y="172"/>
                        <a:pt x="2369" y="119"/>
                        <a:pt x="2369" y="66"/>
                      </a:cubicBezTo>
                      <a:cubicBezTo>
                        <a:pt x="2369" y="0"/>
                        <a:pt x="2316" y="0"/>
                        <a:pt x="2264" y="0"/>
                      </a:cubicBezTo>
                      <a:close/>
                      <a:moveTo>
                        <a:pt x="3031" y="0"/>
                      </a:moveTo>
                      <a:cubicBezTo>
                        <a:pt x="2978" y="0"/>
                        <a:pt x="2925" y="0"/>
                        <a:pt x="2925" y="66"/>
                      </a:cubicBezTo>
                      <a:cubicBezTo>
                        <a:pt x="2925" y="119"/>
                        <a:pt x="2978" y="172"/>
                        <a:pt x="3031" y="172"/>
                      </a:cubicBezTo>
                      <a:lnTo>
                        <a:pt x="3759" y="172"/>
                      </a:lnTo>
                      <a:cubicBezTo>
                        <a:pt x="3812" y="172"/>
                        <a:pt x="3812" y="119"/>
                        <a:pt x="3812" y="66"/>
                      </a:cubicBezTo>
                      <a:cubicBezTo>
                        <a:pt x="3812" y="0"/>
                        <a:pt x="3812" y="0"/>
                        <a:pt x="3759" y="0"/>
                      </a:cubicBezTo>
                      <a:close/>
                      <a:moveTo>
                        <a:pt x="4474" y="0"/>
                      </a:moveTo>
                      <a:cubicBezTo>
                        <a:pt x="4421" y="0"/>
                        <a:pt x="4355" y="0"/>
                        <a:pt x="4355" y="66"/>
                      </a:cubicBezTo>
                      <a:cubicBezTo>
                        <a:pt x="4355" y="119"/>
                        <a:pt x="4421" y="172"/>
                        <a:pt x="4474" y="172"/>
                      </a:cubicBezTo>
                      <a:lnTo>
                        <a:pt x="5189" y="172"/>
                      </a:lnTo>
                      <a:cubicBezTo>
                        <a:pt x="5241" y="172"/>
                        <a:pt x="5294" y="119"/>
                        <a:pt x="5294" y="66"/>
                      </a:cubicBezTo>
                      <a:cubicBezTo>
                        <a:pt x="5294" y="0"/>
                        <a:pt x="5241" y="0"/>
                        <a:pt x="5189" y="0"/>
                      </a:cubicBezTo>
                      <a:close/>
                      <a:moveTo>
                        <a:pt x="5903" y="0"/>
                      </a:moveTo>
                      <a:cubicBezTo>
                        <a:pt x="5850" y="0"/>
                        <a:pt x="5850" y="0"/>
                        <a:pt x="5850" y="66"/>
                      </a:cubicBezTo>
                      <a:cubicBezTo>
                        <a:pt x="5850" y="119"/>
                        <a:pt x="5850" y="172"/>
                        <a:pt x="5903" y="172"/>
                      </a:cubicBezTo>
                      <a:lnTo>
                        <a:pt x="6618" y="172"/>
                      </a:lnTo>
                      <a:cubicBezTo>
                        <a:pt x="6671" y="172"/>
                        <a:pt x="6737" y="119"/>
                        <a:pt x="6737" y="66"/>
                      </a:cubicBezTo>
                      <a:cubicBezTo>
                        <a:pt x="6737" y="0"/>
                        <a:pt x="6671" y="0"/>
                        <a:pt x="6618" y="0"/>
                      </a:cubicBezTo>
                      <a:close/>
                      <a:moveTo>
                        <a:pt x="7399" y="0"/>
                      </a:moveTo>
                      <a:cubicBezTo>
                        <a:pt x="7333" y="0"/>
                        <a:pt x="7280" y="0"/>
                        <a:pt x="7280" y="66"/>
                      </a:cubicBezTo>
                      <a:cubicBezTo>
                        <a:pt x="7280" y="119"/>
                        <a:pt x="7333" y="172"/>
                        <a:pt x="7399" y="172"/>
                      </a:cubicBezTo>
                      <a:lnTo>
                        <a:pt x="8114" y="172"/>
                      </a:lnTo>
                      <a:cubicBezTo>
                        <a:pt x="8166" y="172"/>
                        <a:pt x="8219" y="119"/>
                        <a:pt x="8219" y="66"/>
                      </a:cubicBezTo>
                      <a:cubicBezTo>
                        <a:pt x="8219" y="0"/>
                        <a:pt x="8166" y="0"/>
                        <a:pt x="8114" y="0"/>
                      </a:cubicBezTo>
                      <a:close/>
                      <a:moveTo>
                        <a:pt x="8828" y="0"/>
                      </a:moveTo>
                      <a:cubicBezTo>
                        <a:pt x="8775" y="0"/>
                        <a:pt x="8722" y="0"/>
                        <a:pt x="8722" y="66"/>
                      </a:cubicBezTo>
                      <a:cubicBezTo>
                        <a:pt x="8722" y="119"/>
                        <a:pt x="8775" y="172"/>
                        <a:pt x="8828" y="172"/>
                      </a:cubicBezTo>
                      <a:lnTo>
                        <a:pt x="9543" y="172"/>
                      </a:lnTo>
                      <a:cubicBezTo>
                        <a:pt x="9596" y="172"/>
                        <a:pt x="9649" y="119"/>
                        <a:pt x="9649" y="66"/>
                      </a:cubicBezTo>
                      <a:cubicBezTo>
                        <a:pt x="9649" y="0"/>
                        <a:pt x="9596" y="0"/>
                        <a:pt x="9543" y="0"/>
                      </a:cubicBezTo>
                      <a:close/>
                      <a:moveTo>
                        <a:pt x="10258" y="0"/>
                      </a:moveTo>
                      <a:cubicBezTo>
                        <a:pt x="10258" y="0"/>
                        <a:pt x="10205" y="0"/>
                        <a:pt x="10205" y="66"/>
                      </a:cubicBezTo>
                      <a:cubicBezTo>
                        <a:pt x="10205" y="119"/>
                        <a:pt x="10258" y="172"/>
                        <a:pt x="10258" y="172"/>
                      </a:cubicBezTo>
                      <a:lnTo>
                        <a:pt x="11039" y="172"/>
                      </a:lnTo>
                      <a:cubicBezTo>
                        <a:pt x="11091" y="172"/>
                        <a:pt x="11091" y="119"/>
                        <a:pt x="11091" y="66"/>
                      </a:cubicBezTo>
                      <a:lnTo>
                        <a:pt x="11091" y="0"/>
                      </a:lnTo>
                      <a:close/>
                      <a:moveTo>
                        <a:pt x="11753" y="0"/>
                      </a:moveTo>
                      <a:cubicBezTo>
                        <a:pt x="11700" y="0"/>
                        <a:pt x="11634" y="0"/>
                        <a:pt x="11634" y="66"/>
                      </a:cubicBezTo>
                      <a:cubicBezTo>
                        <a:pt x="11634" y="119"/>
                        <a:pt x="11700" y="172"/>
                        <a:pt x="11753" y="172"/>
                      </a:cubicBezTo>
                      <a:lnTo>
                        <a:pt x="12468" y="172"/>
                      </a:lnTo>
                      <a:cubicBezTo>
                        <a:pt x="12521" y="172"/>
                        <a:pt x="12574" y="119"/>
                        <a:pt x="12574" y="66"/>
                      </a:cubicBezTo>
                      <a:cubicBezTo>
                        <a:pt x="12574" y="66"/>
                        <a:pt x="12574" y="0"/>
                        <a:pt x="12521" y="0"/>
                      </a:cubicBezTo>
                      <a:close/>
                      <a:moveTo>
                        <a:pt x="12468" y="728"/>
                      </a:moveTo>
                      <a:cubicBezTo>
                        <a:pt x="12415" y="728"/>
                        <a:pt x="12362" y="728"/>
                        <a:pt x="12362" y="781"/>
                      </a:cubicBezTo>
                      <a:lnTo>
                        <a:pt x="12362" y="1549"/>
                      </a:lnTo>
                      <a:cubicBezTo>
                        <a:pt x="12362" y="1602"/>
                        <a:pt x="12415" y="1602"/>
                        <a:pt x="12468" y="1602"/>
                      </a:cubicBezTo>
                      <a:cubicBezTo>
                        <a:pt x="12521" y="1602"/>
                        <a:pt x="12574" y="1602"/>
                        <a:pt x="12574" y="1549"/>
                      </a:cubicBezTo>
                      <a:lnTo>
                        <a:pt x="12574" y="781"/>
                      </a:lnTo>
                      <a:cubicBezTo>
                        <a:pt x="12574" y="728"/>
                        <a:pt x="12521" y="728"/>
                        <a:pt x="12468" y="728"/>
                      </a:cubicBezTo>
                      <a:close/>
                      <a:moveTo>
                        <a:pt x="12468" y="2157"/>
                      </a:moveTo>
                      <a:cubicBezTo>
                        <a:pt x="12415" y="2157"/>
                        <a:pt x="12362" y="2210"/>
                        <a:pt x="12362" y="2263"/>
                      </a:cubicBezTo>
                      <a:lnTo>
                        <a:pt x="12362" y="2316"/>
                      </a:lnTo>
                      <a:lnTo>
                        <a:pt x="12362" y="2594"/>
                      </a:lnTo>
                      <a:cubicBezTo>
                        <a:pt x="12362" y="2647"/>
                        <a:pt x="12415" y="2713"/>
                        <a:pt x="12468" y="2713"/>
                      </a:cubicBezTo>
                      <a:cubicBezTo>
                        <a:pt x="12521" y="2713"/>
                        <a:pt x="12574" y="2647"/>
                        <a:pt x="12574" y="2594"/>
                      </a:cubicBezTo>
                      <a:lnTo>
                        <a:pt x="12574" y="2316"/>
                      </a:lnTo>
                      <a:lnTo>
                        <a:pt x="12574" y="2263"/>
                      </a:lnTo>
                      <a:cubicBezTo>
                        <a:pt x="12574" y="2210"/>
                        <a:pt x="12521" y="2157"/>
                        <a:pt x="12468" y="215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4395212" y="4313815"/>
                  <a:ext cx="87824" cy="146355"/>
                </a:xfrm>
                <a:custGeom>
                  <a:rect b="b" l="l" r="r" t="t"/>
                  <a:pathLst>
                    <a:path extrusionOk="0" h="2648" w="1589">
                      <a:moveTo>
                        <a:pt x="808" y="185"/>
                      </a:moveTo>
                      <a:cubicBezTo>
                        <a:pt x="887" y="185"/>
                        <a:pt x="953" y="212"/>
                        <a:pt x="1019" y="252"/>
                      </a:cubicBezTo>
                      <a:cubicBezTo>
                        <a:pt x="1072" y="278"/>
                        <a:pt x="1125" y="331"/>
                        <a:pt x="1165" y="397"/>
                      </a:cubicBezTo>
                      <a:cubicBezTo>
                        <a:pt x="1205" y="463"/>
                        <a:pt x="1231" y="529"/>
                        <a:pt x="1258" y="609"/>
                      </a:cubicBezTo>
                      <a:cubicBezTo>
                        <a:pt x="1284" y="688"/>
                        <a:pt x="1311" y="768"/>
                        <a:pt x="1311" y="860"/>
                      </a:cubicBezTo>
                      <a:cubicBezTo>
                        <a:pt x="1337" y="940"/>
                        <a:pt x="1337" y="1032"/>
                        <a:pt x="1350" y="1112"/>
                      </a:cubicBezTo>
                      <a:cubicBezTo>
                        <a:pt x="1350" y="1191"/>
                        <a:pt x="1350" y="1271"/>
                        <a:pt x="1350" y="1350"/>
                      </a:cubicBezTo>
                      <a:cubicBezTo>
                        <a:pt x="1350" y="1549"/>
                        <a:pt x="1337" y="1721"/>
                        <a:pt x="1297" y="1866"/>
                      </a:cubicBezTo>
                      <a:cubicBezTo>
                        <a:pt x="1258" y="1999"/>
                        <a:pt x="1218" y="2118"/>
                        <a:pt x="1165" y="2210"/>
                      </a:cubicBezTo>
                      <a:cubicBezTo>
                        <a:pt x="1099" y="2290"/>
                        <a:pt x="1033" y="2356"/>
                        <a:pt x="967" y="2396"/>
                      </a:cubicBezTo>
                      <a:cubicBezTo>
                        <a:pt x="900" y="2435"/>
                        <a:pt x="834" y="2462"/>
                        <a:pt x="768" y="2462"/>
                      </a:cubicBezTo>
                      <a:cubicBezTo>
                        <a:pt x="662" y="2462"/>
                        <a:pt x="569" y="2422"/>
                        <a:pt x="503" y="2356"/>
                      </a:cubicBezTo>
                      <a:cubicBezTo>
                        <a:pt x="437" y="2290"/>
                        <a:pt x="384" y="2197"/>
                        <a:pt x="344" y="2104"/>
                      </a:cubicBezTo>
                      <a:cubicBezTo>
                        <a:pt x="305" y="1999"/>
                        <a:pt x="278" y="1879"/>
                        <a:pt x="252" y="1760"/>
                      </a:cubicBezTo>
                      <a:cubicBezTo>
                        <a:pt x="239" y="1628"/>
                        <a:pt x="239" y="1509"/>
                        <a:pt x="239" y="1403"/>
                      </a:cubicBezTo>
                      <a:cubicBezTo>
                        <a:pt x="239" y="1257"/>
                        <a:pt x="252" y="1112"/>
                        <a:pt x="265" y="979"/>
                      </a:cubicBezTo>
                      <a:cubicBezTo>
                        <a:pt x="292" y="834"/>
                        <a:pt x="331" y="702"/>
                        <a:pt x="371" y="582"/>
                      </a:cubicBezTo>
                      <a:cubicBezTo>
                        <a:pt x="424" y="463"/>
                        <a:pt x="477" y="371"/>
                        <a:pt x="556" y="304"/>
                      </a:cubicBezTo>
                      <a:cubicBezTo>
                        <a:pt x="622" y="225"/>
                        <a:pt x="715" y="185"/>
                        <a:pt x="808" y="185"/>
                      </a:cubicBezTo>
                      <a:close/>
                      <a:moveTo>
                        <a:pt x="821" y="0"/>
                      </a:moveTo>
                      <a:cubicBezTo>
                        <a:pt x="662" y="0"/>
                        <a:pt x="530" y="40"/>
                        <a:pt x="424" y="132"/>
                      </a:cubicBezTo>
                      <a:cubicBezTo>
                        <a:pt x="318" y="225"/>
                        <a:pt x="239" y="344"/>
                        <a:pt x="172" y="477"/>
                      </a:cubicBezTo>
                      <a:cubicBezTo>
                        <a:pt x="119" y="622"/>
                        <a:pt x="67" y="781"/>
                        <a:pt x="40" y="953"/>
                      </a:cubicBezTo>
                      <a:cubicBezTo>
                        <a:pt x="14" y="1125"/>
                        <a:pt x="0" y="1297"/>
                        <a:pt x="0" y="1456"/>
                      </a:cubicBezTo>
                      <a:cubicBezTo>
                        <a:pt x="0" y="1681"/>
                        <a:pt x="27" y="1879"/>
                        <a:pt x="67" y="2025"/>
                      </a:cubicBezTo>
                      <a:cubicBezTo>
                        <a:pt x="119" y="2184"/>
                        <a:pt x="172" y="2303"/>
                        <a:pt x="239" y="2396"/>
                      </a:cubicBezTo>
                      <a:cubicBezTo>
                        <a:pt x="318" y="2488"/>
                        <a:pt x="397" y="2554"/>
                        <a:pt x="490" y="2594"/>
                      </a:cubicBezTo>
                      <a:cubicBezTo>
                        <a:pt x="569" y="2634"/>
                        <a:pt x="662" y="2647"/>
                        <a:pt x="755" y="2647"/>
                      </a:cubicBezTo>
                      <a:cubicBezTo>
                        <a:pt x="834" y="2647"/>
                        <a:pt x="927" y="2634"/>
                        <a:pt x="1033" y="2594"/>
                      </a:cubicBezTo>
                      <a:cubicBezTo>
                        <a:pt x="1125" y="2541"/>
                        <a:pt x="1218" y="2475"/>
                        <a:pt x="1297" y="2369"/>
                      </a:cubicBezTo>
                      <a:cubicBezTo>
                        <a:pt x="1390" y="2277"/>
                        <a:pt x="1456" y="2144"/>
                        <a:pt x="1509" y="1972"/>
                      </a:cubicBezTo>
                      <a:cubicBezTo>
                        <a:pt x="1562" y="1813"/>
                        <a:pt x="1589" y="1602"/>
                        <a:pt x="1589" y="1350"/>
                      </a:cubicBezTo>
                      <a:cubicBezTo>
                        <a:pt x="1589" y="1257"/>
                        <a:pt x="1575" y="1165"/>
                        <a:pt x="1575" y="1059"/>
                      </a:cubicBezTo>
                      <a:cubicBezTo>
                        <a:pt x="1562" y="953"/>
                        <a:pt x="1549" y="860"/>
                        <a:pt x="1536" y="754"/>
                      </a:cubicBezTo>
                      <a:cubicBezTo>
                        <a:pt x="1509" y="649"/>
                        <a:pt x="1483" y="556"/>
                        <a:pt x="1443" y="463"/>
                      </a:cubicBezTo>
                      <a:cubicBezTo>
                        <a:pt x="1403" y="371"/>
                        <a:pt x="1364" y="291"/>
                        <a:pt x="1297" y="225"/>
                      </a:cubicBezTo>
                      <a:cubicBezTo>
                        <a:pt x="1244" y="159"/>
                        <a:pt x="1178" y="106"/>
                        <a:pt x="1099" y="53"/>
                      </a:cubicBezTo>
                      <a:cubicBezTo>
                        <a:pt x="1019" y="13"/>
                        <a:pt x="927" y="0"/>
                        <a:pt x="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4452969" y="3127997"/>
                  <a:ext cx="105400" cy="104681"/>
                </a:xfrm>
                <a:custGeom>
                  <a:rect b="b" l="l" r="r" t="t"/>
                  <a:pathLst>
                    <a:path extrusionOk="0" h="1894" w="1907">
                      <a:moveTo>
                        <a:pt x="186" y="1"/>
                      </a:moveTo>
                      <a:cubicBezTo>
                        <a:pt x="147" y="1"/>
                        <a:pt x="94" y="1"/>
                        <a:pt x="54" y="27"/>
                      </a:cubicBezTo>
                      <a:cubicBezTo>
                        <a:pt x="27" y="40"/>
                        <a:pt x="1" y="67"/>
                        <a:pt x="1" y="107"/>
                      </a:cubicBezTo>
                      <a:cubicBezTo>
                        <a:pt x="1" y="133"/>
                        <a:pt x="27" y="160"/>
                        <a:pt x="67" y="160"/>
                      </a:cubicBezTo>
                      <a:cubicBezTo>
                        <a:pt x="107" y="173"/>
                        <a:pt x="173" y="173"/>
                        <a:pt x="239" y="173"/>
                      </a:cubicBezTo>
                      <a:cubicBezTo>
                        <a:pt x="266" y="173"/>
                        <a:pt x="292" y="173"/>
                        <a:pt x="305" y="186"/>
                      </a:cubicBezTo>
                      <a:cubicBezTo>
                        <a:pt x="319" y="186"/>
                        <a:pt x="332" y="186"/>
                        <a:pt x="345" y="199"/>
                      </a:cubicBezTo>
                      <a:cubicBezTo>
                        <a:pt x="358" y="199"/>
                        <a:pt x="372" y="213"/>
                        <a:pt x="385" y="213"/>
                      </a:cubicBezTo>
                      <a:cubicBezTo>
                        <a:pt x="398" y="226"/>
                        <a:pt x="398" y="239"/>
                        <a:pt x="411" y="265"/>
                      </a:cubicBezTo>
                      <a:lnTo>
                        <a:pt x="1020" y="1364"/>
                      </a:lnTo>
                      <a:cubicBezTo>
                        <a:pt x="994" y="1417"/>
                        <a:pt x="967" y="1470"/>
                        <a:pt x="941" y="1523"/>
                      </a:cubicBezTo>
                      <a:cubicBezTo>
                        <a:pt x="914" y="1563"/>
                        <a:pt x="874" y="1602"/>
                        <a:pt x="848" y="1629"/>
                      </a:cubicBezTo>
                      <a:cubicBezTo>
                        <a:pt x="822" y="1655"/>
                        <a:pt x="795" y="1668"/>
                        <a:pt x="755" y="1695"/>
                      </a:cubicBezTo>
                      <a:cubicBezTo>
                        <a:pt x="716" y="1708"/>
                        <a:pt x="689" y="1721"/>
                        <a:pt x="649" y="1721"/>
                      </a:cubicBezTo>
                      <a:cubicBezTo>
                        <a:pt x="597" y="1721"/>
                        <a:pt x="544" y="1708"/>
                        <a:pt x="504" y="1668"/>
                      </a:cubicBezTo>
                      <a:cubicBezTo>
                        <a:pt x="464" y="1642"/>
                        <a:pt x="451" y="1615"/>
                        <a:pt x="451" y="1576"/>
                      </a:cubicBezTo>
                      <a:cubicBezTo>
                        <a:pt x="451" y="1563"/>
                        <a:pt x="451" y="1549"/>
                        <a:pt x="464" y="1536"/>
                      </a:cubicBezTo>
                      <a:cubicBezTo>
                        <a:pt x="464" y="1523"/>
                        <a:pt x="477" y="1510"/>
                        <a:pt x="504" y="1510"/>
                      </a:cubicBezTo>
                      <a:lnTo>
                        <a:pt x="544" y="1510"/>
                      </a:lnTo>
                      <a:cubicBezTo>
                        <a:pt x="557" y="1496"/>
                        <a:pt x="570" y="1496"/>
                        <a:pt x="583" y="1483"/>
                      </a:cubicBezTo>
                      <a:cubicBezTo>
                        <a:pt x="597" y="1483"/>
                        <a:pt x="597" y="1470"/>
                        <a:pt x="610" y="1457"/>
                      </a:cubicBezTo>
                      <a:cubicBezTo>
                        <a:pt x="623" y="1443"/>
                        <a:pt x="623" y="1430"/>
                        <a:pt x="623" y="1404"/>
                      </a:cubicBezTo>
                      <a:cubicBezTo>
                        <a:pt x="623" y="1377"/>
                        <a:pt x="610" y="1351"/>
                        <a:pt x="583" y="1338"/>
                      </a:cubicBezTo>
                      <a:cubicBezTo>
                        <a:pt x="557" y="1324"/>
                        <a:pt x="544" y="1311"/>
                        <a:pt x="517" y="1311"/>
                      </a:cubicBezTo>
                      <a:cubicBezTo>
                        <a:pt x="491" y="1311"/>
                        <a:pt x="451" y="1324"/>
                        <a:pt x="424" y="1338"/>
                      </a:cubicBezTo>
                      <a:cubicBezTo>
                        <a:pt x="398" y="1338"/>
                        <a:pt x="372" y="1364"/>
                        <a:pt x="358" y="1377"/>
                      </a:cubicBezTo>
                      <a:cubicBezTo>
                        <a:pt x="332" y="1404"/>
                        <a:pt x="319" y="1430"/>
                        <a:pt x="305" y="1470"/>
                      </a:cubicBezTo>
                      <a:cubicBezTo>
                        <a:pt x="292" y="1496"/>
                        <a:pt x="279" y="1536"/>
                        <a:pt x="279" y="1576"/>
                      </a:cubicBezTo>
                      <a:cubicBezTo>
                        <a:pt x="279" y="1629"/>
                        <a:pt x="292" y="1668"/>
                        <a:pt x="305" y="1708"/>
                      </a:cubicBezTo>
                      <a:cubicBezTo>
                        <a:pt x="332" y="1748"/>
                        <a:pt x="358" y="1774"/>
                        <a:pt x="385" y="1814"/>
                      </a:cubicBezTo>
                      <a:cubicBezTo>
                        <a:pt x="411" y="1840"/>
                        <a:pt x="451" y="1854"/>
                        <a:pt x="491" y="1867"/>
                      </a:cubicBezTo>
                      <a:cubicBezTo>
                        <a:pt x="530" y="1880"/>
                        <a:pt x="570" y="1893"/>
                        <a:pt x="610" y="1893"/>
                      </a:cubicBezTo>
                      <a:cubicBezTo>
                        <a:pt x="702" y="1893"/>
                        <a:pt x="769" y="1867"/>
                        <a:pt x="835" y="1840"/>
                      </a:cubicBezTo>
                      <a:cubicBezTo>
                        <a:pt x="901" y="1814"/>
                        <a:pt x="967" y="1761"/>
                        <a:pt x="1033" y="1682"/>
                      </a:cubicBezTo>
                      <a:cubicBezTo>
                        <a:pt x="1073" y="1629"/>
                        <a:pt x="1126" y="1563"/>
                        <a:pt x="1152" y="1483"/>
                      </a:cubicBezTo>
                      <a:cubicBezTo>
                        <a:pt x="1192" y="1390"/>
                        <a:pt x="1232" y="1298"/>
                        <a:pt x="1272" y="1192"/>
                      </a:cubicBezTo>
                      <a:lnTo>
                        <a:pt x="1589" y="305"/>
                      </a:lnTo>
                      <a:cubicBezTo>
                        <a:pt x="1602" y="265"/>
                        <a:pt x="1616" y="252"/>
                        <a:pt x="1629" y="239"/>
                      </a:cubicBezTo>
                      <a:cubicBezTo>
                        <a:pt x="1655" y="226"/>
                        <a:pt x="1682" y="226"/>
                        <a:pt x="1735" y="226"/>
                      </a:cubicBezTo>
                      <a:cubicBezTo>
                        <a:pt x="1774" y="226"/>
                        <a:pt x="1814" y="213"/>
                        <a:pt x="1841" y="213"/>
                      </a:cubicBezTo>
                      <a:cubicBezTo>
                        <a:pt x="1880" y="199"/>
                        <a:pt x="1907" y="173"/>
                        <a:pt x="1907" y="133"/>
                      </a:cubicBezTo>
                      <a:cubicBezTo>
                        <a:pt x="1907" y="107"/>
                        <a:pt x="1880" y="80"/>
                        <a:pt x="1854" y="67"/>
                      </a:cubicBezTo>
                      <a:cubicBezTo>
                        <a:pt x="1814" y="54"/>
                        <a:pt x="1774" y="54"/>
                        <a:pt x="1735" y="54"/>
                      </a:cubicBezTo>
                      <a:lnTo>
                        <a:pt x="1219" y="54"/>
                      </a:lnTo>
                      <a:cubicBezTo>
                        <a:pt x="1166" y="54"/>
                        <a:pt x="1139" y="54"/>
                        <a:pt x="1126" y="67"/>
                      </a:cubicBezTo>
                      <a:cubicBezTo>
                        <a:pt x="1113" y="80"/>
                        <a:pt x="1099" y="107"/>
                        <a:pt x="1099" y="133"/>
                      </a:cubicBezTo>
                      <a:cubicBezTo>
                        <a:pt x="1099" y="160"/>
                        <a:pt x="1113" y="186"/>
                        <a:pt x="1126" y="199"/>
                      </a:cubicBezTo>
                      <a:cubicBezTo>
                        <a:pt x="1152" y="213"/>
                        <a:pt x="1192" y="226"/>
                        <a:pt x="1245" y="226"/>
                      </a:cubicBezTo>
                      <a:cubicBezTo>
                        <a:pt x="1285" y="226"/>
                        <a:pt x="1324" y="226"/>
                        <a:pt x="1338" y="239"/>
                      </a:cubicBezTo>
                      <a:cubicBezTo>
                        <a:pt x="1351" y="252"/>
                        <a:pt x="1351" y="265"/>
                        <a:pt x="1351" y="279"/>
                      </a:cubicBezTo>
                      <a:cubicBezTo>
                        <a:pt x="1351" y="305"/>
                        <a:pt x="1351" y="345"/>
                        <a:pt x="1324" y="398"/>
                      </a:cubicBezTo>
                      <a:lnTo>
                        <a:pt x="1099" y="1113"/>
                      </a:lnTo>
                      <a:lnTo>
                        <a:pt x="676" y="305"/>
                      </a:lnTo>
                      <a:cubicBezTo>
                        <a:pt x="663" y="292"/>
                        <a:pt x="649" y="265"/>
                        <a:pt x="649" y="252"/>
                      </a:cubicBezTo>
                      <a:cubicBezTo>
                        <a:pt x="649" y="226"/>
                        <a:pt x="649" y="213"/>
                        <a:pt x="649" y="213"/>
                      </a:cubicBezTo>
                      <a:cubicBezTo>
                        <a:pt x="649" y="186"/>
                        <a:pt x="649" y="186"/>
                        <a:pt x="649" y="173"/>
                      </a:cubicBezTo>
                      <a:lnTo>
                        <a:pt x="676" y="173"/>
                      </a:lnTo>
                      <a:cubicBezTo>
                        <a:pt x="729" y="173"/>
                        <a:pt x="755" y="160"/>
                        <a:pt x="769" y="146"/>
                      </a:cubicBezTo>
                      <a:cubicBezTo>
                        <a:pt x="782" y="120"/>
                        <a:pt x="782" y="107"/>
                        <a:pt x="782" y="80"/>
                      </a:cubicBezTo>
                      <a:cubicBezTo>
                        <a:pt x="782" y="54"/>
                        <a:pt x="782" y="40"/>
                        <a:pt x="755" y="27"/>
                      </a:cubicBezTo>
                      <a:cubicBezTo>
                        <a:pt x="742" y="1"/>
                        <a:pt x="716"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6" name="Google Shape;236;p13"/>
            <p:cNvSpPr/>
            <p:nvPr/>
          </p:nvSpPr>
          <p:spPr>
            <a:xfrm>
              <a:off x="1147048" y="4807395"/>
              <a:ext cx="77053" cy="66983"/>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2">
    <p:spTree>
      <p:nvGrpSpPr>
        <p:cNvPr id="237" name="Shape 237"/>
        <p:cNvGrpSpPr/>
        <p:nvPr/>
      </p:nvGrpSpPr>
      <p:grpSpPr>
        <a:xfrm>
          <a:off x="0" y="0"/>
          <a:ext cx="0" cy="0"/>
          <a:chOff x="0" y="0"/>
          <a:chExt cx="0" cy="0"/>
        </a:xfrm>
      </p:grpSpPr>
      <p:sp>
        <p:nvSpPr>
          <p:cNvPr id="238" name="Google Shape;238;p14"/>
          <p:cNvSpPr txBox="1"/>
          <p:nvPr>
            <p:ph type="title"/>
          </p:nvPr>
        </p:nvSpPr>
        <p:spPr>
          <a:xfrm>
            <a:off x="4533300" y="2609425"/>
            <a:ext cx="3424800" cy="77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2"/>
              </a:buClr>
              <a:buSzPts val="2200"/>
              <a:buNone/>
              <a:defRPr b="1" sz="2200">
                <a:solidFill>
                  <a:schemeClr val="lt2"/>
                </a:solidFill>
              </a:defRPr>
            </a:lvl1pPr>
            <a:lvl2pPr lvl="1" rtl="0" algn="ctr">
              <a:spcBef>
                <a:spcPts val="0"/>
              </a:spcBef>
              <a:spcAft>
                <a:spcPts val="0"/>
              </a:spcAft>
              <a:buSzPts val="1800"/>
              <a:buFont typeface="Special Elite"/>
              <a:buNone/>
              <a:defRPr sz="1800">
                <a:latin typeface="Special Elite"/>
                <a:ea typeface="Special Elite"/>
                <a:cs typeface="Special Elite"/>
                <a:sym typeface="Special Elite"/>
              </a:defRPr>
            </a:lvl2pPr>
            <a:lvl3pPr lvl="2" rtl="0" algn="ctr">
              <a:spcBef>
                <a:spcPts val="0"/>
              </a:spcBef>
              <a:spcAft>
                <a:spcPts val="0"/>
              </a:spcAft>
              <a:buSzPts val="1800"/>
              <a:buFont typeface="Special Elite"/>
              <a:buNone/>
              <a:defRPr sz="1800">
                <a:latin typeface="Special Elite"/>
                <a:ea typeface="Special Elite"/>
                <a:cs typeface="Special Elite"/>
                <a:sym typeface="Special Elite"/>
              </a:defRPr>
            </a:lvl3pPr>
            <a:lvl4pPr lvl="3" rtl="0" algn="ctr">
              <a:spcBef>
                <a:spcPts val="0"/>
              </a:spcBef>
              <a:spcAft>
                <a:spcPts val="0"/>
              </a:spcAft>
              <a:buSzPts val="1800"/>
              <a:buFont typeface="Special Elite"/>
              <a:buNone/>
              <a:defRPr sz="1800">
                <a:latin typeface="Special Elite"/>
                <a:ea typeface="Special Elite"/>
                <a:cs typeface="Special Elite"/>
                <a:sym typeface="Special Elite"/>
              </a:defRPr>
            </a:lvl4pPr>
            <a:lvl5pPr lvl="4" rtl="0" algn="ctr">
              <a:spcBef>
                <a:spcPts val="0"/>
              </a:spcBef>
              <a:spcAft>
                <a:spcPts val="0"/>
              </a:spcAft>
              <a:buSzPts val="1800"/>
              <a:buFont typeface="Special Elite"/>
              <a:buNone/>
              <a:defRPr sz="1800">
                <a:latin typeface="Special Elite"/>
                <a:ea typeface="Special Elite"/>
                <a:cs typeface="Special Elite"/>
                <a:sym typeface="Special Elite"/>
              </a:defRPr>
            </a:lvl5pPr>
            <a:lvl6pPr lvl="5" rtl="0" algn="ctr">
              <a:spcBef>
                <a:spcPts val="0"/>
              </a:spcBef>
              <a:spcAft>
                <a:spcPts val="0"/>
              </a:spcAft>
              <a:buSzPts val="1800"/>
              <a:buFont typeface="Special Elite"/>
              <a:buNone/>
              <a:defRPr sz="1800">
                <a:latin typeface="Special Elite"/>
                <a:ea typeface="Special Elite"/>
                <a:cs typeface="Special Elite"/>
                <a:sym typeface="Special Elite"/>
              </a:defRPr>
            </a:lvl6pPr>
            <a:lvl7pPr lvl="6" rtl="0" algn="ctr">
              <a:spcBef>
                <a:spcPts val="0"/>
              </a:spcBef>
              <a:spcAft>
                <a:spcPts val="0"/>
              </a:spcAft>
              <a:buSzPts val="1800"/>
              <a:buFont typeface="Special Elite"/>
              <a:buNone/>
              <a:defRPr sz="1800">
                <a:latin typeface="Special Elite"/>
                <a:ea typeface="Special Elite"/>
                <a:cs typeface="Special Elite"/>
                <a:sym typeface="Special Elite"/>
              </a:defRPr>
            </a:lvl7pPr>
            <a:lvl8pPr lvl="7" rtl="0" algn="ctr">
              <a:spcBef>
                <a:spcPts val="0"/>
              </a:spcBef>
              <a:spcAft>
                <a:spcPts val="0"/>
              </a:spcAft>
              <a:buSzPts val="1800"/>
              <a:buFont typeface="Special Elite"/>
              <a:buNone/>
              <a:defRPr sz="1800">
                <a:latin typeface="Special Elite"/>
                <a:ea typeface="Special Elite"/>
                <a:cs typeface="Special Elite"/>
                <a:sym typeface="Special Elite"/>
              </a:defRPr>
            </a:lvl8pPr>
            <a:lvl9pPr lvl="8" rtl="0" algn="ctr">
              <a:spcBef>
                <a:spcPts val="0"/>
              </a:spcBef>
              <a:spcAft>
                <a:spcPts val="0"/>
              </a:spcAft>
              <a:buSzPts val="1800"/>
              <a:buFont typeface="Special Elite"/>
              <a:buNone/>
              <a:defRPr sz="1800">
                <a:latin typeface="Special Elite"/>
                <a:ea typeface="Special Elite"/>
                <a:cs typeface="Special Elite"/>
                <a:sym typeface="Special Elite"/>
              </a:defRPr>
            </a:lvl9pPr>
          </a:lstStyle>
          <a:p/>
        </p:txBody>
      </p:sp>
      <p:sp>
        <p:nvSpPr>
          <p:cNvPr id="239" name="Google Shape;239;p14"/>
          <p:cNvSpPr txBox="1"/>
          <p:nvPr>
            <p:ph idx="2" type="title"/>
          </p:nvPr>
        </p:nvSpPr>
        <p:spPr>
          <a:xfrm>
            <a:off x="1643100" y="1120600"/>
            <a:ext cx="6315000" cy="1378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900"/>
              <a:buFont typeface="Mukta"/>
              <a:buNone/>
              <a:defRPr b="0" sz="2500">
                <a:solidFill>
                  <a:schemeClr val="lt1"/>
                </a:solidFill>
                <a:latin typeface="Mukta Light"/>
                <a:ea typeface="Mukta Light"/>
                <a:cs typeface="Mukta Light"/>
                <a:sym typeface="Mukta Light"/>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40" name="Google Shape;240;p14"/>
          <p:cNvSpPr/>
          <p:nvPr/>
        </p:nvSpPr>
        <p:spPr>
          <a:xfrm>
            <a:off x="8361668" y="740908"/>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7397512" y="451651"/>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14"/>
          <p:cNvGrpSpPr/>
          <p:nvPr/>
        </p:nvGrpSpPr>
        <p:grpSpPr>
          <a:xfrm>
            <a:off x="1358354" y="463708"/>
            <a:ext cx="721026" cy="252610"/>
            <a:chOff x="2109963" y="768908"/>
            <a:chExt cx="818604" cy="286796"/>
          </a:xfrm>
        </p:grpSpPr>
        <p:sp>
          <p:nvSpPr>
            <p:cNvPr id="243" name="Google Shape;243;p14"/>
            <p:cNvSpPr/>
            <p:nvPr/>
          </p:nvSpPr>
          <p:spPr>
            <a:xfrm>
              <a:off x="2109963" y="768908"/>
              <a:ext cx="177804" cy="286796"/>
            </a:xfrm>
            <a:custGeom>
              <a:rect b="b" l="l" r="r" t="t"/>
              <a:pathLst>
                <a:path extrusionOk="0" h="5189" w="3217">
                  <a:moveTo>
                    <a:pt x="1668" y="0"/>
                  </a:moveTo>
                  <a:cubicBezTo>
                    <a:pt x="1416" y="0"/>
                    <a:pt x="1191" y="53"/>
                    <a:pt x="1006" y="146"/>
                  </a:cubicBezTo>
                  <a:cubicBezTo>
                    <a:pt x="808" y="252"/>
                    <a:pt x="649" y="371"/>
                    <a:pt x="516" y="516"/>
                  </a:cubicBezTo>
                  <a:cubicBezTo>
                    <a:pt x="384" y="649"/>
                    <a:pt x="278" y="808"/>
                    <a:pt x="212" y="953"/>
                  </a:cubicBezTo>
                  <a:cubicBezTo>
                    <a:pt x="146" y="1099"/>
                    <a:pt x="106" y="1231"/>
                    <a:pt x="106" y="1324"/>
                  </a:cubicBezTo>
                  <a:cubicBezTo>
                    <a:pt x="106" y="1337"/>
                    <a:pt x="119" y="1363"/>
                    <a:pt x="119" y="1416"/>
                  </a:cubicBezTo>
                  <a:cubicBezTo>
                    <a:pt x="119" y="1456"/>
                    <a:pt x="133" y="1496"/>
                    <a:pt x="146" y="1535"/>
                  </a:cubicBezTo>
                  <a:cubicBezTo>
                    <a:pt x="172" y="1575"/>
                    <a:pt x="199" y="1615"/>
                    <a:pt x="239" y="1655"/>
                  </a:cubicBezTo>
                  <a:cubicBezTo>
                    <a:pt x="278" y="1681"/>
                    <a:pt x="331" y="1694"/>
                    <a:pt x="397" y="1694"/>
                  </a:cubicBezTo>
                  <a:cubicBezTo>
                    <a:pt x="503" y="1694"/>
                    <a:pt x="583" y="1668"/>
                    <a:pt x="649" y="1615"/>
                  </a:cubicBezTo>
                  <a:cubicBezTo>
                    <a:pt x="715" y="1562"/>
                    <a:pt x="741" y="1496"/>
                    <a:pt x="741" y="1416"/>
                  </a:cubicBezTo>
                  <a:cubicBezTo>
                    <a:pt x="741" y="1377"/>
                    <a:pt x="728" y="1337"/>
                    <a:pt x="715" y="1324"/>
                  </a:cubicBezTo>
                  <a:cubicBezTo>
                    <a:pt x="702" y="1284"/>
                    <a:pt x="689" y="1271"/>
                    <a:pt x="662" y="1244"/>
                  </a:cubicBezTo>
                  <a:lnTo>
                    <a:pt x="622" y="1178"/>
                  </a:lnTo>
                  <a:cubicBezTo>
                    <a:pt x="609" y="1152"/>
                    <a:pt x="596" y="1125"/>
                    <a:pt x="596" y="1099"/>
                  </a:cubicBezTo>
                  <a:cubicBezTo>
                    <a:pt x="596" y="1072"/>
                    <a:pt x="622" y="1019"/>
                    <a:pt x="662" y="940"/>
                  </a:cubicBezTo>
                  <a:cubicBezTo>
                    <a:pt x="715" y="847"/>
                    <a:pt x="781" y="768"/>
                    <a:pt x="874" y="688"/>
                  </a:cubicBezTo>
                  <a:cubicBezTo>
                    <a:pt x="953" y="609"/>
                    <a:pt x="1059" y="530"/>
                    <a:pt x="1191" y="477"/>
                  </a:cubicBezTo>
                  <a:cubicBezTo>
                    <a:pt x="1311" y="410"/>
                    <a:pt x="1456" y="371"/>
                    <a:pt x="1602" y="371"/>
                  </a:cubicBezTo>
                  <a:cubicBezTo>
                    <a:pt x="1761" y="371"/>
                    <a:pt x="1906" y="397"/>
                    <a:pt x="2012" y="463"/>
                  </a:cubicBezTo>
                  <a:cubicBezTo>
                    <a:pt x="2131" y="516"/>
                    <a:pt x="2224" y="583"/>
                    <a:pt x="2290" y="675"/>
                  </a:cubicBezTo>
                  <a:cubicBezTo>
                    <a:pt x="2356" y="755"/>
                    <a:pt x="2409" y="847"/>
                    <a:pt x="2436" y="953"/>
                  </a:cubicBezTo>
                  <a:cubicBezTo>
                    <a:pt x="2462" y="1059"/>
                    <a:pt x="2489" y="1152"/>
                    <a:pt x="2489" y="1244"/>
                  </a:cubicBezTo>
                  <a:cubicBezTo>
                    <a:pt x="2489" y="1456"/>
                    <a:pt x="2449" y="1668"/>
                    <a:pt x="2369" y="1893"/>
                  </a:cubicBezTo>
                  <a:cubicBezTo>
                    <a:pt x="2290" y="2131"/>
                    <a:pt x="2184" y="2356"/>
                    <a:pt x="2065" y="2594"/>
                  </a:cubicBezTo>
                  <a:cubicBezTo>
                    <a:pt x="1946" y="2819"/>
                    <a:pt x="1800" y="3044"/>
                    <a:pt x="1628" y="3283"/>
                  </a:cubicBezTo>
                  <a:cubicBezTo>
                    <a:pt x="1469" y="3508"/>
                    <a:pt x="1297" y="3719"/>
                    <a:pt x="1125" y="3918"/>
                  </a:cubicBezTo>
                  <a:cubicBezTo>
                    <a:pt x="953" y="4116"/>
                    <a:pt x="781" y="4302"/>
                    <a:pt x="609" y="4474"/>
                  </a:cubicBezTo>
                  <a:cubicBezTo>
                    <a:pt x="437" y="4633"/>
                    <a:pt x="278" y="4778"/>
                    <a:pt x="133" y="4884"/>
                  </a:cubicBezTo>
                  <a:cubicBezTo>
                    <a:pt x="93" y="4910"/>
                    <a:pt x="66" y="4937"/>
                    <a:pt x="40" y="4963"/>
                  </a:cubicBezTo>
                  <a:cubicBezTo>
                    <a:pt x="14" y="4977"/>
                    <a:pt x="0" y="5003"/>
                    <a:pt x="0" y="5043"/>
                  </a:cubicBezTo>
                  <a:cubicBezTo>
                    <a:pt x="0" y="5069"/>
                    <a:pt x="14" y="5109"/>
                    <a:pt x="40" y="5135"/>
                  </a:cubicBezTo>
                  <a:cubicBezTo>
                    <a:pt x="66" y="5175"/>
                    <a:pt x="119" y="5188"/>
                    <a:pt x="186" y="5188"/>
                  </a:cubicBezTo>
                  <a:cubicBezTo>
                    <a:pt x="239" y="5188"/>
                    <a:pt x="291" y="5188"/>
                    <a:pt x="344" y="5162"/>
                  </a:cubicBezTo>
                  <a:cubicBezTo>
                    <a:pt x="384" y="5149"/>
                    <a:pt x="424" y="5122"/>
                    <a:pt x="437" y="5109"/>
                  </a:cubicBezTo>
                  <a:lnTo>
                    <a:pt x="1509" y="5109"/>
                  </a:lnTo>
                  <a:cubicBezTo>
                    <a:pt x="1641" y="5109"/>
                    <a:pt x="1761" y="5122"/>
                    <a:pt x="1893" y="5122"/>
                  </a:cubicBezTo>
                  <a:lnTo>
                    <a:pt x="2674" y="5122"/>
                  </a:lnTo>
                  <a:cubicBezTo>
                    <a:pt x="2700" y="5122"/>
                    <a:pt x="2727" y="5122"/>
                    <a:pt x="2766" y="5096"/>
                  </a:cubicBezTo>
                  <a:cubicBezTo>
                    <a:pt x="2806" y="5069"/>
                    <a:pt x="2833" y="5043"/>
                    <a:pt x="2859" y="4990"/>
                  </a:cubicBezTo>
                  <a:cubicBezTo>
                    <a:pt x="2978" y="4791"/>
                    <a:pt x="3058" y="4646"/>
                    <a:pt x="3124" y="4553"/>
                  </a:cubicBezTo>
                  <a:cubicBezTo>
                    <a:pt x="3177" y="4460"/>
                    <a:pt x="3216" y="4394"/>
                    <a:pt x="3216" y="4355"/>
                  </a:cubicBezTo>
                  <a:cubicBezTo>
                    <a:pt x="3216" y="4302"/>
                    <a:pt x="3190" y="4262"/>
                    <a:pt x="3150" y="4249"/>
                  </a:cubicBezTo>
                  <a:cubicBezTo>
                    <a:pt x="3111" y="4235"/>
                    <a:pt x="3071" y="4222"/>
                    <a:pt x="3031" y="4222"/>
                  </a:cubicBezTo>
                  <a:cubicBezTo>
                    <a:pt x="2965" y="4222"/>
                    <a:pt x="2925" y="4235"/>
                    <a:pt x="2899" y="4275"/>
                  </a:cubicBezTo>
                  <a:cubicBezTo>
                    <a:pt x="2872" y="4302"/>
                    <a:pt x="2846" y="4328"/>
                    <a:pt x="2819" y="4355"/>
                  </a:cubicBezTo>
                  <a:lnTo>
                    <a:pt x="2661" y="4619"/>
                  </a:lnTo>
                  <a:cubicBezTo>
                    <a:pt x="2621" y="4659"/>
                    <a:pt x="2594" y="4699"/>
                    <a:pt x="2568" y="4712"/>
                  </a:cubicBezTo>
                  <a:cubicBezTo>
                    <a:pt x="2555" y="4725"/>
                    <a:pt x="2528" y="4738"/>
                    <a:pt x="2489" y="4738"/>
                  </a:cubicBezTo>
                  <a:lnTo>
                    <a:pt x="2250" y="4738"/>
                  </a:lnTo>
                  <a:cubicBezTo>
                    <a:pt x="2131" y="4738"/>
                    <a:pt x="1972" y="4738"/>
                    <a:pt x="1800" y="4725"/>
                  </a:cubicBezTo>
                  <a:lnTo>
                    <a:pt x="1284" y="4725"/>
                  </a:lnTo>
                  <a:cubicBezTo>
                    <a:pt x="1099" y="4725"/>
                    <a:pt x="953" y="4712"/>
                    <a:pt x="821" y="4712"/>
                  </a:cubicBezTo>
                  <a:cubicBezTo>
                    <a:pt x="940" y="4593"/>
                    <a:pt x="1072" y="4460"/>
                    <a:pt x="1231" y="4302"/>
                  </a:cubicBezTo>
                  <a:cubicBezTo>
                    <a:pt x="1377" y="4143"/>
                    <a:pt x="1536" y="3971"/>
                    <a:pt x="1694" y="3785"/>
                  </a:cubicBezTo>
                  <a:cubicBezTo>
                    <a:pt x="1853" y="3600"/>
                    <a:pt x="1999" y="3402"/>
                    <a:pt x="2144" y="3190"/>
                  </a:cubicBezTo>
                  <a:cubicBezTo>
                    <a:pt x="2303" y="2978"/>
                    <a:pt x="2436" y="2766"/>
                    <a:pt x="2555" y="2555"/>
                  </a:cubicBezTo>
                  <a:cubicBezTo>
                    <a:pt x="2674" y="2343"/>
                    <a:pt x="2766" y="2118"/>
                    <a:pt x="2833" y="1906"/>
                  </a:cubicBezTo>
                  <a:cubicBezTo>
                    <a:pt x="2912" y="1681"/>
                    <a:pt x="2952" y="1469"/>
                    <a:pt x="2952" y="1258"/>
                  </a:cubicBezTo>
                  <a:cubicBezTo>
                    <a:pt x="2952" y="1085"/>
                    <a:pt x="2925" y="927"/>
                    <a:pt x="2872" y="781"/>
                  </a:cubicBezTo>
                  <a:cubicBezTo>
                    <a:pt x="2833" y="622"/>
                    <a:pt x="2753" y="490"/>
                    <a:pt x="2661" y="371"/>
                  </a:cubicBezTo>
                  <a:cubicBezTo>
                    <a:pt x="2555" y="252"/>
                    <a:pt x="2422" y="172"/>
                    <a:pt x="2264"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2304514" y="857395"/>
              <a:ext cx="109821" cy="109766"/>
            </a:xfrm>
            <a:custGeom>
              <a:rect b="b" l="l" r="r" t="t"/>
              <a:pathLst>
                <a:path extrusionOk="0" h="1986" w="1987">
                  <a:moveTo>
                    <a:pt x="994" y="1"/>
                  </a:moveTo>
                  <a:cubicBezTo>
                    <a:pt x="927" y="1"/>
                    <a:pt x="888" y="27"/>
                    <a:pt x="848" y="67"/>
                  </a:cubicBezTo>
                  <a:cubicBezTo>
                    <a:pt x="808" y="93"/>
                    <a:pt x="795" y="146"/>
                    <a:pt x="795" y="186"/>
                  </a:cubicBezTo>
                  <a:cubicBezTo>
                    <a:pt x="795" y="252"/>
                    <a:pt x="795" y="345"/>
                    <a:pt x="795" y="451"/>
                  </a:cubicBezTo>
                  <a:cubicBezTo>
                    <a:pt x="808" y="557"/>
                    <a:pt x="808" y="676"/>
                    <a:pt x="808" y="808"/>
                  </a:cubicBezTo>
                  <a:lnTo>
                    <a:pt x="173" y="808"/>
                  </a:lnTo>
                  <a:cubicBezTo>
                    <a:pt x="133" y="808"/>
                    <a:pt x="94" y="821"/>
                    <a:pt x="67" y="861"/>
                  </a:cubicBezTo>
                  <a:cubicBezTo>
                    <a:pt x="27" y="887"/>
                    <a:pt x="1" y="940"/>
                    <a:pt x="1" y="1007"/>
                  </a:cubicBezTo>
                  <a:cubicBezTo>
                    <a:pt x="1" y="1073"/>
                    <a:pt x="27" y="1126"/>
                    <a:pt x="67" y="1165"/>
                  </a:cubicBezTo>
                  <a:cubicBezTo>
                    <a:pt x="107" y="1192"/>
                    <a:pt x="133" y="1205"/>
                    <a:pt x="173" y="1205"/>
                  </a:cubicBezTo>
                  <a:cubicBezTo>
                    <a:pt x="226" y="1205"/>
                    <a:pt x="305" y="1205"/>
                    <a:pt x="424" y="1192"/>
                  </a:cubicBezTo>
                  <a:lnTo>
                    <a:pt x="795" y="1192"/>
                  </a:lnTo>
                  <a:cubicBezTo>
                    <a:pt x="795" y="1298"/>
                    <a:pt x="782" y="1417"/>
                    <a:pt x="782" y="1536"/>
                  </a:cubicBezTo>
                  <a:cubicBezTo>
                    <a:pt x="782" y="1655"/>
                    <a:pt x="782" y="1761"/>
                    <a:pt x="782" y="1827"/>
                  </a:cubicBezTo>
                  <a:cubicBezTo>
                    <a:pt x="782" y="1854"/>
                    <a:pt x="795" y="1893"/>
                    <a:pt x="821" y="1933"/>
                  </a:cubicBezTo>
                  <a:cubicBezTo>
                    <a:pt x="861" y="1959"/>
                    <a:pt x="914" y="1986"/>
                    <a:pt x="980" y="1986"/>
                  </a:cubicBezTo>
                  <a:cubicBezTo>
                    <a:pt x="1060" y="1986"/>
                    <a:pt x="1113" y="1959"/>
                    <a:pt x="1139" y="1933"/>
                  </a:cubicBezTo>
                  <a:cubicBezTo>
                    <a:pt x="1179" y="1880"/>
                    <a:pt x="1192" y="1854"/>
                    <a:pt x="1192" y="1827"/>
                  </a:cubicBezTo>
                  <a:lnTo>
                    <a:pt x="1192" y="1192"/>
                  </a:lnTo>
                  <a:lnTo>
                    <a:pt x="1801" y="1192"/>
                  </a:lnTo>
                  <a:cubicBezTo>
                    <a:pt x="1854" y="1192"/>
                    <a:pt x="1894" y="1165"/>
                    <a:pt x="1920" y="1139"/>
                  </a:cubicBezTo>
                  <a:cubicBezTo>
                    <a:pt x="1960" y="1099"/>
                    <a:pt x="1986" y="1046"/>
                    <a:pt x="1986" y="980"/>
                  </a:cubicBezTo>
                  <a:cubicBezTo>
                    <a:pt x="1986" y="901"/>
                    <a:pt x="1973" y="848"/>
                    <a:pt x="1933" y="821"/>
                  </a:cubicBezTo>
                  <a:cubicBezTo>
                    <a:pt x="1907" y="795"/>
                    <a:pt x="1880" y="782"/>
                    <a:pt x="1854" y="782"/>
                  </a:cubicBezTo>
                  <a:cubicBezTo>
                    <a:pt x="1774" y="782"/>
                    <a:pt x="1669" y="782"/>
                    <a:pt x="1563" y="795"/>
                  </a:cubicBezTo>
                  <a:cubicBezTo>
                    <a:pt x="1457" y="808"/>
                    <a:pt x="1338" y="808"/>
                    <a:pt x="1192" y="808"/>
                  </a:cubicBezTo>
                  <a:lnTo>
                    <a:pt x="1192" y="464"/>
                  </a:lnTo>
                  <a:cubicBezTo>
                    <a:pt x="1205" y="345"/>
                    <a:pt x="1205" y="252"/>
                    <a:pt x="1205" y="186"/>
                  </a:cubicBezTo>
                  <a:cubicBezTo>
                    <a:pt x="1205" y="146"/>
                    <a:pt x="1179" y="93"/>
                    <a:pt x="1152" y="67"/>
                  </a:cubicBezTo>
                  <a:cubicBezTo>
                    <a:pt x="1113" y="27"/>
                    <a:pt x="1060" y="1"/>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2428871" y="768908"/>
              <a:ext cx="177085" cy="286796"/>
            </a:xfrm>
            <a:custGeom>
              <a:rect b="b" l="l" r="r" t="t"/>
              <a:pathLst>
                <a:path extrusionOk="0" h="5189" w="3204">
                  <a:moveTo>
                    <a:pt x="1669" y="0"/>
                  </a:moveTo>
                  <a:cubicBezTo>
                    <a:pt x="1417" y="0"/>
                    <a:pt x="1192" y="53"/>
                    <a:pt x="994" y="146"/>
                  </a:cubicBezTo>
                  <a:cubicBezTo>
                    <a:pt x="808" y="252"/>
                    <a:pt x="636" y="371"/>
                    <a:pt x="504" y="516"/>
                  </a:cubicBezTo>
                  <a:cubicBezTo>
                    <a:pt x="371" y="649"/>
                    <a:pt x="279" y="808"/>
                    <a:pt x="213" y="953"/>
                  </a:cubicBezTo>
                  <a:cubicBezTo>
                    <a:pt x="146" y="1099"/>
                    <a:pt x="107" y="1231"/>
                    <a:pt x="107" y="1324"/>
                  </a:cubicBezTo>
                  <a:cubicBezTo>
                    <a:pt x="107" y="1337"/>
                    <a:pt x="107" y="1363"/>
                    <a:pt x="120" y="1416"/>
                  </a:cubicBezTo>
                  <a:cubicBezTo>
                    <a:pt x="120" y="1456"/>
                    <a:pt x="133" y="1496"/>
                    <a:pt x="146" y="1535"/>
                  </a:cubicBezTo>
                  <a:cubicBezTo>
                    <a:pt x="160" y="1575"/>
                    <a:pt x="199" y="1615"/>
                    <a:pt x="226" y="1655"/>
                  </a:cubicBezTo>
                  <a:cubicBezTo>
                    <a:pt x="279" y="1681"/>
                    <a:pt x="332" y="1694"/>
                    <a:pt x="398" y="1694"/>
                  </a:cubicBezTo>
                  <a:cubicBezTo>
                    <a:pt x="504" y="1694"/>
                    <a:pt x="583" y="1668"/>
                    <a:pt x="649" y="1615"/>
                  </a:cubicBezTo>
                  <a:cubicBezTo>
                    <a:pt x="702" y="1562"/>
                    <a:pt x="742" y="1496"/>
                    <a:pt x="742" y="1416"/>
                  </a:cubicBezTo>
                  <a:cubicBezTo>
                    <a:pt x="742" y="1377"/>
                    <a:pt x="729" y="1337"/>
                    <a:pt x="716" y="1324"/>
                  </a:cubicBezTo>
                  <a:cubicBezTo>
                    <a:pt x="702" y="1284"/>
                    <a:pt x="689" y="1271"/>
                    <a:pt x="663" y="1244"/>
                  </a:cubicBezTo>
                  <a:lnTo>
                    <a:pt x="610" y="1178"/>
                  </a:lnTo>
                  <a:cubicBezTo>
                    <a:pt x="596" y="1152"/>
                    <a:pt x="596" y="1125"/>
                    <a:pt x="596" y="1099"/>
                  </a:cubicBezTo>
                  <a:cubicBezTo>
                    <a:pt x="596" y="1072"/>
                    <a:pt x="623" y="1019"/>
                    <a:pt x="663" y="940"/>
                  </a:cubicBezTo>
                  <a:cubicBezTo>
                    <a:pt x="716" y="847"/>
                    <a:pt x="782" y="768"/>
                    <a:pt x="861" y="688"/>
                  </a:cubicBezTo>
                  <a:cubicBezTo>
                    <a:pt x="954" y="609"/>
                    <a:pt x="1060" y="530"/>
                    <a:pt x="1179" y="477"/>
                  </a:cubicBezTo>
                  <a:cubicBezTo>
                    <a:pt x="1311" y="410"/>
                    <a:pt x="1444" y="371"/>
                    <a:pt x="1602" y="371"/>
                  </a:cubicBezTo>
                  <a:cubicBezTo>
                    <a:pt x="1761" y="371"/>
                    <a:pt x="1894" y="397"/>
                    <a:pt x="2013" y="463"/>
                  </a:cubicBezTo>
                  <a:cubicBezTo>
                    <a:pt x="2119" y="516"/>
                    <a:pt x="2211" y="583"/>
                    <a:pt x="2277" y="675"/>
                  </a:cubicBezTo>
                  <a:cubicBezTo>
                    <a:pt x="2357" y="755"/>
                    <a:pt x="2396" y="847"/>
                    <a:pt x="2423" y="953"/>
                  </a:cubicBezTo>
                  <a:cubicBezTo>
                    <a:pt x="2463" y="1059"/>
                    <a:pt x="2476" y="1152"/>
                    <a:pt x="2476" y="1244"/>
                  </a:cubicBezTo>
                  <a:cubicBezTo>
                    <a:pt x="2476" y="1456"/>
                    <a:pt x="2436" y="1668"/>
                    <a:pt x="2357" y="1893"/>
                  </a:cubicBezTo>
                  <a:cubicBezTo>
                    <a:pt x="2291" y="2131"/>
                    <a:pt x="2185" y="2356"/>
                    <a:pt x="2052" y="2594"/>
                  </a:cubicBezTo>
                  <a:cubicBezTo>
                    <a:pt x="1933" y="2819"/>
                    <a:pt x="1788" y="3044"/>
                    <a:pt x="1629" y="3283"/>
                  </a:cubicBezTo>
                  <a:cubicBezTo>
                    <a:pt x="1470" y="3508"/>
                    <a:pt x="1298" y="3719"/>
                    <a:pt x="1126" y="3918"/>
                  </a:cubicBezTo>
                  <a:cubicBezTo>
                    <a:pt x="954" y="4116"/>
                    <a:pt x="769" y="4302"/>
                    <a:pt x="596" y="4474"/>
                  </a:cubicBezTo>
                  <a:cubicBezTo>
                    <a:pt x="424" y="4633"/>
                    <a:pt x="266" y="4778"/>
                    <a:pt x="120" y="4884"/>
                  </a:cubicBezTo>
                  <a:cubicBezTo>
                    <a:pt x="94" y="4910"/>
                    <a:pt x="67" y="4937"/>
                    <a:pt x="27" y="4963"/>
                  </a:cubicBezTo>
                  <a:cubicBezTo>
                    <a:pt x="14" y="4977"/>
                    <a:pt x="1" y="5003"/>
                    <a:pt x="1" y="5043"/>
                  </a:cubicBezTo>
                  <a:cubicBezTo>
                    <a:pt x="1" y="5069"/>
                    <a:pt x="14" y="5109"/>
                    <a:pt x="27" y="5135"/>
                  </a:cubicBezTo>
                  <a:cubicBezTo>
                    <a:pt x="67" y="5175"/>
                    <a:pt x="107" y="5188"/>
                    <a:pt x="173" y="5188"/>
                  </a:cubicBezTo>
                  <a:cubicBezTo>
                    <a:pt x="239" y="5188"/>
                    <a:pt x="292" y="5188"/>
                    <a:pt x="332" y="5162"/>
                  </a:cubicBezTo>
                  <a:cubicBezTo>
                    <a:pt x="385" y="5149"/>
                    <a:pt x="424" y="5122"/>
                    <a:pt x="438" y="5109"/>
                  </a:cubicBezTo>
                  <a:lnTo>
                    <a:pt x="1510" y="5109"/>
                  </a:lnTo>
                  <a:cubicBezTo>
                    <a:pt x="1642" y="5109"/>
                    <a:pt x="1761" y="5122"/>
                    <a:pt x="1880" y="5122"/>
                  </a:cubicBezTo>
                  <a:lnTo>
                    <a:pt x="2674" y="5122"/>
                  </a:lnTo>
                  <a:cubicBezTo>
                    <a:pt x="2688" y="5122"/>
                    <a:pt x="2714" y="5122"/>
                    <a:pt x="2754" y="5096"/>
                  </a:cubicBezTo>
                  <a:cubicBezTo>
                    <a:pt x="2794" y="5069"/>
                    <a:pt x="2833" y="5043"/>
                    <a:pt x="2860" y="4990"/>
                  </a:cubicBezTo>
                  <a:cubicBezTo>
                    <a:pt x="2966" y="4791"/>
                    <a:pt x="3058" y="4646"/>
                    <a:pt x="3111" y="4553"/>
                  </a:cubicBezTo>
                  <a:cubicBezTo>
                    <a:pt x="3177" y="4460"/>
                    <a:pt x="3204" y="4394"/>
                    <a:pt x="3204" y="4355"/>
                  </a:cubicBezTo>
                  <a:cubicBezTo>
                    <a:pt x="3204" y="4302"/>
                    <a:pt x="3191" y="4262"/>
                    <a:pt x="3151" y="4249"/>
                  </a:cubicBezTo>
                  <a:cubicBezTo>
                    <a:pt x="3111" y="4235"/>
                    <a:pt x="3071" y="4222"/>
                    <a:pt x="3019" y="4222"/>
                  </a:cubicBezTo>
                  <a:cubicBezTo>
                    <a:pt x="2966" y="4222"/>
                    <a:pt x="2926" y="4235"/>
                    <a:pt x="2886" y="4275"/>
                  </a:cubicBezTo>
                  <a:cubicBezTo>
                    <a:pt x="2860" y="4302"/>
                    <a:pt x="2833" y="4328"/>
                    <a:pt x="2820" y="4355"/>
                  </a:cubicBezTo>
                  <a:lnTo>
                    <a:pt x="2648" y="4619"/>
                  </a:lnTo>
                  <a:cubicBezTo>
                    <a:pt x="2621" y="4659"/>
                    <a:pt x="2595" y="4699"/>
                    <a:pt x="2569" y="4712"/>
                  </a:cubicBezTo>
                  <a:cubicBezTo>
                    <a:pt x="2542" y="4725"/>
                    <a:pt x="2516" y="4738"/>
                    <a:pt x="2489" y="4738"/>
                  </a:cubicBezTo>
                  <a:lnTo>
                    <a:pt x="2251" y="4738"/>
                  </a:lnTo>
                  <a:cubicBezTo>
                    <a:pt x="2119" y="4738"/>
                    <a:pt x="1973" y="4738"/>
                    <a:pt x="1801" y="4725"/>
                  </a:cubicBezTo>
                  <a:lnTo>
                    <a:pt x="1271" y="4725"/>
                  </a:lnTo>
                  <a:cubicBezTo>
                    <a:pt x="1099" y="4725"/>
                    <a:pt x="941" y="4712"/>
                    <a:pt x="821" y="4712"/>
                  </a:cubicBezTo>
                  <a:cubicBezTo>
                    <a:pt x="941" y="4593"/>
                    <a:pt x="1073" y="4460"/>
                    <a:pt x="1232" y="4302"/>
                  </a:cubicBezTo>
                  <a:cubicBezTo>
                    <a:pt x="1377" y="4143"/>
                    <a:pt x="1536" y="3971"/>
                    <a:pt x="1682" y="3785"/>
                  </a:cubicBezTo>
                  <a:cubicBezTo>
                    <a:pt x="1841" y="3600"/>
                    <a:pt x="1999" y="3402"/>
                    <a:pt x="2145" y="3190"/>
                  </a:cubicBezTo>
                  <a:cubicBezTo>
                    <a:pt x="2291" y="2978"/>
                    <a:pt x="2436" y="2766"/>
                    <a:pt x="2542" y="2555"/>
                  </a:cubicBezTo>
                  <a:cubicBezTo>
                    <a:pt x="2661" y="2343"/>
                    <a:pt x="2754" y="2118"/>
                    <a:pt x="2833" y="1906"/>
                  </a:cubicBezTo>
                  <a:cubicBezTo>
                    <a:pt x="2899" y="1681"/>
                    <a:pt x="2939" y="1469"/>
                    <a:pt x="2939" y="1258"/>
                  </a:cubicBezTo>
                  <a:cubicBezTo>
                    <a:pt x="2939" y="1085"/>
                    <a:pt x="2913" y="927"/>
                    <a:pt x="2873" y="781"/>
                  </a:cubicBezTo>
                  <a:cubicBezTo>
                    <a:pt x="2833" y="622"/>
                    <a:pt x="2754" y="490"/>
                    <a:pt x="2648" y="371"/>
                  </a:cubicBezTo>
                  <a:cubicBezTo>
                    <a:pt x="2542" y="252"/>
                    <a:pt x="2423" y="172"/>
                    <a:pt x="2251" y="106"/>
                  </a:cubicBezTo>
                  <a:cubicBezTo>
                    <a:pt x="2092" y="27"/>
                    <a:pt x="1894"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2632265" y="887407"/>
              <a:ext cx="93683" cy="78318"/>
            </a:xfrm>
            <a:custGeom>
              <a:rect b="b" l="l" r="r" t="t"/>
              <a:pathLst>
                <a:path extrusionOk="0" h="1417" w="1695">
                  <a:moveTo>
                    <a:pt x="159" y="0"/>
                  </a:moveTo>
                  <a:cubicBezTo>
                    <a:pt x="93" y="0"/>
                    <a:pt x="53" y="27"/>
                    <a:pt x="27" y="66"/>
                  </a:cubicBezTo>
                  <a:cubicBezTo>
                    <a:pt x="14" y="106"/>
                    <a:pt x="0" y="146"/>
                    <a:pt x="0" y="186"/>
                  </a:cubicBezTo>
                  <a:cubicBezTo>
                    <a:pt x="0" y="225"/>
                    <a:pt x="14" y="278"/>
                    <a:pt x="40" y="318"/>
                  </a:cubicBezTo>
                  <a:cubicBezTo>
                    <a:pt x="66" y="358"/>
                    <a:pt x="106" y="384"/>
                    <a:pt x="159" y="384"/>
                  </a:cubicBezTo>
                  <a:lnTo>
                    <a:pt x="821" y="384"/>
                  </a:lnTo>
                  <a:cubicBezTo>
                    <a:pt x="953" y="371"/>
                    <a:pt x="1086" y="371"/>
                    <a:pt x="1205" y="371"/>
                  </a:cubicBezTo>
                  <a:lnTo>
                    <a:pt x="1522" y="371"/>
                  </a:lnTo>
                  <a:cubicBezTo>
                    <a:pt x="1589" y="371"/>
                    <a:pt x="1641" y="344"/>
                    <a:pt x="1668" y="291"/>
                  </a:cubicBezTo>
                  <a:cubicBezTo>
                    <a:pt x="1681" y="239"/>
                    <a:pt x="1694" y="199"/>
                    <a:pt x="1694" y="172"/>
                  </a:cubicBezTo>
                  <a:cubicBezTo>
                    <a:pt x="1694" y="119"/>
                    <a:pt x="1681" y="80"/>
                    <a:pt x="1655" y="53"/>
                  </a:cubicBezTo>
                  <a:cubicBezTo>
                    <a:pt x="1628" y="14"/>
                    <a:pt x="1602" y="0"/>
                    <a:pt x="1575" y="0"/>
                  </a:cubicBezTo>
                  <a:cubicBezTo>
                    <a:pt x="1469" y="0"/>
                    <a:pt x="1364" y="0"/>
                    <a:pt x="1231" y="14"/>
                  </a:cubicBezTo>
                  <a:lnTo>
                    <a:pt x="278" y="14"/>
                  </a:lnTo>
                  <a:cubicBezTo>
                    <a:pt x="225" y="0"/>
                    <a:pt x="186" y="0"/>
                    <a:pt x="159" y="0"/>
                  </a:cubicBezTo>
                  <a:close/>
                  <a:moveTo>
                    <a:pt x="159" y="1033"/>
                  </a:moveTo>
                  <a:cubicBezTo>
                    <a:pt x="93" y="1033"/>
                    <a:pt x="53" y="1059"/>
                    <a:pt x="27" y="1099"/>
                  </a:cubicBezTo>
                  <a:cubicBezTo>
                    <a:pt x="14" y="1139"/>
                    <a:pt x="0" y="1178"/>
                    <a:pt x="0" y="1218"/>
                  </a:cubicBezTo>
                  <a:cubicBezTo>
                    <a:pt x="0" y="1271"/>
                    <a:pt x="14" y="1311"/>
                    <a:pt x="40" y="1350"/>
                  </a:cubicBezTo>
                  <a:cubicBezTo>
                    <a:pt x="66" y="1390"/>
                    <a:pt x="106" y="1416"/>
                    <a:pt x="159" y="1416"/>
                  </a:cubicBezTo>
                  <a:lnTo>
                    <a:pt x="821" y="1416"/>
                  </a:lnTo>
                  <a:cubicBezTo>
                    <a:pt x="953" y="1416"/>
                    <a:pt x="1086" y="1403"/>
                    <a:pt x="1205" y="1403"/>
                  </a:cubicBezTo>
                  <a:lnTo>
                    <a:pt x="1522" y="1403"/>
                  </a:lnTo>
                  <a:cubicBezTo>
                    <a:pt x="1589" y="1403"/>
                    <a:pt x="1641" y="1390"/>
                    <a:pt x="1668" y="1337"/>
                  </a:cubicBezTo>
                  <a:cubicBezTo>
                    <a:pt x="1681" y="1284"/>
                    <a:pt x="1694" y="1231"/>
                    <a:pt x="1694" y="1205"/>
                  </a:cubicBezTo>
                  <a:cubicBezTo>
                    <a:pt x="1694" y="1165"/>
                    <a:pt x="1681" y="1125"/>
                    <a:pt x="1655" y="1086"/>
                  </a:cubicBezTo>
                  <a:cubicBezTo>
                    <a:pt x="1628" y="1046"/>
                    <a:pt x="1602" y="1033"/>
                    <a:pt x="1575" y="1033"/>
                  </a:cubicBezTo>
                  <a:cubicBezTo>
                    <a:pt x="1469" y="1033"/>
                    <a:pt x="1364" y="1033"/>
                    <a:pt x="1231" y="1046"/>
                  </a:cubicBezTo>
                  <a:lnTo>
                    <a:pt x="278" y="1046"/>
                  </a:lnTo>
                  <a:cubicBezTo>
                    <a:pt x="225" y="1046"/>
                    <a:pt x="186" y="1033"/>
                    <a:pt x="159" y="10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2740539" y="770345"/>
              <a:ext cx="188029" cy="281711"/>
            </a:xfrm>
            <a:custGeom>
              <a:rect b="b" l="l" r="r" t="t"/>
              <a:pathLst>
                <a:path extrusionOk="0" h="5097" w="3402">
                  <a:moveTo>
                    <a:pt x="2528" y="609"/>
                  </a:moveTo>
                  <a:lnTo>
                    <a:pt x="2356" y="3190"/>
                  </a:lnTo>
                  <a:cubicBezTo>
                    <a:pt x="2210" y="3190"/>
                    <a:pt x="2038" y="3204"/>
                    <a:pt x="1853" y="3217"/>
                  </a:cubicBezTo>
                  <a:cubicBezTo>
                    <a:pt x="1668" y="3230"/>
                    <a:pt x="1496" y="3230"/>
                    <a:pt x="1324" y="3243"/>
                  </a:cubicBezTo>
                  <a:cubicBezTo>
                    <a:pt x="1165" y="3243"/>
                    <a:pt x="1019" y="3257"/>
                    <a:pt x="900" y="3257"/>
                  </a:cubicBezTo>
                  <a:lnTo>
                    <a:pt x="702" y="3257"/>
                  </a:lnTo>
                  <a:cubicBezTo>
                    <a:pt x="662" y="3257"/>
                    <a:pt x="635" y="3257"/>
                    <a:pt x="622" y="3243"/>
                  </a:cubicBezTo>
                  <a:cubicBezTo>
                    <a:pt x="622" y="3230"/>
                    <a:pt x="622" y="3230"/>
                    <a:pt x="622" y="3217"/>
                  </a:cubicBezTo>
                  <a:cubicBezTo>
                    <a:pt x="622" y="3190"/>
                    <a:pt x="622" y="3164"/>
                    <a:pt x="649" y="3137"/>
                  </a:cubicBezTo>
                  <a:cubicBezTo>
                    <a:pt x="675" y="3124"/>
                    <a:pt x="688" y="3098"/>
                    <a:pt x="688" y="3084"/>
                  </a:cubicBezTo>
                  <a:lnTo>
                    <a:pt x="2528" y="609"/>
                  </a:lnTo>
                  <a:close/>
                  <a:moveTo>
                    <a:pt x="2713" y="1"/>
                  </a:moveTo>
                  <a:cubicBezTo>
                    <a:pt x="2634" y="1"/>
                    <a:pt x="2581" y="27"/>
                    <a:pt x="2515" y="80"/>
                  </a:cubicBezTo>
                  <a:cubicBezTo>
                    <a:pt x="2462" y="120"/>
                    <a:pt x="2422" y="159"/>
                    <a:pt x="2409" y="173"/>
                  </a:cubicBezTo>
                  <a:cubicBezTo>
                    <a:pt x="2263" y="358"/>
                    <a:pt x="2131" y="530"/>
                    <a:pt x="2012" y="689"/>
                  </a:cubicBezTo>
                  <a:cubicBezTo>
                    <a:pt x="1893" y="834"/>
                    <a:pt x="1774" y="993"/>
                    <a:pt x="1668" y="1126"/>
                  </a:cubicBezTo>
                  <a:lnTo>
                    <a:pt x="1350" y="1562"/>
                  </a:lnTo>
                  <a:cubicBezTo>
                    <a:pt x="1244" y="1708"/>
                    <a:pt x="1125" y="1867"/>
                    <a:pt x="993" y="2039"/>
                  </a:cubicBezTo>
                  <a:cubicBezTo>
                    <a:pt x="874" y="2211"/>
                    <a:pt x="728" y="2396"/>
                    <a:pt x="582" y="2595"/>
                  </a:cubicBezTo>
                  <a:cubicBezTo>
                    <a:pt x="437" y="2807"/>
                    <a:pt x="265" y="3045"/>
                    <a:pt x="66" y="3309"/>
                  </a:cubicBezTo>
                  <a:cubicBezTo>
                    <a:pt x="40" y="3336"/>
                    <a:pt x="27" y="3362"/>
                    <a:pt x="13" y="3402"/>
                  </a:cubicBezTo>
                  <a:cubicBezTo>
                    <a:pt x="0" y="3415"/>
                    <a:pt x="0" y="3442"/>
                    <a:pt x="0" y="3468"/>
                  </a:cubicBezTo>
                  <a:cubicBezTo>
                    <a:pt x="0" y="3534"/>
                    <a:pt x="27" y="3574"/>
                    <a:pt x="80" y="3601"/>
                  </a:cubicBezTo>
                  <a:cubicBezTo>
                    <a:pt x="132" y="3640"/>
                    <a:pt x="185" y="3654"/>
                    <a:pt x="265" y="3654"/>
                  </a:cubicBezTo>
                  <a:cubicBezTo>
                    <a:pt x="344" y="3654"/>
                    <a:pt x="556" y="3654"/>
                    <a:pt x="900" y="3640"/>
                  </a:cubicBezTo>
                  <a:cubicBezTo>
                    <a:pt x="1231" y="3627"/>
                    <a:pt x="1721" y="3601"/>
                    <a:pt x="2343" y="3601"/>
                  </a:cubicBezTo>
                  <a:lnTo>
                    <a:pt x="2290" y="4554"/>
                  </a:lnTo>
                  <a:cubicBezTo>
                    <a:pt x="2290" y="4633"/>
                    <a:pt x="2263" y="4686"/>
                    <a:pt x="2197" y="4726"/>
                  </a:cubicBezTo>
                  <a:cubicBezTo>
                    <a:pt x="2144" y="4752"/>
                    <a:pt x="2078" y="4779"/>
                    <a:pt x="1985" y="4792"/>
                  </a:cubicBezTo>
                  <a:lnTo>
                    <a:pt x="1893" y="4792"/>
                  </a:lnTo>
                  <a:cubicBezTo>
                    <a:pt x="1853" y="4792"/>
                    <a:pt x="1800" y="4805"/>
                    <a:pt x="1747" y="4805"/>
                  </a:cubicBezTo>
                  <a:cubicBezTo>
                    <a:pt x="1694" y="4805"/>
                    <a:pt x="1641" y="4818"/>
                    <a:pt x="1575" y="4818"/>
                  </a:cubicBezTo>
                  <a:lnTo>
                    <a:pt x="1430" y="4818"/>
                  </a:lnTo>
                  <a:cubicBezTo>
                    <a:pt x="1390" y="4818"/>
                    <a:pt x="1350" y="4832"/>
                    <a:pt x="1310" y="4845"/>
                  </a:cubicBezTo>
                  <a:cubicBezTo>
                    <a:pt x="1271" y="4858"/>
                    <a:pt x="1244" y="4898"/>
                    <a:pt x="1244" y="4951"/>
                  </a:cubicBezTo>
                  <a:cubicBezTo>
                    <a:pt x="1244" y="5017"/>
                    <a:pt x="1271" y="5057"/>
                    <a:pt x="1324" y="5070"/>
                  </a:cubicBezTo>
                  <a:cubicBezTo>
                    <a:pt x="1377" y="5096"/>
                    <a:pt x="1416" y="5096"/>
                    <a:pt x="1456" y="5096"/>
                  </a:cubicBezTo>
                  <a:lnTo>
                    <a:pt x="2965" y="5096"/>
                  </a:lnTo>
                  <a:cubicBezTo>
                    <a:pt x="3044" y="5096"/>
                    <a:pt x="3110" y="5096"/>
                    <a:pt x="3163" y="5070"/>
                  </a:cubicBezTo>
                  <a:cubicBezTo>
                    <a:pt x="3216" y="5043"/>
                    <a:pt x="3230" y="5004"/>
                    <a:pt x="3230" y="4951"/>
                  </a:cubicBezTo>
                  <a:cubicBezTo>
                    <a:pt x="3230" y="4884"/>
                    <a:pt x="3216" y="4845"/>
                    <a:pt x="3163" y="4832"/>
                  </a:cubicBezTo>
                  <a:cubicBezTo>
                    <a:pt x="3124" y="4805"/>
                    <a:pt x="3057" y="4792"/>
                    <a:pt x="2965" y="4792"/>
                  </a:cubicBezTo>
                  <a:lnTo>
                    <a:pt x="2793" y="4792"/>
                  </a:lnTo>
                  <a:cubicBezTo>
                    <a:pt x="2740" y="4779"/>
                    <a:pt x="2713" y="4752"/>
                    <a:pt x="2713" y="4699"/>
                  </a:cubicBezTo>
                  <a:cubicBezTo>
                    <a:pt x="2713" y="4673"/>
                    <a:pt x="2713" y="4620"/>
                    <a:pt x="2713" y="4527"/>
                  </a:cubicBezTo>
                  <a:cubicBezTo>
                    <a:pt x="2727" y="4448"/>
                    <a:pt x="2727" y="4355"/>
                    <a:pt x="2727" y="4249"/>
                  </a:cubicBezTo>
                  <a:cubicBezTo>
                    <a:pt x="2740" y="4130"/>
                    <a:pt x="2740" y="4024"/>
                    <a:pt x="2753" y="3905"/>
                  </a:cubicBezTo>
                  <a:cubicBezTo>
                    <a:pt x="2753" y="3786"/>
                    <a:pt x="2766" y="3680"/>
                    <a:pt x="2766" y="3601"/>
                  </a:cubicBezTo>
                  <a:lnTo>
                    <a:pt x="3230" y="3601"/>
                  </a:lnTo>
                  <a:cubicBezTo>
                    <a:pt x="3256" y="3601"/>
                    <a:pt x="3296" y="3587"/>
                    <a:pt x="3335" y="3561"/>
                  </a:cubicBezTo>
                  <a:cubicBezTo>
                    <a:pt x="3388" y="3534"/>
                    <a:pt x="3402" y="3482"/>
                    <a:pt x="3402" y="3415"/>
                  </a:cubicBezTo>
                  <a:cubicBezTo>
                    <a:pt x="3402" y="3349"/>
                    <a:pt x="3388" y="3309"/>
                    <a:pt x="3349" y="3270"/>
                  </a:cubicBezTo>
                  <a:cubicBezTo>
                    <a:pt x="3309" y="3230"/>
                    <a:pt x="3256" y="3217"/>
                    <a:pt x="3190" y="3217"/>
                  </a:cubicBezTo>
                  <a:lnTo>
                    <a:pt x="2793" y="3190"/>
                  </a:lnTo>
                  <a:cubicBezTo>
                    <a:pt x="2793" y="3032"/>
                    <a:pt x="2793" y="2859"/>
                    <a:pt x="2806" y="2648"/>
                  </a:cubicBezTo>
                  <a:cubicBezTo>
                    <a:pt x="2806" y="2436"/>
                    <a:pt x="2819" y="2224"/>
                    <a:pt x="2832" y="1999"/>
                  </a:cubicBezTo>
                  <a:cubicBezTo>
                    <a:pt x="2846" y="1774"/>
                    <a:pt x="2859" y="1562"/>
                    <a:pt x="2872" y="1337"/>
                  </a:cubicBezTo>
                  <a:cubicBezTo>
                    <a:pt x="2899" y="1126"/>
                    <a:pt x="2912" y="927"/>
                    <a:pt x="2925" y="755"/>
                  </a:cubicBezTo>
                  <a:cubicBezTo>
                    <a:pt x="2938" y="583"/>
                    <a:pt x="2952" y="437"/>
                    <a:pt x="2952" y="318"/>
                  </a:cubicBezTo>
                  <a:cubicBezTo>
                    <a:pt x="2965" y="212"/>
                    <a:pt x="2965" y="146"/>
                    <a:pt x="2965" y="133"/>
                  </a:cubicBezTo>
                  <a:cubicBezTo>
                    <a:pt x="2965" y="93"/>
                    <a:pt x="2938" y="54"/>
                    <a:pt x="2899" y="40"/>
                  </a:cubicBezTo>
                  <a:cubicBezTo>
                    <a:pt x="2846" y="14"/>
                    <a:pt x="2780" y="1"/>
                    <a:pt x="2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14"/>
          <p:cNvGrpSpPr/>
          <p:nvPr/>
        </p:nvGrpSpPr>
        <p:grpSpPr>
          <a:xfrm>
            <a:off x="577361" y="2038692"/>
            <a:ext cx="595379" cy="434972"/>
            <a:chOff x="570141" y="1610117"/>
            <a:chExt cx="675952" cy="493837"/>
          </a:xfrm>
        </p:grpSpPr>
        <p:sp>
          <p:nvSpPr>
            <p:cNvPr id="249" name="Google Shape;249;p14"/>
            <p:cNvSpPr/>
            <p:nvPr/>
          </p:nvSpPr>
          <p:spPr>
            <a:xfrm>
              <a:off x="954157" y="1808371"/>
              <a:ext cx="250207" cy="292655"/>
            </a:xfrm>
            <a:custGeom>
              <a:rect b="b" l="l" r="r" t="t"/>
              <a:pathLst>
                <a:path extrusionOk="0" h="5295" w="4527">
                  <a:moveTo>
                    <a:pt x="2701" y="0"/>
                  </a:moveTo>
                  <a:cubicBezTo>
                    <a:pt x="2608" y="0"/>
                    <a:pt x="2555" y="14"/>
                    <a:pt x="2528" y="40"/>
                  </a:cubicBezTo>
                  <a:cubicBezTo>
                    <a:pt x="2502" y="53"/>
                    <a:pt x="2489" y="93"/>
                    <a:pt x="2489" y="146"/>
                  </a:cubicBezTo>
                  <a:cubicBezTo>
                    <a:pt x="2489" y="199"/>
                    <a:pt x="2502" y="239"/>
                    <a:pt x="2542" y="265"/>
                  </a:cubicBezTo>
                  <a:cubicBezTo>
                    <a:pt x="2595" y="292"/>
                    <a:pt x="2634" y="305"/>
                    <a:pt x="2701" y="305"/>
                  </a:cubicBezTo>
                  <a:cubicBezTo>
                    <a:pt x="2793" y="305"/>
                    <a:pt x="2846" y="305"/>
                    <a:pt x="2873" y="318"/>
                  </a:cubicBezTo>
                  <a:cubicBezTo>
                    <a:pt x="2912" y="318"/>
                    <a:pt x="2926" y="358"/>
                    <a:pt x="2926" y="397"/>
                  </a:cubicBezTo>
                  <a:cubicBezTo>
                    <a:pt x="2926" y="424"/>
                    <a:pt x="2912" y="477"/>
                    <a:pt x="2873" y="543"/>
                  </a:cubicBezTo>
                  <a:cubicBezTo>
                    <a:pt x="2846" y="609"/>
                    <a:pt x="2806" y="702"/>
                    <a:pt x="2753" y="808"/>
                  </a:cubicBezTo>
                  <a:cubicBezTo>
                    <a:pt x="2701" y="900"/>
                    <a:pt x="2648" y="1020"/>
                    <a:pt x="2581" y="1139"/>
                  </a:cubicBezTo>
                  <a:cubicBezTo>
                    <a:pt x="2515" y="1258"/>
                    <a:pt x="2462" y="1377"/>
                    <a:pt x="2396" y="1483"/>
                  </a:cubicBezTo>
                  <a:cubicBezTo>
                    <a:pt x="2330" y="1602"/>
                    <a:pt x="2277" y="1721"/>
                    <a:pt x="2224" y="1827"/>
                  </a:cubicBezTo>
                  <a:cubicBezTo>
                    <a:pt x="2171" y="1920"/>
                    <a:pt x="2131" y="2012"/>
                    <a:pt x="2092" y="2078"/>
                  </a:cubicBezTo>
                  <a:cubicBezTo>
                    <a:pt x="1959" y="1814"/>
                    <a:pt x="1827" y="1575"/>
                    <a:pt x="1721" y="1350"/>
                  </a:cubicBezTo>
                  <a:lnTo>
                    <a:pt x="1589" y="1086"/>
                  </a:lnTo>
                  <a:cubicBezTo>
                    <a:pt x="1536" y="993"/>
                    <a:pt x="1496" y="900"/>
                    <a:pt x="1456" y="834"/>
                  </a:cubicBezTo>
                  <a:cubicBezTo>
                    <a:pt x="1430" y="755"/>
                    <a:pt x="1403" y="689"/>
                    <a:pt x="1377" y="649"/>
                  </a:cubicBezTo>
                  <a:cubicBezTo>
                    <a:pt x="1364" y="596"/>
                    <a:pt x="1351" y="556"/>
                    <a:pt x="1351" y="543"/>
                  </a:cubicBezTo>
                  <a:cubicBezTo>
                    <a:pt x="1351" y="503"/>
                    <a:pt x="1377" y="477"/>
                    <a:pt x="1443" y="464"/>
                  </a:cubicBezTo>
                  <a:cubicBezTo>
                    <a:pt x="1496" y="450"/>
                    <a:pt x="1562" y="437"/>
                    <a:pt x="1628" y="437"/>
                  </a:cubicBezTo>
                  <a:cubicBezTo>
                    <a:pt x="1708" y="424"/>
                    <a:pt x="1774" y="411"/>
                    <a:pt x="1827" y="384"/>
                  </a:cubicBezTo>
                  <a:cubicBezTo>
                    <a:pt x="1893" y="371"/>
                    <a:pt x="1920" y="331"/>
                    <a:pt x="1920" y="278"/>
                  </a:cubicBezTo>
                  <a:cubicBezTo>
                    <a:pt x="1920" y="225"/>
                    <a:pt x="1906" y="186"/>
                    <a:pt x="1880" y="172"/>
                  </a:cubicBezTo>
                  <a:cubicBezTo>
                    <a:pt x="1853" y="146"/>
                    <a:pt x="1801" y="133"/>
                    <a:pt x="1721" y="133"/>
                  </a:cubicBezTo>
                  <a:lnTo>
                    <a:pt x="345" y="133"/>
                  </a:lnTo>
                  <a:cubicBezTo>
                    <a:pt x="212" y="133"/>
                    <a:pt x="133" y="186"/>
                    <a:pt x="133" y="278"/>
                  </a:cubicBezTo>
                  <a:cubicBezTo>
                    <a:pt x="133" y="331"/>
                    <a:pt x="159" y="371"/>
                    <a:pt x="199" y="397"/>
                  </a:cubicBezTo>
                  <a:cubicBezTo>
                    <a:pt x="252" y="411"/>
                    <a:pt x="305" y="424"/>
                    <a:pt x="358" y="424"/>
                  </a:cubicBezTo>
                  <a:cubicBezTo>
                    <a:pt x="503" y="424"/>
                    <a:pt x="623" y="437"/>
                    <a:pt x="715" y="464"/>
                  </a:cubicBezTo>
                  <a:cubicBezTo>
                    <a:pt x="808" y="490"/>
                    <a:pt x="874" y="543"/>
                    <a:pt x="914" y="622"/>
                  </a:cubicBezTo>
                  <a:lnTo>
                    <a:pt x="1880" y="2515"/>
                  </a:lnTo>
                  <a:lnTo>
                    <a:pt x="887" y="4514"/>
                  </a:lnTo>
                  <a:cubicBezTo>
                    <a:pt x="848" y="4593"/>
                    <a:pt x="808" y="4646"/>
                    <a:pt x="781" y="4686"/>
                  </a:cubicBezTo>
                  <a:cubicBezTo>
                    <a:pt x="742" y="4725"/>
                    <a:pt x="676" y="4752"/>
                    <a:pt x="596" y="4752"/>
                  </a:cubicBezTo>
                  <a:cubicBezTo>
                    <a:pt x="583" y="4752"/>
                    <a:pt x="556" y="4752"/>
                    <a:pt x="530" y="4765"/>
                  </a:cubicBezTo>
                  <a:cubicBezTo>
                    <a:pt x="490" y="4765"/>
                    <a:pt x="451" y="4765"/>
                    <a:pt x="411" y="4778"/>
                  </a:cubicBezTo>
                  <a:cubicBezTo>
                    <a:pt x="371" y="4778"/>
                    <a:pt x="331" y="4778"/>
                    <a:pt x="292" y="4792"/>
                  </a:cubicBezTo>
                  <a:lnTo>
                    <a:pt x="186" y="4792"/>
                  </a:lnTo>
                  <a:cubicBezTo>
                    <a:pt x="146" y="4792"/>
                    <a:pt x="106" y="4805"/>
                    <a:pt x="67" y="4818"/>
                  </a:cubicBezTo>
                  <a:cubicBezTo>
                    <a:pt x="14" y="4845"/>
                    <a:pt x="1" y="4871"/>
                    <a:pt x="1" y="4924"/>
                  </a:cubicBezTo>
                  <a:cubicBezTo>
                    <a:pt x="1" y="4977"/>
                    <a:pt x="27" y="5017"/>
                    <a:pt x="67" y="5043"/>
                  </a:cubicBezTo>
                  <a:cubicBezTo>
                    <a:pt x="120" y="5056"/>
                    <a:pt x="159" y="5070"/>
                    <a:pt x="199" y="5070"/>
                  </a:cubicBezTo>
                  <a:lnTo>
                    <a:pt x="1708" y="5070"/>
                  </a:lnTo>
                  <a:cubicBezTo>
                    <a:pt x="1787" y="5070"/>
                    <a:pt x="1840" y="5056"/>
                    <a:pt x="1880" y="5030"/>
                  </a:cubicBezTo>
                  <a:cubicBezTo>
                    <a:pt x="1906" y="5003"/>
                    <a:pt x="1920" y="4964"/>
                    <a:pt x="1920" y="4911"/>
                  </a:cubicBezTo>
                  <a:cubicBezTo>
                    <a:pt x="1920" y="4858"/>
                    <a:pt x="1893" y="4818"/>
                    <a:pt x="1853" y="4805"/>
                  </a:cubicBezTo>
                  <a:cubicBezTo>
                    <a:pt x="1814" y="4778"/>
                    <a:pt x="1761" y="4765"/>
                    <a:pt x="1708" y="4765"/>
                  </a:cubicBezTo>
                  <a:lnTo>
                    <a:pt x="1562" y="4765"/>
                  </a:lnTo>
                  <a:cubicBezTo>
                    <a:pt x="1523" y="4765"/>
                    <a:pt x="1483" y="4765"/>
                    <a:pt x="1443" y="4752"/>
                  </a:cubicBezTo>
                  <a:cubicBezTo>
                    <a:pt x="1403" y="4752"/>
                    <a:pt x="1364" y="4739"/>
                    <a:pt x="1351" y="4725"/>
                  </a:cubicBezTo>
                  <a:cubicBezTo>
                    <a:pt x="1324" y="4712"/>
                    <a:pt x="1311" y="4699"/>
                    <a:pt x="1311" y="4672"/>
                  </a:cubicBezTo>
                  <a:cubicBezTo>
                    <a:pt x="1311" y="4646"/>
                    <a:pt x="1324" y="4593"/>
                    <a:pt x="1364" y="4514"/>
                  </a:cubicBezTo>
                  <a:cubicBezTo>
                    <a:pt x="1403" y="4421"/>
                    <a:pt x="1456" y="4315"/>
                    <a:pt x="1509" y="4183"/>
                  </a:cubicBezTo>
                  <a:cubicBezTo>
                    <a:pt x="1576" y="4064"/>
                    <a:pt x="1642" y="3931"/>
                    <a:pt x="1708" y="3786"/>
                  </a:cubicBezTo>
                  <a:cubicBezTo>
                    <a:pt x="1774" y="3640"/>
                    <a:pt x="1840" y="3508"/>
                    <a:pt x="1893" y="3389"/>
                  </a:cubicBezTo>
                  <a:cubicBezTo>
                    <a:pt x="1959" y="3270"/>
                    <a:pt x="1999" y="3164"/>
                    <a:pt x="2039" y="3084"/>
                  </a:cubicBezTo>
                  <a:cubicBezTo>
                    <a:pt x="2078" y="3005"/>
                    <a:pt x="2105" y="2965"/>
                    <a:pt x="2105" y="2965"/>
                  </a:cubicBezTo>
                  <a:cubicBezTo>
                    <a:pt x="2290" y="3309"/>
                    <a:pt x="2449" y="3627"/>
                    <a:pt x="2595" y="3905"/>
                  </a:cubicBezTo>
                  <a:cubicBezTo>
                    <a:pt x="2661" y="4024"/>
                    <a:pt x="2714" y="4143"/>
                    <a:pt x="2780" y="4249"/>
                  </a:cubicBezTo>
                  <a:cubicBezTo>
                    <a:pt x="2833" y="4368"/>
                    <a:pt x="2886" y="4474"/>
                    <a:pt x="2939" y="4580"/>
                  </a:cubicBezTo>
                  <a:cubicBezTo>
                    <a:pt x="2992" y="4672"/>
                    <a:pt x="3031" y="4752"/>
                    <a:pt x="3058" y="4818"/>
                  </a:cubicBezTo>
                  <a:cubicBezTo>
                    <a:pt x="3084" y="4884"/>
                    <a:pt x="3098" y="4911"/>
                    <a:pt x="3098" y="4937"/>
                  </a:cubicBezTo>
                  <a:cubicBezTo>
                    <a:pt x="3098" y="4964"/>
                    <a:pt x="3071" y="4977"/>
                    <a:pt x="3031" y="4977"/>
                  </a:cubicBezTo>
                  <a:cubicBezTo>
                    <a:pt x="2992" y="4990"/>
                    <a:pt x="2939" y="5003"/>
                    <a:pt x="2886" y="5003"/>
                  </a:cubicBezTo>
                  <a:cubicBezTo>
                    <a:pt x="2833" y="5017"/>
                    <a:pt x="2793" y="5030"/>
                    <a:pt x="2740" y="5056"/>
                  </a:cubicBezTo>
                  <a:cubicBezTo>
                    <a:pt x="2701" y="5070"/>
                    <a:pt x="2687" y="5109"/>
                    <a:pt x="2687" y="5162"/>
                  </a:cubicBezTo>
                  <a:cubicBezTo>
                    <a:pt x="2687" y="5215"/>
                    <a:pt x="2701" y="5242"/>
                    <a:pt x="2727" y="5268"/>
                  </a:cubicBezTo>
                  <a:cubicBezTo>
                    <a:pt x="2753" y="5281"/>
                    <a:pt x="2806" y="5295"/>
                    <a:pt x="2873" y="5295"/>
                  </a:cubicBezTo>
                  <a:lnTo>
                    <a:pt x="4276" y="5295"/>
                  </a:lnTo>
                  <a:cubicBezTo>
                    <a:pt x="4342" y="5295"/>
                    <a:pt x="4408" y="5281"/>
                    <a:pt x="4448" y="5268"/>
                  </a:cubicBezTo>
                  <a:cubicBezTo>
                    <a:pt x="4501" y="5255"/>
                    <a:pt x="4527" y="5215"/>
                    <a:pt x="4527" y="5162"/>
                  </a:cubicBezTo>
                  <a:cubicBezTo>
                    <a:pt x="4527" y="5109"/>
                    <a:pt x="4501" y="5070"/>
                    <a:pt x="4461" y="5043"/>
                  </a:cubicBezTo>
                  <a:cubicBezTo>
                    <a:pt x="4408" y="5030"/>
                    <a:pt x="4355" y="5017"/>
                    <a:pt x="4276" y="5017"/>
                  </a:cubicBezTo>
                  <a:cubicBezTo>
                    <a:pt x="4077" y="5017"/>
                    <a:pt x="3905" y="5003"/>
                    <a:pt x="3773" y="4977"/>
                  </a:cubicBezTo>
                  <a:cubicBezTo>
                    <a:pt x="3640" y="4950"/>
                    <a:pt x="3561" y="4897"/>
                    <a:pt x="3508" y="4818"/>
                  </a:cubicBezTo>
                  <a:lnTo>
                    <a:pt x="2303" y="2515"/>
                  </a:lnTo>
                  <a:lnTo>
                    <a:pt x="3336" y="556"/>
                  </a:lnTo>
                  <a:cubicBezTo>
                    <a:pt x="3376" y="477"/>
                    <a:pt x="3415" y="424"/>
                    <a:pt x="3455" y="384"/>
                  </a:cubicBezTo>
                  <a:cubicBezTo>
                    <a:pt x="3481" y="345"/>
                    <a:pt x="3548" y="318"/>
                    <a:pt x="3640" y="318"/>
                  </a:cubicBezTo>
                  <a:cubicBezTo>
                    <a:pt x="3680" y="318"/>
                    <a:pt x="3733" y="305"/>
                    <a:pt x="3826" y="305"/>
                  </a:cubicBezTo>
                  <a:cubicBezTo>
                    <a:pt x="3918" y="305"/>
                    <a:pt x="4011" y="292"/>
                    <a:pt x="4090" y="278"/>
                  </a:cubicBezTo>
                  <a:cubicBezTo>
                    <a:pt x="4143" y="265"/>
                    <a:pt x="4183" y="252"/>
                    <a:pt x="4209" y="239"/>
                  </a:cubicBezTo>
                  <a:cubicBezTo>
                    <a:pt x="4262" y="212"/>
                    <a:pt x="4276" y="186"/>
                    <a:pt x="4276" y="133"/>
                  </a:cubicBezTo>
                  <a:cubicBezTo>
                    <a:pt x="4276" y="80"/>
                    <a:pt x="4262" y="40"/>
                    <a:pt x="4209" y="27"/>
                  </a:cubicBezTo>
                  <a:cubicBezTo>
                    <a:pt x="4183" y="14"/>
                    <a:pt x="4130" y="0"/>
                    <a:pt x="4077"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570141" y="1610117"/>
              <a:ext cx="214337" cy="166142"/>
            </a:xfrm>
            <a:custGeom>
              <a:rect b="b" l="l" r="r" t="t"/>
              <a:pathLst>
                <a:path extrusionOk="0" h="3006" w="3878">
                  <a:moveTo>
                    <a:pt x="2263" y="1"/>
                  </a:moveTo>
                  <a:cubicBezTo>
                    <a:pt x="2065" y="1"/>
                    <a:pt x="1866" y="54"/>
                    <a:pt x="1681" y="160"/>
                  </a:cubicBezTo>
                  <a:cubicBezTo>
                    <a:pt x="1509" y="265"/>
                    <a:pt x="1363" y="411"/>
                    <a:pt x="1271" y="610"/>
                  </a:cubicBezTo>
                  <a:lnTo>
                    <a:pt x="1257" y="226"/>
                  </a:lnTo>
                  <a:cubicBezTo>
                    <a:pt x="1257" y="146"/>
                    <a:pt x="1244" y="93"/>
                    <a:pt x="1218" y="67"/>
                  </a:cubicBezTo>
                  <a:cubicBezTo>
                    <a:pt x="1191" y="40"/>
                    <a:pt x="1125" y="27"/>
                    <a:pt x="1019" y="27"/>
                  </a:cubicBezTo>
                  <a:cubicBezTo>
                    <a:pt x="821" y="27"/>
                    <a:pt x="649" y="27"/>
                    <a:pt x="529" y="40"/>
                  </a:cubicBezTo>
                  <a:cubicBezTo>
                    <a:pt x="397" y="40"/>
                    <a:pt x="291" y="54"/>
                    <a:pt x="212" y="67"/>
                  </a:cubicBezTo>
                  <a:cubicBezTo>
                    <a:pt x="132" y="80"/>
                    <a:pt x="79" y="107"/>
                    <a:pt x="53" y="133"/>
                  </a:cubicBezTo>
                  <a:cubicBezTo>
                    <a:pt x="13" y="160"/>
                    <a:pt x="0" y="199"/>
                    <a:pt x="0" y="239"/>
                  </a:cubicBezTo>
                  <a:cubicBezTo>
                    <a:pt x="0" y="265"/>
                    <a:pt x="13" y="279"/>
                    <a:pt x="40" y="305"/>
                  </a:cubicBezTo>
                  <a:cubicBezTo>
                    <a:pt x="66" y="305"/>
                    <a:pt x="106" y="318"/>
                    <a:pt x="146" y="332"/>
                  </a:cubicBezTo>
                  <a:cubicBezTo>
                    <a:pt x="185" y="332"/>
                    <a:pt x="225" y="332"/>
                    <a:pt x="265" y="345"/>
                  </a:cubicBezTo>
                  <a:lnTo>
                    <a:pt x="728" y="345"/>
                  </a:lnTo>
                  <a:cubicBezTo>
                    <a:pt x="794" y="345"/>
                    <a:pt x="834" y="411"/>
                    <a:pt x="834" y="543"/>
                  </a:cubicBezTo>
                  <a:cubicBezTo>
                    <a:pt x="834" y="570"/>
                    <a:pt x="834" y="649"/>
                    <a:pt x="821" y="782"/>
                  </a:cubicBezTo>
                  <a:cubicBezTo>
                    <a:pt x="821" y="914"/>
                    <a:pt x="821" y="1060"/>
                    <a:pt x="821" y="1218"/>
                  </a:cubicBezTo>
                  <a:cubicBezTo>
                    <a:pt x="821" y="1390"/>
                    <a:pt x="807" y="1549"/>
                    <a:pt x="807" y="1708"/>
                  </a:cubicBezTo>
                  <a:cubicBezTo>
                    <a:pt x="807" y="1854"/>
                    <a:pt x="807" y="1973"/>
                    <a:pt x="807" y="2039"/>
                  </a:cubicBezTo>
                  <a:cubicBezTo>
                    <a:pt x="807" y="2079"/>
                    <a:pt x="794" y="2105"/>
                    <a:pt x="794" y="2145"/>
                  </a:cubicBezTo>
                  <a:cubicBezTo>
                    <a:pt x="794" y="2184"/>
                    <a:pt x="781" y="2224"/>
                    <a:pt x="768" y="2251"/>
                  </a:cubicBezTo>
                  <a:cubicBezTo>
                    <a:pt x="754" y="2290"/>
                    <a:pt x="741" y="2317"/>
                    <a:pt x="715" y="2343"/>
                  </a:cubicBezTo>
                  <a:cubicBezTo>
                    <a:pt x="688" y="2357"/>
                    <a:pt x="662" y="2370"/>
                    <a:pt x="622" y="2370"/>
                  </a:cubicBezTo>
                  <a:lnTo>
                    <a:pt x="503" y="2370"/>
                  </a:lnTo>
                  <a:cubicBezTo>
                    <a:pt x="450" y="2370"/>
                    <a:pt x="410" y="2383"/>
                    <a:pt x="344" y="2409"/>
                  </a:cubicBezTo>
                  <a:cubicBezTo>
                    <a:pt x="304" y="2436"/>
                    <a:pt x="278" y="2489"/>
                    <a:pt x="278" y="2555"/>
                  </a:cubicBezTo>
                  <a:cubicBezTo>
                    <a:pt x="278" y="2634"/>
                    <a:pt x="304" y="2687"/>
                    <a:pt x="357" y="2701"/>
                  </a:cubicBezTo>
                  <a:cubicBezTo>
                    <a:pt x="410" y="2714"/>
                    <a:pt x="476" y="2727"/>
                    <a:pt x="543" y="2727"/>
                  </a:cubicBezTo>
                  <a:lnTo>
                    <a:pt x="1112" y="2727"/>
                  </a:lnTo>
                  <a:cubicBezTo>
                    <a:pt x="1244" y="2714"/>
                    <a:pt x="1363" y="2714"/>
                    <a:pt x="1469" y="2714"/>
                  </a:cubicBezTo>
                  <a:lnTo>
                    <a:pt x="1654" y="2714"/>
                  </a:lnTo>
                  <a:cubicBezTo>
                    <a:pt x="1747" y="2714"/>
                    <a:pt x="1800" y="2714"/>
                    <a:pt x="1840" y="2687"/>
                  </a:cubicBezTo>
                  <a:cubicBezTo>
                    <a:pt x="1879" y="2661"/>
                    <a:pt x="1906" y="2621"/>
                    <a:pt x="1906" y="2555"/>
                  </a:cubicBezTo>
                  <a:cubicBezTo>
                    <a:pt x="1906" y="2476"/>
                    <a:pt x="1879" y="2409"/>
                    <a:pt x="1826" y="2396"/>
                  </a:cubicBezTo>
                  <a:cubicBezTo>
                    <a:pt x="1787" y="2370"/>
                    <a:pt x="1734" y="2357"/>
                    <a:pt x="1654" y="2357"/>
                  </a:cubicBezTo>
                  <a:lnTo>
                    <a:pt x="1244" y="2357"/>
                  </a:lnTo>
                  <a:lnTo>
                    <a:pt x="1244" y="1668"/>
                  </a:lnTo>
                  <a:cubicBezTo>
                    <a:pt x="1244" y="1536"/>
                    <a:pt x="1257" y="1417"/>
                    <a:pt x="1271" y="1298"/>
                  </a:cubicBezTo>
                  <a:cubicBezTo>
                    <a:pt x="1297" y="1165"/>
                    <a:pt x="1337" y="1060"/>
                    <a:pt x="1376" y="954"/>
                  </a:cubicBezTo>
                  <a:cubicBezTo>
                    <a:pt x="1456" y="808"/>
                    <a:pt x="1549" y="662"/>
                    <a:pt x="1681" y="557"/>
                  </a:cubicBezTo>
                  <a:cubicBezTo>
                    <a:pt x="1813" y="437"/>
                    <a:pt x="1972" y="371"/>
                    <a:pt x="2144" y="371"/>
                  </a:cubicBezTo>
                  <a:cubicBezTo>
                    <a:pt x="2276" y="371"/>
                    <a:pt x="2396" y="411"/>
                    <a:pt x="2462" y="490"/>
                  </a:cubicBezTo>
                  <a:cubicBezTo>
                    <a:pt x="2554" y="570"/>
                    <a:pt x="2607" y="676"/>
                    <a:pt x="2647" y="808"/>
                  </a:cubicBezTo>
                  <a:cubicBezTo>
                    <a:pt x="2700" y="927"/>
                    <a:pt x="2726" y="1086"/>
                    <a:pt x="2740" y="1258"/>
                  </a:cubicBezTo>
                  <a:cubicBezTo>
                    <a:pt x="2753" y="1430"/>
                    <a:pt x="2766" y="1615"/>
                    <a:pt x="2766" y="1801"/>
                  </a:cubicBezTo>
                  <a:cubicBezTo>
                    <a:pt x="2766" y="1814"/>
                    <a:pt x="2766" y="1880"/>
                    <a:pt x="2753" y="1986"/>
                  </a:cubicBezTo>
                  <a:cubicBezTo>
                    <a:pt x="2753" y="2105"/>
                    <a:pt x="2753" y="2251"/>
                    <a:pt x="2740" y="2409"/>
                  </a:cubicBezTo>
                  <a:cubicBezTo>
                    <a:pt x="2740" y="2502"/>
                    <a:pt x="2713" y="2568"/>
                    <a:pt x="2687" y="2595"/>
                  </a:cubicBezTo>
                  <a:cubicBezTo>
                    <a:pt x="2647" y="2621"/>
                    <a:pt x="2581" y="2634"/>
                    <a:pt x="2475" y="2648"/>
                  </a:cubicBezTo>
                  <a:cubicBezTo>
                    <a:pt x="2449" y="2661"/>
                    <a:pt x="2409" y="2674"/>
                    <a:pt x="2369" y="2701"/>
                  </a:cubicBezTo>
                  <a:cubicBezTo>
                    <a:pt x="2329" y="2727"/>
                    <a:pt x="2303" y="2767"/>
                    <a:pt x="2303" y="2833"/>
                  </a:cubicBezTo>
                  <a:cubicBezTo>
                    <a:pt x="2303" y="2899"/>
                    <a:pt x="2329" y="2939"/>
                    <a:pt x="2369" y="2965"/>
                  </a:cubicBezTo>
                  <a:cubicBezTo>
                    <a:pt x="2409" y="2992"/>
                    <a:pt x="2462" y="3005"/>
                    <a:pt x="2515" y="3005"/>
                  </a:cubicBezTo>
                  <a:cubicBezTo>
                    <a:pt x="2528" y="3005"/>
                    <a:pt x="2594" y="3005"/>
                    <a:pt x="2700" y="2992"/>
                  </a:cubicBezTo>
                  <a:lnTo>
                    <a:pt x="3653" y="2992"/>
                  </a:lnTo>
                  <a:cubicBezTo>
                    <a:pt x="3706" y="2992"/>
                    <a:pt x="3759" y="2979"/>
                    <a:pt x="3812" y="2965"/>
                  </a:cubicBezTo>
                  <a:cubicBezTo>
                    <a:pt x="3851" y="2939"/>
                    <a:pt x="3878" y="2899"/>
                    <a:pt x="3878" y="2833"/>
                  </a:cubicBezTo>
                  <a:cubicBezTo>
                    <a:pt x="3878" y="2793"/>
                    <a:pt x="3865" y="2754"/>
                    <a:pt x="3838" y="2727"/>
                  </a:cubicBezTo>
                  <a:cubicBezTo>
                    <a:pt x="3812" y="2701"/>
                    <a:pt x="3785" y="2687"/>
                    <a:pt x="3746" y="2674"/>
                  </a:cubicBezTo>
                  <a:cubicBezTo>
                    <a:pt x="3706" y="2648"/>
                    <a:pt x="3666" y="2648"/>
                    <a:pt x="3626" y="2634"/>
                  </a:cubicBezTo>
                  <a:lnTo>
                    <a:pt x="3203" y="2634"/>
                  </a:lnTo>
                  <a:lnTo>
                    <a:pt x="3203" y="1205"/>
                  </a:lnTo>
                  <a:cubicBezTo>
                    <a:pt x="3203" y="954"/>
                    <a:pt x="3163" y="755"/>
                    <a:pt x="3110" y="596"/>
                  </a:cubicBezTo>
                  <a:cubicBezTo>
                    <a:pt x="3044" y="437"/>
                    <a:pt x="2965" y="318"/>
                    <a:pt x="2872" y="226"/>
                  </a:cubicBezTo>
                  <a:cubicBezTo>
                    <a:pt x="2779" y="146"/>
                    <a:pt x="2674" y="80"/>
                    <a:pt x="2554" y="54"/>
                  </a:cubicBezTo>
                  <a:cubicBezTo>
                    <a:pt x="2449" y="14"/>
                    <a:pt x="2356" y="1"/>
                    <a:pt x="2263"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611815" y="1689153"/>
              <a:ext cx="634279" cy="414801"/>
            </a:xfrm>
            <a:custGeom>
              <a:rect b="b" l="l" r="r" t="t"/>
              <a:pathLst>
                <a:path extrusionOk="0" h="7505" w="11476">
                  <a:moveTo>
                    <a:pt x="4633" y="0"/>
                  </a:moveTo>
                  <a:cubicBezTo>
                    <a:pt x="4527" y="0"/>
                    <a:pt x="4474" y="53"/>
                    <a:pt x="4421" y="172"/>
                  </a:cubicBezTo>
                  <a:lnTo>
                    <a:pt x="3428" y="6234"/>
                  </a:lnTo>
                  <a:lnTo>
                    <a:pt x="2595" y="3031"/>
                  </a:lnTo>
                  <a:cubicBezTo>
                    <a:pt x="2542" y="2925"/>
                    <a:pt x="2489" y="2872"/>
                    <a:pt x="2383" y="2872"/>
                  </a:cubicBezTo>
                  <a:lnTo>
                    <a:pt x="225" y="2872"/>
                  </a:lnTo>
                  <a:cubicBezTo>
                    <a:pt x="120" y="2872"/>
                    <a:pt x="0" y="2978"/>
                    <a:pt x="0" y="3097"/>
                  </a:cubicBezTo>
                  <a:cubicBezTo>
                    <a:pt x="0" y="3203"/>
                    <a:pt x="120" y="3309"/>
                    <a:pt x="225" y="3309"/>
                  </a:cubicBezTo>
                  <a:lnTo>
                    <a:pt x="2211" y="3309"/>
                  </a:lnTo>
                  <a:lnTo>
                    <a:pt x="3256" y="7332"/>
                  </a:lnTo>
                  <a:cubicBezTo>
                    <a:pt x="3309" y="7452"/>
                    <a:pt x="3375" y="7504"/>
                    <a:pt x="3481" y="7504"/>
                  </a:cubicBezTo>
                  <a:cubicBezTo>
                    <a:pt x="3587" y="7504"/>
                    <a:pt x="3706" y="7399"/>
                    <a:pt x="3706" y="7332"/>
                  </a:cubicBezTo>
                  <a:lnTo>
                    <a:pt x="4858" y="450"/>
                  </a:lnTo>
                  <a:lnTo>
                    <a:pt x="11250" y="450"/>
                  </a:lnTo>
                  <a:cubicBezTo>
                    <a:pt x="11370" y="450"/>
                    <a:pt x="11475" y="331"/>
                    <a:pt x="11475" y="225"/>
                  </a:cubicBezTo>
                  <a:cubicBezTo>
                    <a:pt x="11475" y="119"/>
                    <a:pt x="11370" y="0"/>
                    <a:pt x="1125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4"/>
          <p:cNvGrpSpPr/>
          <p:nvPr/>
        </p:nvGrpSpPr>
        <p:grpSpPr>
          <a:xfrm>
            <a:off x="7061605" y="3896164"/>
            <a:ext cx="1357006" cy="707493"/>
            <a:chOff x="1787352" y="2530363"/>
            <a:chExt cx="1540651" cy="803239"/>
          </a:xfrm>
        </p:grpSpPr>
        <p:sp>
          <p:nvSpPr>
            <p:cNvPr id="253" name="Google Shape;253;p14"/>
            <p:cNvSpPr/>
            <p:nvPr/>
          </p:nvSpPr>
          <p:spPr>
            <a:xfrm>
              <a:off x="1971678" y="2530363"/>
              <a:ext cx="914442" cy="628420"/>
            </a:xfrm>
            <a:custGeom>
              <a:rect b="b" l="l" r="r" t="t"/>
              <a:pathLst>
                <a:path extrusionOk="0" h="11370" w="16545">
                  <a:moveTo>
                    <a:pt x="279" y="1"/>
                  </a:moveTo>
                  <a:cubicBezTo>
                    <a:pt x="213" y="1"/>
                    <a:pt x="160" y="1"/>
                    <a:pt x="160" y="54"/>
                  </a:cubicBezTo>
                  <a:cubicBezTo>
                    <a:pt x="54" y="120"/>
                    <a:pt x="1" y="173"/>
                    <a:pt x="1" y="279"/>
                  </a:cubicBezTo>
                  <a:lnTo>
                    <a:pt x="1" y="8603"/>
                  </a:lnTo>
                  <a:cubicBezTo>
                    <a:pt x="1" y="8551"/>
                    <a:pt x="54" y="8445"/>
                    <a:pt x="107" y="8445"/>
                  </a:cubicBezTo>
                  <a:cubicBezTo>
                    <a:pt x="160" y="8392"/>
                    <a:pt x="213" y="8326"/>
                    <a:pt x="279" y="8326"/>
                  </a:cubicBezTo>
                  <a:lnTo>
                    <a:pt x="543" y="8326"/>
                  </a:lnTo>
                  <a:lnTo>
                    <a:pt x="543" y="715"/>
                  </a:lnTo>
                  <a:lnTo>
                    <a:pt x="13011" y="6340"/>
                  </a:lnTo>
                  <a:cubicBezTo>
                    <a:pt x="12852" y="6076"/>
                    <a:pt x="12733" y="5798"/>
                    <a:pt x="12574" y="5520"/>
                  </a:cubicBezTo>
                  <a:lnTo>
                    <a:pt x="385" y="54"/>
                  </a:lnTo>
                  <a:cubicBezTo>
                    <a:pt x="385" y="1"/>
                    <a:pt x="332" y="1"/>
                    <a:pt x="279" y="1"/>
                  </a:cubicBezTo>
                  <a:close/>
                  <a:moveTo>
                    <a:pt x="3085" y="10814"/>
                  </a:moveTo>
                  <a:lnTo>
                    <a:pt x="3085" y="11092"/>
                  </a:lnTo>
                  <a:cubicBezTo>
                    <a:pt x="3085" y="11198"/>
                    <a:pt x="3032" y="11251"/>
                    <a:pt x="2979" y="11303"/>
                  </a:cubicBezTo>
                  <a:cubicBezTo>
                    <a:pt x="2926" y="11370"/>
                    <a:pt x="2860" y="11370"/>
                    <a:pt x="2807" y="11370"/>
                  </a:cubicBezTo>
                  <a:lnTo>
                    <a:pt x="16545" y="11370"/>
                  </a:lnTo>
                  <a:cubicBezTo>
                    <a:pt x="16426" y="11198"/>
                    <a:pt x="16267" y="11039"/>
                    <a:pt x="16095" y="10814"/>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2666643" y="2835398"/>
              <a:ext cx="661361" cy="323385"/>
            </a:xfrm>
            <a:custGeom>
              <a:rect b="b" l="l" r="r" t="t"/>
              <a:pathLst>
                <a:path extrusionOk="0" h="5851" w="11966">
                  <a:moveTo>
                    <a:pt x="0" y="1"/>
                  </a:moveTo>
                  <a:cubicBezTo>
                    <a:pt x="159" y="279"/>
                    <a:pt x="278" y="557"/>
                    <a:pt x="437" y="821"/>
                  </a:cubicBezTo>
                  <a:lnTo>
                    <a:pt x="10417" y="5295"/>
                  </a:lnTo>
                  <a:lnTo>
                    <a:pt x="3521" y="5295"/>
                  </a:lnTo>
                  <a:cubicBezTo>
                    <a:pt x="3693" y="5520"/>
                    <a:pt x="3852" y="5679"/>
                    <a:pt x="3971" y="5851"/>
                  </a:cubicBezTo>
                  <a:lnTo>
                    <a:pt x="11687" y="5851"/>
                  </a:lnTo>
                  <a:cubicBezTo>
                    <a:pt x="11793" y="5851"/>
                    <a:pt x="11912" y="5784"/>
                    <a:pt x="11965" y="5626"/>
                  </a:cubicBezTo>
                  <a:cubicBezTo>
                    <a:pt x="11965" y="5520"/>
                    <a:pt x="11912" y="5401"/>
                    <a:pt x="11793" y="5348"/>
                  </a:cubicBezTo>
                  <a:lnTo>
                    <a:pt x="0" y="1"/>
                  </a:ln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1971678" y="2990485"/>
              <a:ext cx="170508" cy="168297"/>
            </a:xfrm>
            <a:custGeom>
              <a:rect b="b" l="l" r="r" t="t"/>
              <a:pathLst>
                <a:path extrusionOk="0" h="3045" w="3085">
                  <a:moveTo>
                    <a:pt x="2529" y="556"/>
                  </a:moveTo>
                  <a:lnTo>
                    <a:pt x="2529" y="2489"/>
                  </a:lnTo>
                  <a:lnTo>
                    <a:pt x="543" y="2489"/>
                  </a:lnTo>
                  <a:lnTo>
                    <a:pt x="543" y="556"/>
                  </a:lnTo>
                  <a:close/>
                  <a:moveTo>
                    <a:pt x="279" y="1"/>
                  </a:moveTo>
                  <a:cubicBezTo>
                    <a:pt x="213" y="1"/>
                    <a:pt x="160" y="67"/>
                    <a:pt x="107" y="120"/>
                  </a:cubicBezTo>
                  <a:cubicBezTo>
                    <a:pt x="54" y="120"/>
                    <a:pt x="1" y="226"/>
                    <a:pt x="1" y="278"/>
                  </a:cubicBezTo>
                  <a:lnTo>
                    <a:pt x="1" y="2767"/>
                  </a:lnTo>
                  <a:cubicBezTo>
                    <a:pt x="1" y="2873"/>
                    <a:pt x="54" y="2926"/>
                    <a:pt x="107" y="2978"/>
                  </a:cubicBezTo>
                  <a:cubicBezTo>
                    <a:pt x="160" y="3045"/>
                    <a:pt x="213" y="3045"/>
                    <a:pt x="279" y="3045"/>
                  </a:cubicBezTo>
                  <a:lnTo>
                    <a:pt x="2807" y="3045"/>
                  </a:lnTo>
                  <a:cubicBezTo>
                    <a:pt x="2860" y="3045"/>
                    <a:pt x="2926" y="3045"/>
                    <a:pt x="2979" y="2978"/>
                  </a:cubicBezTo>
                  <a:cubicBezTo>
                    <a:pt x="3032" y="2926"/>
                    <a:pt x="3085" y="2873"/>
                    <a:pt x="3085" y="2767"/>
                  </a:cubicBezTo>
                  <a:lnTo>
                    <a:pt x="3085" y="2489"/>
                  </a:lnTo>
                  <a:lnTo>
                    <a:pt x="3085" y="278"/>
                  </a:lnTo>
                  <a:cubicBezTo>
                    <a:pt x="3085" y="226"/>
                    <a:pt x="3032" y="120"/>
                    <a:pt x="2979" y="120"/>
                  </a:cubicBezTo>
                  <a:cubicBezTo>
                    <a:pt x="2926" y="67"/>
                    <a:pt x="2860" y="1"/>
                    <a:pt x="2807"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2584733" y="2634989"/>
              <a:ext cx="118554" cy="120765"/>
            </a:xfrm>
            <a:custGeom>
              <a:rect b="b" l="l" r="r" t="t"/>
              <a:pathLst>
                <a:path extrusionOk="0" h="2185" w="2145">
                  <a:moveTo>
                    <a:pt x="887" y="1284"/>
                  </a:moveTo>
                  <a:cubicBezTo>
                    <a:pt x="953" y="1284"/>
                    <a:pt x="1032" y="1297"/>
                    <a:pt x="1085" y="1311"/>
                  </a:cubicBezTo>
                  <a:cubicBezTo>
                    <a:pt x="1151" y="1324"/>
                    <a:pt x="1204" y="1350"/>
                    <a:pt x="1257" y="1377"/>
                  </a:cubicBezTo>
                  <a:cubicBezTo>
                    <a:pt x="1310" y="1403"/>
                    <a:pt x="1350" y="1430"/>
                    <a:pt x="1376" y="1469"/>
                  </a:cubicBezTo>
                  <a:cubicBezTo>
                    <a:pt x="1403" y="1509"/>
                    <a:pt x="1416" y="1549"/>
                    <a:pt x="1416" y="1588"/>
                  </a:cubicBezTo>
                  <a:cubicBezTo>
                    <a:pt x="1416" y="1641"/>
                    <a:pt x="1403" y="1681"/>
                    <a:pt x="1363" y="1721"/>
                  </a:cubicBezTo>
                  <a:cubicBezTo>
                    <a:pt x="1337" y="1761"/>
                    <a:pt x="1297" y="1787"/>
                    <a:pt x="1231" y="1813"/>
                  </a:cubicBezTo>
                  <a:cubicBezTo>
                    <a:pt x="1178" y="1840"/>
                    <a:pt x="1112" y="1866"/>
                    <a:pt x="1046" y="1880"/>
                  </a:cubicBezTo>
                  <a:cubicBezTo>
                    <a:pt x="966" y="1906"/>
                    <a:pt x="887" y="1906"/>
                    <a:pt x="807" y="1906"/>
                  </a:cubicBezTo>
                  <a:cubicBezTo>
                    <a:pt x="675" y="1906"/>
                    <a:pt x="569" y="1893"/>
                    <a:pt x="463" y="1840"/>
                  </a:cubicBezTo>
                  <a:cubicBezTo>
                    <a:pt x="371" y="1800"/>
                    <a:pt x="318" y="1734"/>
                    <a:pt x="318" y="1641"/>
                  </a:cubicBezTo>
                  <a:cubicBezTo>
                    <a:pt x="318" y="1588"/>
                    <a:pt x="331" y="1536"/>
                    <a:pt x="371" y="1496"/>
                  </a:cubicBezTo>
                  <a:cubicBezTo>
                    <a:pt x="397" y="1456"/>
                    <a:pt x="437" y="1416"/>
                    <a:pt x="490" y="1390"/>
                  </a:cubicBezTo>
                  <a:cubicBezTo>
                    <a:pt x="529" y="1350"/>
                    <a:pt x="596" y="1337"/>
                    <a:pt x="662" y="1311"/>
                  </a:cubicBezTo>
                  <a:cubicBezTo>
                    <a:pt x="728" y="1297"/>
                    <a:pt x="807" y="1284"/>
                    <a:pt x="887" y="1284"/>
                  </a:cubicBezTo>
                  <a:close/>
                  <a:moveTo>
                    <a:pt x="926" y="0"/>
                  </a:moveTo>
                  <a:cubicBezTo>
                    <a:pt x="688" y="0"/>
                    <a:pt x="490" y="53"/>
                    <a:pt x="344" y="159"/>
                  </a:cubicBezTo>
                  <a:cubicBezTo>
                    <a:pt x="199" y="265"/>
                    <a:pt x="132" y="397"/>
                    <a:pt x="132" y="569"/>
                  </a:cubicBezTo>
                  <a:cubicBezTo>
                    <a:pt x="132" y="649"/>
                    <a:pt x="159" y="715"/>
                    <a:pt x="199" y="781"/>
                  </a:cubicBezTo>
                  <a:cubicBezTo>
                    <a:pt x="238" y="861"/>
                    <a:pt x="304" y="887"/>
                    <a:pt x="397" y="887"/>
                  </a:cubicBezTo>
                  <a:cubicBezTo>
                    <a:pt x="463" y="887"/>
                    <a:pt x="503" y="874"/>
                    <a:pt x="543" y="847"/>
                  </a:cubicBezTo>
                  <a:cubicBezTo>
                    <a:pt x="582" y="821"/>
                    <a:pt x="596" y="781"/>
                    <a:pt x="596" y="728"/>
                  </a:cubicBezTo>
                  <a:cubicBezTo>
                    <a:pt x="596" y="675"/>
                    <a:pt x="582" y="636"/>
                    <a:pt x="556" y="622"/>
                  </a:cubicBezTo>
                  <a:cubicBezTo>
                    <a:pt x="529" y="596"/>
                    <a:pt x="503" y="583"/>
                    <a:pt x="490" y="583"/>
                  </a:cubicBezTo>
                  <a:cubicBezTo>
                    <a:pt x="450" y="569"/>
                    <a:pt x="437" y="569"/>
                    <a:pt x="410" y="556"/>
                  </a:cubicBezTo>
                  <a:cubicBezTo>
                    <a:pt x="397" y="556"/>
                    <a:pt x="397" y="530"/>
                    <a:pt x="397" y="503"/>
                  </a:cubicBezTo>
                  <a:cubicBezTo>
                    <a:pt x="397" y="477"/>
                    <a:pt x="410" y="437"/>
                    <a:pt x="437" y="411"/>
                  </a:cubicBezTo>
                  <a:cubicBezTo>
                    <a:pt x="476" y="384"/>
                    <a:pt x="516" y="358"/>
                    <a:pt x="556" y="344"/>
                  </a:cubicBezTo>
                  <a:cubicBezTo>
                    <a:pt x="609" y="318"/>
                    <a:pt x="662" y="305"/>
                    <a:pt x="728" y="291"/>
                  </a:cubicBezTo>
                  <a:cubicBezTo>
                    <a:pt x="781" y="278"/>
                    <a:pt x="834" y="278"/>
                    <a:pt x="887" y="278"/>
                  </a:cubicBezTo>
                  <a:cubicBezTo>
                    <a:pt x="1072" y="278"/>
                    <a:pt x="1204" y="331"/>
                    <a:pt x="1297" y="450"/>
                  </a:cubicBezTo>
                  <a:cubicBezTo>
                    <a:pt x="1376" y="569"/>
                    <a:pt x="1416" y="728"/>
                    <a:pt x="1416" y="927"/>
                  </a:cubicBezTo>
                  <a:cubicBezTo>
                    <a:pt x="1416" y="940"/>
                    <a:pt x="1416" y="966"/>
                    <a:pt x="1416" y="1006"/>
                  </a:cubicBezTo>
                  <a:lnTo>
                    <a:pt x="1416" y="1099"/>
                  </a:lnTo>
                  <a:lnTo>
                    <a:pt x="1416" y="1218"/>
                  </a:lnTo>
                  <a:cubicBezTo>
                    <a:pt x="1218" y="1086"/>
                    <a:pt x="1006" y="1006"/>
                    <a:pt x="768" y="1006"/>
                  </a:cubicBezTo>
                  <a:cubicBezTo>
                    <a:pt x="649" y="1006"/>
                    <a:pt x="543" y="1033"/>
                    <a:pt x="450" y="1059"/>
                  </a:cubicBezTo>
                  <a:cubicBezTo>
                    <a:pt x="357" y="1086"/>
                    <a:pt x="278" y="1138"/>
                    <a:pt x="212" y="1191"/>
                  </a:cubicBezTo>
                  <a:cubicBezTo>
                    <a:pt x="146" y="1244"/>
                    <a:pt x="93" y="1311"/>
                    <a:pt x="53" y="1390"/>
                  </a:cubicBezTo>
                  <a:cubicBezTo>
                    <a:pt x="13" y="1469"/>
                    <a:pt x="0" y="1549"/>
                    <a:pt x="0" y="1641"/>
                  </a:cubicBezTo>
                  <a:cubicBezTo>
                    <a:pt x="0" y="1800"/>
                    <a:pt x="53" y="1946"/>
                    <a:pt x="185" y="2038"/>
                  </a:cubicBezTo>
                  <a:cubicBezTo>
                    <a:pt x="318" y="2131"/>
                    <a:pt x="490" y="2184"/>
                    <a:pt x="701" y="2184"/>
                  </a:cubicBezTo>
                  <a:cubicBezTo>
                    <a:pt x="847" y="2184"/>
                    <a:pt x="979" y="2158"/>
                    <a:pt x="1099" y="2118"/>
                  </a:cubicBezTo>
                  <a:cubicBezTo>
                    <a:pt x="1218" y="2065"/>
                    <a:pt x="1324" y="1999"/>
                    <a:pt x="1429" y="1919"/>
                  </a:cubicBezTo>
                  <a:cubicBezTo>
                    <a:pt x="1456" y="2012"/>
                    <a:pt x="1496" y="2078"/>
                    <a:pt x="1562" y="2131"/>
                  </a:cubicBezTo>
                  <a:cubicBezTo>
                    <a:pt x="1628" y="2171"/>
                    <a:pt x="1707" y="2184"/>
                    <a:pt x="1787" y="2184"/>
                  </a:cubicBezTo>
                  <a:cubicBezTo>
                    <a:pt x="1840" y="2184"/>
                    <a:pt x="1879" y="2184"/>
                    <a:pt x="1919" y="2171"/>
                  </a:cubicBezTo>
                  <a:cubicBezTo>
                    <a:pt x="1959" y="2158"/>
                    <a:pt x="1999" y="2131"/>
                    <a:pt x="2038" y="2105"/>
                  </a:cubicBezTo>
                  <a:cubicBezTo>
                    <a:pt x="2078" y="2078"/>
                    <a:pt x="2091" y="2038"/>
                    <a:pt x="2118" y="1999"/>
                  </a:cubicBezTo>
                  <a:cubicBezTo>
                    <a:pt x="2144" y="1959"/>
                    <a:pt x="2144" y="1893"/>
                    <a:pt x="2144" y="1840"/>
                  </a:cubicBezTo>
                  <a:cubicBezTo>
                    <a:pt x="2144" y="1800"/>
                    <a:pt x="2144" y="1761"/>
                    <a:pt x="2131" y="1734"/>
                  </a:cubicBezTo>
                  <a:cubicBezTo>
                    <a:pt x="2118" y="1694"/>
                    <a:pt x="2091" y="1681"/>
                    <a:pt x="2051" y="1681"/>
                  </a:cubicBezTo>
                  <a:cubicBezTo>
                    <a:pt x="2012" y="1681"/>
                    <a:pt x="1972" y="1694"/>
                    <a:pt x="1959" y="1721"/>
                  </a:cubicBezTo>
                  <a:cubicBezTo>
                    <a:pt x="1946" y="1747"/>
                    <a:pt x="1932" y="1761"/>
                    <a:pt x="1932" y="1787"/>
                  </a:cubicBezTo>
                  <a:cubicBezTo>
                    <a:pt x="1919" y="1827"/>
                    <a:pt x="1906" y="1853"/>
                    <a:pt x="1893" y="1880"/>
                  </a:cubicBezTo>
                  <a:cubicBezTo>
                    <a:pt x="1893" y="1893"/>
                    <a:pt x="1866" y="1906"/>
                    <a:pt x="1840" y="1906"/>
                  </a:cubicBezTo>
                  <a:cubicBezTo>
                    <a:pt x="1787" y="1906"/>
                    <a:pt x="1760" y="1893"/>
                    <a:pt x="1747" y="1840"/>
                  </a:cubicBezTo>
                  <a:cubicBezTo>
                    <a:pt x="1734" y="1800"/>
                    <a:pt x="1734" y="1708"/>
                    <a:pt x="1734" y="1562"/>
                  </a:cubicBezTo>
                  <a:lnTo>
                    <a:pt x="1734" y="1403"/>
                  </a:lnTo>
                  <a:cubicBezTo>
                    <a:pt x="1734" y="1337"/>
                    <a:pt x="1734" y="1271"/>
                    <a:pt x="1734" y="1218"/>
                  </a:cubicBezTo>
                  <a:cubicBezTo>
                    <a:pt x="1734" y="1152"/>
                    <a:pt x="1747" y="1086"/>
                    <a:pt x="1747" y="1033"/>
                  </a:cubicBezTo>
                  <a:cubicBezTo>
                    <a:pt x="1747" y="980"/>
                    <a:pt x="1747" y="927"/>
                    <a:pt x="1747" y="900"/>
                  </a:cubicBezTo>
                  <a:cubicBezTo>
                    <a:pt x="1747" y="291"/>
                    <a:pt x="1469" y="0"/>
                    <a:pt x="926"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1787352" y="2713970"/>
              <a:ext cx="141215" cy="212955"/>
            </a:xfrm>
            <a:custGeom>
              <a:rect b="b" l="l" r="r" t="t"/>
              <a:pathLst>
                <a:path extrusionOk="0" h="3853" w="2555">
                  <a:moveTo>
                    <a:pt x="1655" y="1959"/>
                  </a:moveTo>
                  <a:cubicBezTo>
                    <a:pt x="1708" y="1959"/>
                    <a:pt x="1761" y="1973"/>
                    <a:pt x="1827" y="1999"/>
                  </a:cubicBezTo>
                  <a:cubicBezTo>
                    <a:pt x="1893" y="2026"/>
                    <a:pt x="1946" y="2065"/>
                    <a:pt x="2012" y="2132"/>
                  </a:cubicBezTo>
                  <a:cubicBezTo>
                    <a:pt x="2065" y="2184"/>
                    <a:pt x="2118" y="2277"/>
                    <a:pt x="2158" y="2370"/>
                  </a:cubicBezTo>
                  <a:cubicBezTo>
                    <a:pt x="2198" y="2476"/>
                    <a:pt x="2211" y="2595"/>
                    <a:pt x="2211" y="2754"/>
                  </a:cubicBezTo>
                  <a:cubicBezTo>
                    <a:pt x="2211" y="2912"/>
                    <a:pt x="2184" y="3045"/>
                    <a:pt x="2131" y="3151"/>
                  </a:cubicBezTo>
                  <a:cubicBezTo>
                    <a:pt x="2092" y="3256"/>
                    <a:pt x="2039" y="3336"/>
                    <a:pt x="1959" y="3402"/>
                  </a:cubicBezTo>
                  <a:cubicBezTo>
                    <a:pt x="1893" y="3455"/>
                    <a:pt x="1814" y="3495"/>
                    <a:pt x="1734" y="3521"/>
                  </a:cubicBezTo>
                  <a:cubicBezTo>
                    <a:pt x="1655" y="3548"/>
                    <a:pt x="1576" y="3548"/>
                    <a:pt x="1523" y="3548"/>
                  </a:cubicBezTo>
                  <a:cubicBezTo>
                    <a:pt x="1324" y="3548"/>
                    <a:pt x="1178" y="3495"/>
                    <a:pt x="1086" y="3376"/>
                  </a:cubicBezTo>
                  <a:cubicBezTo>
                    <a:pt x="993" y="3256"/>
                    <a:pt x="940" y="3071"/>
                    <a:pt x="940" y="2846"/>
                  </a:cubicBezTo>
                  <a:cubicBezTo>
                    <a:pt x="940" y="2793"/>
                    <a:pt x="953" y="2714"/>
                    <a:pt x="980" y="2608"/>
                  </a:cubicBezTo>
                  <a:cubicBezTo>
                    <a:pt x="1006" y="2515"/>
                    <a:pt x="1059" y="2423"/>
                    <a:pt x="1112" y="2317"/>
                  </a:cubicBezTo>
                  <a:cubicBezTo>
                    <a:pt x="1165" y="2224"/>
                    <a:pt x="1245" y="2132"/>
                    <a:pt x="1337" y="2065"/>
                  </a:cubicBezTo>
                  <a:cubicBezTo>
                    <a:pt x="1430" y="1999"/>
                    <a:pt x="1536" y="1959"/>
                    <a:pt x="1655" y="1959"/>
                  </a:cubicBezTo>
                  <a:close/>
                  <a:moveTo>
                    <a:pt x="398" y="1"/>
                  </a:moveTo>
                  <a:cubicBezTo>
                    <a:pt x="265" y="1"/>
                    <a:pt x="173" y="14"/>
                    <a:pt x="106" y="40"/>
                  </a:cubicBezTo>
                  <a:cubicBezTo>
                    <a:pt x="40" y="67"/>
                    <a:pt x="1" y="93"/>
                    <a:pt x="1" y="146"/>
                  </a:cubicBezTo>
                  <a:cubicBezTo>
                    <a:pt x="1" y="173"/>
                    <a:pt x="27" y="199"/>
                    <a:pt x="67" y="212"/>
                  </a:cubicBezTo>
                  <a:cubicBezTo>
                    <a:pt x="120" y="239"/>
                    <a:pt x="159" y="239"/>
                    <a:pt x="212" y="239"/>
                  </a:cubicBezTo>
                  <a:lnTo>
                    <a:pt x="398" y="239"/>
                  </a:lnTo>
                  <a:cubicBezTo>
                    <a:pt x="530" y="239"/>
                    <a:pt x="596" y="279"/>
                    <a:pt x="596" y="371"/>
                  </a:cubicBezTo>
                  <a:lnTo>
                    <a:pt x="596" y="557"/>
                  </a:lnTo>
                  <a:lnTo>
                    <a:pt x="596" y="821"/>
                  </a:lnTo>
                  <a:cubicBezTo>
                    <a:pt x="596" y="927"/>
                    <a:pt x="609" y="1033"/>
                    <a:pt x="609" y="1139"/>
                  </a:cubicBezTo>
                  <a:lnTo>
                    <a:pt x="609" y="1483"/>
                  </a:lnTo>
                  <a:cubicBezTo>
                    <a:pt x="609" y="1721"/>
                    <a:pt x="596" y="1920"/>
                    <a:pt x="596" y="2092"/>
                  </a:cubicBezTo>
                  <a:cubicBezTo>
                    <a:pt x="596" y="2264"/>
                    <a:pt x="596" y="2409"/>
                    <a:pt x="596" y="2542"/>
                  </a:cubicBezTo>
                  <a:cubicBezTo>
                    <a:pt x="596" y="2674"/>
                    <a:pt x="583" y="2780"/>
                    <a:pt x="583" y="2886"/>
                  </a:cubicBezTo>
                  <a:cubicBezTo>
                    <a:pt x="583" y="2979"/>
                    <a:pt x="583" y="3071"/>
                    <a:pt x="583" y="3151"/>
                  </a:cubicBezTo>
                  <a:lnTo>
                    <a:pt x="570" y="3402"/>
                  </a:lnTo>
                  <a:cubicBezTo>
                    <a:pt x="570" y="3495"/>
                    <a:pt x="556" y="3587"/>
                    <a:pt x="556" y="3680"/>
                  </a:cubicBezTo>
                  <a:cubicBezTo>
                    <a:pt x="556" y="3733"/>
                    <a:pt x="583" y="3786"/>
                    <a:pt x="609" y="3812"/>
                  </a:cubicBezTo>
                  <a:cubicBezTo>
                    <a:pt x="636" y="3839"/>
                    <a:pt x="676" y="3852"/>
                    <a:pt x="715" y="3852"/>
                  </a:cubicBezTo>
                  <a:cubicBezTo>
                    <a:pt x="755" y="3852"/>
                    <a:pt x="781" y="3839"/>
                    <a:pt x="808" y="3826"/>
                  </a:cubicBezTo>
                  <a:cubicBezTo>
                    <a:pt x="821" y="3826"/>
                    <a:pt x="848" y="3799"/>
                    <a:pt x="861" y="3773"/>
                  </a:cubicBezTo>
                  <a:cubicBezTo>
                    <a:pt x="861" y="3746"/>
                    <a:pt x="874" y="3706"/>
                    <a:pt x="874" y="3667"/>
                  </a:cubicBezTo>
                  <a:cubicBezTo>
                    <a:pt x="874" y="3614"/>
                    <a:pt x="887" y="3548"/>
                    <a:pt x="887" y="3481"/>
                  </a:cubicBezTo>
                  <a:cubicBezTo>
                    <a:pt x="914" y="3521"/>
                    <a:pt x="940" y="3561"/>
                    <a:pt x="980" y="3614"/>
                  </a:cubicBezTo>
                  <a:cubicBezTo>
                    <a:pt x="1020" y="3654"/>
                    <a:pt x="1059" y="3680"/>
                    <a:pt x="1112" y="3720"/>
                  </a:cubicBezTo>
                  <a:cubicBezTo>
                    <a:pt x="1152" y="3759"/>
                    <a:pt x="1218" y="3786"/>
                    <a:pt x="1284" y="3799"/>
                  </a:cubicBezTo>
                  <a:cubicBezTo>
                    <a:pt x="1351" y="3826"/>
                    <a:pt x="1430" y="3839"/>
                    <a:pt x="1523" y="3839"/>
                  </a:cubicBezTo>
                  <a:cubicBezTo>
                    <a:pt x="1628" y="3839"/>
                    <a:pt x="1748" y="3826"/>
                    <a:pt x="1867" y="3786"/>
                  </a:cubicBezTo>
                  <a:cubicBezTo>
                    <a:pt x="1986" y="3746"/>
                    <a:pt x="2105" y="3693"/>
                    <a:pt x="2198" y="3614"/>
                  </a:cubicBezTo>
                  <a:cubicBezTo>
                    <a:pt x="2303" y="3521"/>
                    <a:pt x="2383" y="3415"/>
                    <a:pt x="2449" y="3283"/>
                  </a:cubicBezTo>
                  <a:cubicBezTo>
                    <a:pt x="2515" y="3151"/>
                    <a:pt x="2555" y="2979"/>
                    <a:pt x="2555" y="2780"/>
                  </a:cubicBezTo>
                  <a:cubicBezTo>
                    <a:pt x="2555" y="2661"/>
                    <a:pt x="2542" y="2529"/>
                    <a:pt x="2502" y="2409"/>
                  </a:cubicBezTo>
                  <a:cubicBezTo>
                    <a:pt x="2476" y="2277"/>
                    <a:pt x="2436" y="2158"/>
                    <a:pt x="2370" y="2052"/>
                  </a:cubicBezTo>
                  <a:cubicBezTo>
                    <a:pt x="2317" y="1946"/>
                    <a:pt x="2224" y="1854"/>
                    <a:pt x="2118" y="1774"/>
                  </a:cubicBezTo>
                  <a:cubicBezTo>
                    <a:pt x="2012" y="1708"/>
                    <a:pt x="1893" y="1668"/>
                    <a:pt x="1734" y="1668"/>
                  </a:cubicBezTo>
                  <a:cubicBezTo>
                    <a:pt x="1562" y="1668"/>
                    <a:pt x="1403" y="1721"/>
                    <a:pt x="1271" y="1827"/>
                  </a:cubicBezTo>
                  <a:cubicBezTo>
                    <a:pt x="1126" y="1920"/>
                    <a:pt x="1020" y="2065"/>
                    <a:pt x="927" y="2251"/>
                  </a:cubicBezTo>
                  <a:lnTo>
                    <a:pt x="927" y="173"/>
                  </a:lnTo>
                  <a:cubicBezTo>
                    <a:pt x="927" y="93"/>
                    <a:pt x="914" y="40"/>
                    <a:pt x="887" y="27"/>
                  </a:cubicBezTo>
                  <a:cubicBezTo>
                    <a:pt x="861" y="14"/>
                    <a:pt x="834" y="1"/>
                    <a:pt x="80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2506415" y="3201175"/>
              <a:ext cx="111977" cy="132427"/>
            </a:xfrm>
            <a:custGeom>
              <a:rect b="b" l="l" r="r" t="t"/>
              <a:pathLst>
                <a:path extrusionOk="0" h="2396" w="2026">
                  <a:moveTo>
                    <a:pt x="1761" y="0"/>
                  </a:moveTo>
                  <a:cubicBezTo>
                    <a:pt x="1708" y="0"/>
                    <a:pt x="1682" y="14"/>
                    <a:pt x="1655" y="40"/>
                  </a:cubicBezTo>
                  <a:cubicBezTo>
                    <a:pt x="1629" y="66"/>
                    <a:pt x="1629" y="93"/>
                    <a:pt x="1629" y="133"/>
                  </a:cubicBezTo>
                  <a:lnTo>
                    <a:pt x="1629" y="265"/>
                  </a:lnTo>
                  <a:cubicBezTo>
                    <a:pt x="1629" y="318"/>
                    <a:pt x="1629" y="358"/>
                    <a:pt x="1629" y="384"/>
                  </a:cubicBezTo>
                  <a:cubicBezTo>
                    <a:pt x="1563" y="291"/>
                    <a:pt x="1483" y="212"/>
                    <a:pt x="1391" y="186"/>
                  </a:cubicBezTo>
                  <a:cubicBezTo>
                    <a:pt x="1298" y="159"/>
                    <a:pt x="1192" y="133"/>
                    <a:pt x="1073" y="133"/>
                  </a:cubicBezTo>
                  <a:cubicBezTo>
                    <a:pt x="927" y="133"/>
                    <a:pt x="782" y="172"/>
                    <a:pt x="649" y="225"/>
                  </a:cubicBezTo>
                  <a:cubicBezTo>
                    <a:pt x="517" y="291"/>
                    <a:pt x="398" y="371"/>
                    <a:pt x="305" y="490"/>
                  </a:cubicBezTo>
                  <a:cubicBezTo>
                    <a:pt x="213" y="583"/>
                    <a:pt x="133" y="715"/>
                    <a:pt x="80" y="861"/>
                  </a:cubicBezTo>
                  <a:cubicBezTo>
                    <a:pt x="27" y="1006"/>
                    <a:pt x="1" y="1165"/>
                    <a:pt x="1" y="1324"/>
                  </a:cubicBezTo>
                  <a:cubicBezTo>
                    <a:pt x="1" y="1469"/>
                    <a:pt x="14" y="1615"/>
                    <a:pt x="67" y="1747"/>
                  </a:cubicBezTo>
                  <a:cubicBezTo>
                    <a:pt x="120" y="1880"/>
                    <a:pt x="186" y="1986"/>
                    <a:pt x="266" y="2091"/>
                  </a:cubicBezTo>
                  <a:cubicBezTo>
                    <a:pt x="358" y="2184"/>
                    <a:pt x="464" y="2264"/>
                    <a:pt x="596" y="2316"/>
                  </a:cubicBezTo>
                  <a:cubicBezTo>
                    <a:pt x="729" y="2369"/>
                    <a:pt x="874" y="2396"/>
                    <a:pt x="1033" y="2396"/>
                  </a:cubicBezTo>
                  <a:cubicBezTo>
                    <a:pt x="1443" y="2396"/>
                    <a:pt x="1761" y="2237"/>
                    <a:pt x="1973" y="1906"/>
                  </a:cubicBezTo>
                  <a:cubicBezTo>
                    <a:pt x="1999" y="1880"/>
                    <a:pt x="1999" y="1853"/>
                    <a:pt x="2013" y="1840"/>
                  </a:cubicBezTo>
                  <a:cubicBezTo>
                    <a:pt x="2026" y="1827"/>
                    <a:pt x="2026" y="1800"/>
                    <a:pt x="2026" y="1774"/>
                  </a:cubicBezTo>
                  <a:cubicBezTo>
                    <a:pt x="2026" y="1734"/>
                    <a:pt x="2013" y="1708"/>
                    <a:pt x="1973" y="1681"/>
                  </a:cubicBezTo>
                  <a:cubicBezTo>
                    <a:pt x="1946" y="1668"/>
                    <a:pt x="1920" y="1655"/>
                    <a:pt x="1880" y="1655"/>
                  </a:cubicBezTo>
                  <a:cubicBezTo>
                    <a:pt x="1867" y="1655"/>
                    <a:pt x="1841" y="1668"/>
                    <a:pt x="1814" y="1681"/>
                  </a:cubicBezTo>
                  <a:cubicBezTo>
                    <a:pt x="1788" y="1694"/>
                    <a:pt x="1761" y="1721"/>
                    <a:pt x="1735" y="1774"/>
                  </a:cubicBezTo>
                  <a:cubicBezTo>
                    <a:pt x="1668" y="1866"/>
                    <a:pt x="1589" y="1946"/>
                    <a:pt x="1470" y="2012"/>
                  </a:cubicBezTo>
                  <a:cubicBezTo>
                    <a:pt x="1351" y="2078"/>
                    <a:pt x="1192" y="2105"/>
                    <a:pt x="1020" y="2105"/>
                  </a:cubicBezTo>
                  <a:cubicBezTo>
                    <a:pt x="808" y="2105"/>
                    <a:pt x="636" y="2039"/>
                    <a:pt x="530" y="1893"/>
                  </a:cubicBezTo>
                  <a:cubicBezTo>
                    <a:pt x="411" y="1761"/>
                    <a:pt x="358" y="1562"/>
                    <a:pt x="358" y="1324"/>
                  </a:cubicBezTo>
                  <a:cubicBezTo>
                    <a:pt x="358" y="1191"/>
                    <a:pt x="371" y="1059"/>
                    <a:pt x="398" y="953"/>
                  </a:cubicBezTo>
                  <a:cubicBezTo>
                    <a:pt x="438" y="847"/>
                    <a:pt x="491" y="755"/>
                    <a:pt x="557" y="675"/>
                  </a:cubicBezTo>
                  <a:cubicBezTo>
                    <a:pt x="610" y="583"/>
                    <a:pt x="689" y="530"/>
                    <a:pt x="768" y="490"/>
                  </a:cubicBezTo>
                  <a:cubicBezTo>
                    <a:pt x="861" y="437"/>
                    <a:pt x="954" y="411"/>
                    <a:pt x="1060" y="411"/>
                  </a:cubicBezTo>
                  <a:cubicBezTo>
                    <a:pt x="1271" y="411"/>
                    <a:pt x="1417" y="464"/>
                    <a:pt x="1496" y="556"/>
                  </a:cubicBezTo>
                  <a:cubicBezTo>
                    <a:pt x="1576" y="649"/>
                    <a:pt x="1629" y="781"/>
                    <a:pt x="1629" y="940"/>
                  </a:cubicBezTo>
                  <a:cubicBezTo>
                    <a:pt x="1629" y="966"/>
                    <a:pt x="1642" y="993"/>
                    <a:pt x="1668" y="1006"/>
                  </a:cubicBezTo>
                  <a:cubicBezTo>
                    <a:pt x="1695" y="1033"/>
                    <a:pt x="1721" y="1033"/>
                    <a:pt x="1748" y="1033"/>
                  </a:cubicBezTo>
                  <a:cubicBezTo>
                    <a:pt x="1788" y="1033"/>
                    <a:pt x="1827" y="1019"/>
                    <a:pt x="1867" y="1006"/>
                  </a:cubicBezTo>
                  <a:cubicBezTo>
                    <a:pt x="1893" y="980"/>
                    <a:pt x="1920" y="953"/>
                    <a:pt x="1920" y="940"/>
                  </a:cubicBezTo>
                  <a:lnTo>
                    <a:pt x="1920" y="768"/>
                  </a:lnTo>
                  <a:lnTo>
                    <a:pt x="1920" y="543"/>
                  </a:lnTo>
                  <a:cubicBezTo>
                    <a:pt x="1920" y="477"/>
                    <a:pt x="1920" y="397"/>
                    <a:pt x="1920" y="331"/>
                  </a:cubicBezTo>
                  <a:lnTo>
                    <a:pt x="1920" y="159"/>
                  </a:lnTo>
                  <a:cubicBezTo>
                    <a:pt x="1920" y="106"/>
                    <a:pt x="1907" y="66"/>
                    <a:pt x="1880" y="40"/>
                  </a:cubicBezTo>
                  <a:cubicBezTo>
                    <a:pt x="1854" y="14"/>
                    <a:pt x="1814" y="0"/>
                    <a:pt x="1761"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59" name="Shape 259"/>
        <p:cNvGrpSpPr/>
        <p:nvPr/>
      </p:nvGrpSpPr>
      <p:grpSpPr>
        <a:xfrm>
          <a:off x="0" y="0"/>
          <a:ext cx="0" cy="0"/>
          <a:chOff x="0" y="0"/>
          <a:chExt cx="0" cy="0"/>
        </a:xfrm>
      </p:grpSpPr>
      <p:sp>
        <p:nvSpPr>
          <p:cNvPr id="260" name="Google Shape;260;p15"/>
          <p:cNvSpPr/>
          <p:nvPr/>
        </p:nvSpPr>
        <p:spPr>
          <a:xfrm>
            <a:off x="665468" y="979633"/>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15"/>
          <p:cNvGrpSpPr/>
          <p:nvPr/>
        </p:nvGrpSpPr>
        <p:grpSpPr>
          <a:xfrm rot="1053141">
            <a:off x="8045603" y="540688"/>
            <a:ext cx="675241" cy="304764"/>
            <a:chOff x="4763863" y="259761"/>
            <a:chExt cx="766705" cy="346045"/>
          </a:xfrm>
        </p:grpSpPr>
        <p:sp>
          <p:nvSpPr>
            <p:cNvPr id="262" name="Google Shape;262;p15"/>
            <p:cNvSpPr/>
            <p:nvPr/>
          </p:nvSpPr>
          <p:spPr>
            <a:xfrm>
              <a:off x="4763863" y="392187"/>
              <a:ext cx="184436" cy="160946"/>
            </a:xfrm>
            <a:custGeom>
              <a:rect b="b" l="l" r="r" t="t"/>
              <a:pathLst>
                <a:path extrusionOk="0" h="2912" w="3337">
                  <a:moveTo>
                    <a:pt x="477" y="0"/>
                  </a:moveTo>
                  <a:cubicBezTo>
                    <a:pt x="279" y="0"/>
                    <a:pt x="147" y="13"/>
                    <a:pt x="94" y="40"/>
                  </a:cubicBezTo>
                  <a:cubicBezTo>
                    <a:pt x="27" y="66"/>
                    <a:pt x="1" y="106"/>
                    <a:pt x="1" y="172"/>
                  </a:cubicBezTo>
                  <a:cubicBezTo>
                    <a:pt x="1" y="238"/>
                    <a:pt x="27" y="291"/>
                    <a:pt x="80" y="304"/>
                  </a:cubicBezTo>
                  <a:cubicBezTo>
                    <a:pt x="147" y="331"/>
                    <a:pt x="239" y="344"/>
                    <a:pt x="358" y="344"/>
                  </a:cubicBezTo>
                  <a:cubicBezTo>
                    <a:pt x="451" y="357"/>
                    <a:pt x="517" y="371"/>
                    <a:pt x="570" y="397"/>
                  </a:cubicBezTo>
                  <a:cubicBezTo>
                    <a:pt x="610" y="424"/>
                    <a:pt x="676" y="477"/>
                    <a:pt x="742" y="569"/>
                  </a:cubicBezTo>
                  <a:lnTo>
                    <a:pt x="1364" y="1456"/>
                  </a:lnTo>
                  <a:lnTo>
                    <a:pt x="1272" y="1575"/>
                  </a:lnTo>
                  <a:lnTo>
                    <a:pt x="1179" y="1707"/>
                  </a:lnTo>
                  <a:lnTo>
                    <a:pt x="1033" y="1906"/>
                  </a:lnTo>
                  <a:cubicBezTo>
                    <a:pt x="967" y="1972"/>
                    <a:pt x="888" y="2091"/>
                    <a:pt x="782" y="2237"/>
                  </a:cubicBezTo>
                  <a:cubicBezTo>
                    <a:pt x="742" y="2276"/>
                    <a:pt x="702" y="2303"/>
                    <a:pt x="663" y="2329"/>
                  </a:cubicBezTo>
                  <a:cubicBezTo>
                    <a:pt x="623" y="2343"/>
                    <a:pt x="570" y="2356"/>
                    <a:pt x="517" y="2369"/>
                  </a:cubicBezTo>
                  <a:cubicBezTo>
                    <a:pt x="424" y="2382"/>
                    <a:pt x="345" y="2396"/>
                    <a:pt x="266" y="2422"/>
                  </a:cubicBezTo>
                  <a:cubicBezTo>
                    <a:pt x="186" y="2435"/>
                    <a:pt x="133" y="2488"/>
                    <a:pt x="133" y="2554"/>
                  </a:cubicBezTo>
                  <a:cubicBezTo>
                    <a:pt x="133" y="2594"/>
                    <a:pt x="147" y="2634"/>
                    <a:pt x="160" y="2647"/>
                  </a:cubicBezTo>
                  <a:cubicBezTo>
                    <a:pt x="186" y="2674"/>
                    <a:pt x="213" y="2687"/>
                    <a:pt x="226" y="2700"/>
                  </a:cubicBezTo>
                  <a:cubicBezTo>
                    <a:pt x="266" y="2713"/>
                    <a:pt x="292" y="2726"/>
                    <a:pt x="319" y="2726"/>
                  </a:cubicBezTo>
                  <a:lnTo>
                    <a:pt x="1099" y="2726"/>
                  </a:lnTo>
                  <a:cubicBezTo>
                    <a:pt x="1139" y="2726"/>
                    <a:pt x="1166" y="2726"/>
                    <a:pt x="1205" y="2740"/>
                  </a:cubicBezTo>
                  <a:lnTo>
                    <a:pt x="1338" y="2740"/>
                  </a:lnTo>
                  <a:cubicBezTo>
                    <a:pt x="1391" y="2740"/>
                    <a:pt x="1444" y="2726"/>
                    <a:pt x="1510" y="2713"/>
                  </a:cubicBezTo>
                  <a:cubicBezTo>
                    <a:pt x="1563" y="2687"/>
                    <a:pt x="1602" y="2647"/>
                    <a:pt x="1602" y="2568"/>
                  </a:cubicBezTo>
                  <a:cubicBezTo>
                    <a:pt x="1602" y="2541"/>
                    <a:pt x="1576" y="2515"/>
                    <a:pt x="1549" y="2475"/>
                  </a:cubicBezTo>
                  <a:cubicBezTo>
                    <a:pt x="1510" y="2435"/>
                    <a:pt x="1430" y="2409"/>
                    <a:pt x="1311" y="2409"/>
                  </a:cubicBezTo>
                  <a:cubicBezTo>
                    <a:pt x="1258" y="2409"/>
                    <a:pt x="1219" y="2409"/>
                    <a:pt x="1205" y="2396"/>
                  </a:cubicBezTo>
                  <a:cubicBezTo>
                    <a:pt x="1205" y="2382"/>
                    <a:pt x="1192" y="2369"/>
                    <a:pt x="1192" y="2356"/>
                  </a:cubicBezTo>
                  <a:cubicBezTo>
                    <a:pt x="1192" y="2329"/>
                    <a:pt x="1205" y="2303"/>
                    <a:pt x="1245" y="2263"/>
                  </a:cubicBezTo>
                  <a:cubicBezTo>
                    <a:pt x="1272" y="2210"/>
                    <a:pt x="1298" y="2184"/>
                    <a:pt x="1324" y="2157"/>
                  </a:cubicBezTo>
                  <a:cubicBezTo>
                    <a:pt x="1364" y="2091"/>
                    <a:pt x="1404" y="2038"/>
                    <a:pt x="1444" y="1985"/>
                  </a:cubicBezTo>
                  <a:cubicBezTo>
                    <a:pt x="1483" y="1932"/>
                    <a:pt x="1536" y="1866"/>
                    <a:pt x="1602" y="1774"/>
                  </a:cubicBezTo>
                  <a:cubicBezTo>
                    <a:pt x="1655" y="1840"/>
                    <a:pt x="1708" y="1919"/>
                    <a:pt x="1761" y="1999"/>
                  </a:cubicBezTo>
                  <a:cubicBezTo>
                    <a:pt x="1827" y="2065"/>
                    <a:pt x="1867" y="2131"/>
                    <a:pt x="1920" y="2197"/>
                  </a:cubicBezTo>
                  <a:cubicBezTo>
                    <a:pt x="1960" y="2263"/>
                    <a:pt x="1999" y="2329"/>
                    <a:pt x="2026" y="2382"/>
                  </a:cubicBezTo>
                  <a:cubicBezTo>
                    <a:pt x="2066" y="2435"/>
                    <a:pt x="2079" y="2462"/>
                    <a:pt x="2079" y="2475"/>
                  </a:cubicBezTo>
                  <a:cubicBezTo>
                    <a:pt x="2079" y="2515"/>
                    <a:pt x="2066" y="2541"/>
                    <a:pt x="2052" y="2554"/>
                  </a:cubicBezTo>
                  <a:lnTo>
                    <a:pt x="1973" y="2568"/>
                  </a:lnTo>
                  <a:cubicBezTo>
                    <a:pt x="1933" y="2581"/>
                    <a:pt x="1907" y="2594"/>
                    <a:pt x="1894" y="2634"/>
                  </a:cubicBezTo>
                  <a:cubicBezTo>
                    <a:pt x="1880" y="2674"/>
                    <a:pt x="1880" y="2700"/>
                    <a:pt x="1880" y="2726"/>
                  </a:cubicBezTo>
                  <a:cubicBezTo>
                    <a:pt x="1880" y="2753"/>
                    <a:pt x="1894" y="2793"/>
                    <a:pt x="1933" y="2832"/>
                  </a:cubicBezTo>
                  <a:cubicBezTo>
                    <a:pt x="1986" y="2885"/>
                    <a:pt x="2052" y="2912"/>
                    <a:pt x="2158" y="2912"/>
                  </a:cubicBezTo>
                  <a:cubicBezTo>
                    <a:pt x="2238" y="2912"/>
                    <a:pt x="2304" y="2899"/>
                    <a:pt x="2357" y="2899"/>
                  </a:cubicBezTo>
                  <a:lnTo>
                    <a:pt x="2807" y="2899"/>
                  </a:lnTo>
                  <a:cubicBezTo>
                    <a:pt x="2873" y="2899"/>
                    <a:pt x="2966" y="2912"/>
                    <a:pt x="3072" y="2912"/>
                  </a:cubicBezTo>
                  <a:cubicBezTo>
                    <a:pt x="3124" y="2912"/>
                    <a:pt x="3191" y="2899"/>
                    <a:pt x="3244" y="2885"/>
                  </a:cubicBezTo>
                  <a:cubicBezTo>
                    <a:pt x="3297" y="2872"/>
                    <a:pt x="3336" y="2819"/>
                    <a:pt x="3336" y="2740"/>
                  </a:cubicBezTo>
                  <a:cubicBezTo>
                    <a:pt x="3336" y="2687"/>
                    <a:pt x="3310" y="2660"/>
                    <a:pt x="3257" y="2634"/>
                  </a:cubicBezTo>
                  <a:cubicBezTo>
                    <a:pt x="3217" y="2607"/>
                    <a:pt x="3151" y="2594"/>
                    <a:pt x="3085" y="2594"/>
                  </a:cubicBezTo>
                  <a:cubicBezTo>
                    <a:pt x="3019" y="2581"/>
                    <a:pt x="2952" y="2581"/>
                    <a:pt x="2899" y="2581"/>
                  </a:cubicBezTo>
                  <a:cubicBezTo>
                    <a:pt x="2847" y="2568"/>
                    <a:pt x="2794" y="2554"/>
                    <a:pt x="2727" y="2541"/>
                  </a:cubicBezTo>
                  <a:cubicBezTo>
                    <a:pt x="2701" y="2528"/>
                    <a:pt x="2674" y="2515"/>
                    <a:pt x="2635" y="2475"/>
                  </a:cubicBezTo>
                  <a:cubicBezTo>
                    <a:pt x="2595" y="2449"/>
                    <a:pt x="2555" y="2396"/>
                    <a:pt x="2489" y="2316"/>
                  </a:cubicBezTo>
                  <a:cubicBezTo>
                    <a:pt x="2423" y="2237"/>
                    <a:pt x="2330" y="2131"/>
                    <a:pt x="2238" y="1999"/>
                  </a:cubicBezTo>
                  <a:cubicBezTo>
                    <a:pt x="2132" y="1853"/>
                    <a:pt x="1999" y="1668"/>
                    <a:pt x="1841" y="1443"/>
                  </a:cubicBezTo>
                  <a:cubicBezTo>
                    <a:pt x="1920" y="1324"/>
                    <a:pt x="1999" y="1218"/>
                    <a:pt x="2066" y="1112"/>
                  </a:cubicBezTo>
                  <a:cubicBezTo>
                    <a:pt x="2145" y="993"/>
                    <a:pt x="2224" y="887"/>
                    <a:pt x="2330" y="768"/>
                  </a:cubicBezTo>
                  <a:cubicBezTo>
                    <a:pt x="2397" y="675"/>
                    <a:pt x="2476" y="622"/>
                    <a:pt x="2542" y="609"/>
                  </a:cubicBezTo>
                  <a:cubicBezTo>
                    <a:pt x="2582" y="582"/>
                    <a:pt x="2661" y="569"/>
                    <a:pt x="2754" y="569"/>
                  </a:cubicBezTo>
                  <a:cubicBezTo>
                    <a:pt x="2860" y="556"/>
                    <a:pt x="2992" y="556"/>
                    <a:pt x="3177" y="556"/>
                  </a:cubicBezTo>
                  <a:cubicBezTo>
                    <a:pt x="3217" y="556"/>
                    <a:pt x="3244" y="543"/>
                    <a:pt x="3270" y="516"/>
                  </a:cubicBezTo>
                  <a:cubicBezTo>
                    <a:pt x="3297" y="477"/>
                    <a:pt x="3310" y="437"/>
                    <a:pt x="3310" y="424"/>
                  </a:cubicBezTo>
                  <a:cubicBezTo>
                    <a:pt x="3310" y="291"/>
                    <a:pt x="3257" y="225"/>
                    <a:pt x="3164" y="225"/>
                  </a:cubicBezTo>
                  <a:lnTo>
                    <a:pt x="2026" y="225"/>
                  </a:lnTo>
                  <a:cubicBezTo>
                    <a:pt x="1947" y="225"/>
                    <a:pt x="1880" y="238"/>
                    <a:pt x="1827" y="265"/>
                  </a:cubicBezTo>
                  <a:cubicBezTo>
                    <a:pt x="1788" y="291"/>
                    <a:pt x="1761" y="331"/>
                    <a:pt x="1761" y="410"/>
                  </a:cubicBezTo>
                  <a:cubicBezTo>
                    <a:pt x="1761" y="450"/>
                    <a:pt x="1774" y="490"/>
                    <a:pt x="1801" y="516"/>
                  </a:cubicBezTo>
                  <a:cubicBezTo>
                    <a:pt x="1841" y="529"/>
                    <a:pt x="1867" y="543"/>
                    <a:pt x="1880" y="556"/>
                  </a:cubicBezTo>
                  <a:cubicBezTo>
                    <a:pt x="1907" y="569"/>
                    <a:pt x="1920" y="582"/>
                    <a:pt x="1920" y="596"/>
                  </a:cubicBezTo>
                  <a:cubicBezTo>
                    <a:pt x="1920" y="609"/>
                    <a:pt x="1907" y="649"/>
                    <a:pt x="1867" y="702"/>
                  </a:cubicBezTo>
                  <a:cubicBezTo>
                    <a:pt x="1841" y="754"/>
                    <a:pt x="1801" y="821"/>
                    <a:pt x="1748" y="900"/>
                  </a:cubicBezTo>
                  <a:lnTo>
                    <a:pt x="1602" y="1125"/>
                  </a:lnTo>
                  <a:cubicBezTo>
                    <a:pt x="1536" y="1032"/>
                    <a:pt x="1470" y="953"/>
                    <a:pt x="1417" y="874"/>
                  </a:cubicBezTo>
                  <a:cubicBezTo>
                    <a:pt x="1364" y="794"/>
                    <a:pt x="1311" y="715"/>
                    <a:pt x="1272" y="662"/>
                  </a:cubicBezTo>
                  <a:cubicBezTo>
                    <a:pt x="1232" y="596"/>
                    <a:pt x="1192" y="543"/>
                    <a:pt x="1166" y="503"/>
                  </a:cubicBezTo>
                  <a:cubicBezTo>
                    <a:pt x="1152" y="463"/>
                    <a:pt x="1139" y="437"/>
                    <a:pt x="1139" y="424"/>
                  </a:cubicBezTo>
                  <a:cubicBezTo>
                    <a:pt x="1139" y="384"/>
                    <a:pt x="1152" y="371"/>
                    <a:pt x="1179" y="371"/>
                  </a:cubicBezTo>
                  <a:cubicBezTo>
                    <a:pt x="1219" y="371"/>
                    <a:pt x="1272" y="357"/>
                    <a:pt x="1324" y="357"/>
                  </a:cubicBezTo>
                  <a:cubicBezTo>
                    <a:pt x="1391" y="357"/>
                    <a:pt x="1444" y="344"/>
                    <a:pt x="1470" y="304"/>
                  </a:cubicBezTo>
                  <a:cubicBezTo>
                    <a:pt x="1510" y="265"/>
                    <a:pt x="1523" y="238"/>
                    <a:pt x="1523" y="199"/>
                  </a:cubicBezTo>
                  <a:cubicBezTo>
                    <a:pt x="1523" y="172"/>
                    <a:pt x="1523" y="146"/>
                    <a:pt x="1523" y="132"/>
                  </a:cubicBezTo>
                  <a:cubicBezTo>
                    <a:pt x="1523" y="106"/>
                    <a:pt x="1510" y="79"/>
                    <a:pt x="1483" y="66"/>
                  </a:cubicBezTo>
                  <a:cubicBezTo>
                    <a:pt x="1457" y="40"/>
                    <a:pt x="1430" y="27"/>
                    <a:pt x="1377" y="13"/>
                  </a:cubicBezTo>
                  <a:cubicBezTo>
                    <a:pt x="1338" y="0"/>
                    <a:pt x="1272" y="0"/>
                    <a:pt x="1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4962835" y="259761"/>
              <a:ext cx="166860" cy="289725"/>
            </a:xfrm>
            <a:custGeom>
              <a:rect b="b" l="l" r="r" t="t"/>
              <a:pathLst>
                <a:path extrusionOk="0" h="5242" w="3019">
                  <a:moveTo>
                    <a:pt x="2873" y="0"/>
                  </a:moveTo>
                  <a:cubicBezTo>
                    <a:pt x="2767" y="0"/>
                    <a:pt x="2688" y="27"/>
                    <a:pt x="2635" y="80"/>
                  </a:cubicBezTo>
                  <a:cubicBezTo>
                    <a:pt x="2595" y="133"/>
                    <a:pt x="2529" y="225"/>
                    <a:pt x="2476" y="358"/>
                  </a:cubicBezTo>
                  <a:cubicBezTo>
                    <a:pt x="2383" y="530"/>
                    <a:pt x="2317" y="675"/>
                    <a:pt x="2264" y="781"/>
                  </a:cubicBezTo>
                  <a:lnTo>
                    <a:pt x="2119" y="1073"/>
                  </a:lnTo>
                  <a:cubicBezTo>
                    <a:pt x="2079" y="1152"/>
                    <a:pt x="2052" y="1231"/>
                    <a:pt x="2013" y="1298"/>
                  </a:cubicBezTo>
                  <a:cubicBezTo>
                    <a:pt x="1973" y="1377"/>
                    <a:pt x="1933" y="1456"/>
                    <a:pt x="1880" y="1562"/>
                  </a:cubicBezTo>
                  <a:cubicBezTo>
                    <a:pt x="1827" y="1668"/>
                    <a:pt x="1761" y="1787"/>
                    <a:pt x="1682" y="1946"/>
                  </a:cubicBezTo>
                  <a:cubicBezTo>
                    <a:pt x="1589" y="2092"/>
                    <a:pt x="1483" y="2277"/>
                    <a:pt x="1364" y="2515"/>
                  </a:cubicBezTo>
                  <a:cubicBezTo>
                    <a:pt x="1258" y="2700"/>
                    <a:pt x="1179" y="2846"/>
                    <a:pt x="1126" y="2952"/>
                  </a:cubicBezTo>
                  <a:cubicBezTo>
                    <a:pt x="1060" y="3058"/>
                    <a:pt x="1007" y="3150"/>
                    <a:pt x="967" y="3217"/>
                  </a:cubicBezTo>
                  <a:cubicBezTo>
                    <a:pt x="941" y="3283"/>
                    <a:pt x="901" y="3323"/>
                    <a:pt x="874" y="3362"/>
                  </a:cubicBezTo>
                  <a:cubicBezTo>
                    <a:pt x="861" y="3402"/>
                    <a:pt x="835" y="3442"/>
                    <a:pt x="808" y="3481"/>
                  </a:cubicBezTo>
                  <a:cubicBezTo>
                    <a:pt x="782" y="3521"/>
                    <a:pt x="755" y="3574"/>
                    <a:pt x="716" y="3640"/>
                  </a:cubicBezTo>
                  <a:cubicBezTo>
                    <a:pt x="689" y="3693"/>
                    <a:pt x="636" y="3786"/>
                    <a:pt x="583" y="3892"/>
                  </a:cubicBezTo>
                  <a:cubicBezTo>
                    <a:pt x="530" y="4011"/>
                    <a:pt x="451" y="4156"/>
                    <a:pt x="358" y="4328"/>
                  </a:cubicBezTo>
                  <a:cubicBezTo>
                    <a:pt x="266" y="4514"/>
                    <a:pt x="160" y="4739"/>
                    <a:pt x="14" y="5017"/>
                  </a:cubicBezTo>
                  <a:cubicBezTo>
                    <a:pt x="1" y="5030"/>
                    <a:pt x="1" y="5043"/>
                    <a:pt x="1" y="5070"/>
                  </a:cubicBezTo>
                  <a:cubicBezTo>
                    <a:pt x="1" y="5122"/>
                    <a:pt x="27" y="5162"/>
                    <a:pt x="54" y="5189"/>
                  </a:cubicBezTo>
                  <a:cubicBezTo>
                    <a:pt x="94" y="5228"/>
                    <a:pt x="133" y="5242"/>
                    <a:pt x="173" y="5242"/>
                  </a:cubicBezTo>
                  <a:cubicBezTo>
                    <a:pt x="239" y="5242"/>
                    <a:pt x="279" y="5228"/>
                    <a:pt x="332" y="5202"/>
                  </a:cubicBezTo>
                  <a:cubicBezTo>
                    <a:pt x="385" y="5175"/>
                    <a:pt x="411" y="5149"/>
                    <a:pt x="438" y="5096"/>
                  </a:cubicBezTo>
                  <a:lnTo>
                    <a:pt x="2939" y="384"/>
                  </a:lnTo>
                  <a:cubicBezTo>
                    <a:pt x="2952" y="358"/>
                    <a:pt x="2966" y="318"/>
                    <a:pt x="2992" y="265"/>
                  </a:cubicBezTo>
                  <a:cubicBezTo>
                    <a:pt x="3005" y="225"/>
                    <a:pt x="3019" y="186"/>
                    <a:pt x="3019" y="146"/>
                  </a:cubicBezTo>
                  <a:cubicBezTo>
                    <a:pt x="3019" y="120"/>
                    <a:pt x="3019" y="93"/>
                    <a:pt x="2992" y="53"/>
                  </a:cubicBezTo>
                  <a:cubicBezTo>
                    <a:pt x="2979" y="14"/>
                    <a:pt x="2939" y="0"/>
                    <a:pt x="28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5141357" y="259761"/>
              <a:ext cx="177085" cy="287515"/>
            </a:xfrm>
            <a:custGeom>
              <a:rect b="b" l="l" r="r" t="t"/>
              <a:pathLst>
                <a:path extrusionOk="0" h="5202" w="3204">
                  <a:moveTo>
                    <a:pt x="1668" y="0"/>
                  </a:moveTo>
                  <a:cubicBezTo>
                    <a:pt x="1417" y="0"/>
                    <a:pt x="1192" y="53"/>
                    <a:pt x="993" y="159"/>
                  </a:cubicBezTo>
                  <a:cubicBezTo>
                    <a:pt x="808" y="252"/>
                    <a:pt x="636" y="371"/>
                    <a:pt x="503" y="517"/>
                  </a:cubicBezTo>
                  <a:cubicBezTo>
                    <a:pt x="371" y="662"/>
                    <a:pt x="278" y="808"/>
                    <a:pt x="199" y="953"/>
                  </a:cubicBezTo>
                  <a:cubicBezTo>
                    <a:pt x="133" y="1099"/>
                    <a:pt x="106" y="1231"/>
                    <a:pt x="106" y="1324"/>
                  </a:cubicBezTo>
                  <a:cubicBezTo>
                    <a:pt x="106" y="1337"/>
                    <a:pt x="106" y="1377"/>
                    <a:pt x="106" y="1417"/>
                  </a:cubicBezTo>
                  <a:cubicBezTo>
                    <a:pt x="119" y="1456"/>
                    <a:pt x="133" y="1496"/>
                    <a:pt x="146" y="1549"/>
                  </a:cubicBezTo>
                  <a:cubicBezTo>
                    <a:pt x="159" y="1589"/>
                    <a:pt x="199" y="1615"/>
                    <a:pt x="225" y="1655"/>
                  </a:cubicBezTo>
                  <a:cubicBezTo>
                    <a:pt x="265" y="1681"/>
                    <a:pt x="318" y="1708"/>
                    <a:pt x="384" y="1708"/>
                  </a:cubicBezTo>
                  <a:cubicBezTo>
                    <a:pt x="503" y="1708"/>
                    <a:pt x="583" y="1681"/>
                    <a:pt x="649" y="1628"/>
                  </a:cubicBezTo>
                  <a:cubicBezTo>
                    <a:pt x="702" y="1575"/>
                    <a:pt x="742" y="1496"/>
                    <a:pt x="742" y="1417"/>
                  </a:cubicBezTo>
                  <a:cubicBezTo>
                    <a:pt x="742" y="1377"/>
                    <a:pt x="728" y="1350"/>
                    <a:pt x="715" y="1324"/>
                  </a:cubicBezTo>
                  <a:cubicBezTo>
                    <a:pt x="702" y="1298"/>
                    <a:pt x="689" y="1271"/>
                    <a:pt x="662" y="1245"/>
                  </a:cubicBezTo>
                  <a:lnTo>
                    <a:pt x="609" y="1178"/>
                  </a:lnTo>
                  <a:cubicBezTo>
                    <a:pt x="596" y="1165"/>
                    <a:pt x="596" y="1139"/>
                    <a:pt x="596" y="1099"/>
                  </a:cubicBezTo>
                  <a:cubicBezTo>
                    <a:pt x="596" y="1073"/>
                    <a:pt x="622" y="1020"/>
                    <a:pt x="662" y="940"/>
                  </a:cubicBezTo>
                  <a:cubicBezTo>
                    <a:pt x="715" y="861"/>
                    <a:pt x="781" y="768"/>
                    <a:pt x="861" y="689"/>
                  </a:cubicBezTo>
                  <a:cubicBezTo>
                    <a:pt x="953" y="609"/>
                    <a:pt x="1059" y="530"/>
                    <a:pt x="1178" y="477"/>
                  </a:cubicBezTo>
                  <a:cubicBezTo>
                    <a:pt x="1297" y="411"/>
                    <a:pt x="1443" y="371"/>
                    <a:pt x="1602" y="371"/>
                  </a:cubicBezTo>
                  <a:cubicBezTo>
                    <a:pt x="1761" y="371"/>
                    <a:pt x="1893" y="411"/>
                    <a:pt x="2012" y="464"/>
                  </a:cubicBezTo>
                  <a:cubicBezTo>
                    <a:pt x="2118" y="517"/>
                    <a:pt x="2211" y="583"/>
                    <a:pt x="2277" y="675"/>
                  </a:cubicBezTo>
                  <a:cubicBezTo>
                    <a:pt x="2343" y="755"/>
                    <a:pt x="2396" y="848"/>
                    <a:pt x="2422" y="953"/>
                  </a:cubicBezTo>
                  <a:cubicBezTo>
                    <a:pt x="2462" y="1059"/>
                    <a:pt x="2475" y="1152"/>
                    <a:pt x="2475" y="1258"/>
                  </a:cubicBezTo>
                  <a:cubicBezTo>
                    <a:pt x="2475" y="1456"/>
                    <a:pt x="2436" y="1668"/>
                    <a:pt x="2356" y="1906"/>
                  </a:cubicBezTo>
                  <a:cubicBezTo>
                    <a:pt x="2290" y="2131"/>
                    <a:pt x="2184" y="2356"/>
                    <a:pt x="2052" y="2595"/>
                  </a:cubicBezTo>
                  <a:cubicBezTo>
                    <a:pt x="1933" y="2820"/>
                    <a:pt x="1787" y="3058"/>
                    <a:pt x="1628" y="3283"/>
                  </a:cubicBezTo>
                  <a:cubicBezTo>
                    <a:pt x="1469" y="3508"/>
                    <a:pt x="1297" y="3720"/>
                    <a:pt x="1112" y="3931"/>
                  </a:cubicBezTo>
                  <a:cubicBezTo>
                    <a:pt x="940" y="4117"/>
                    <a:pt x="768" y="4302"/>
                    <a:pt x="596" y="4474"/>
                  </a:cubicBezTo>
                  <a:cubicBezTo>
                    <a:pt x="424" y="4633"/>
                    <a:pt x="265" y="4778"/>
                    <a:pt x="119" y="4884"/>
                  </a:cubicBezTo>
                  <a:cubicBezTo>
                    <a:pt x="93" y="4911"/>
                    <a:pt x="67" y="4937"/>
                    <a:pt x="27" y="4964"/>
                  </a:cubicBezTo>
                  <a:cubicBezTo>
                    <a:pt x="14" y="4977"/>
                    <a:pt x="0" y="5003"/>
                    <a:pt x="0" y="5043"/>
                  </a:cubicBezTo>
                  <a:cubicBezTo>
                    <a:pt x="0" y="5070"/>
                    <a:pt x="14" y="5109"/>
                    <a:pt x="27" y="5136"/>
                  </a:cubicBezTo>
                  <a:cubicBezTo>
                    <a:pt x="67" y="5175"/>
                    <a:pt x="106" y="5202"/>
                    <a:pt x="172" y="5202"/>
                  </a:cubicBezTo>
                  <a:cubicBezTo>
                    <a:pt x="225" y="5202"/>
                    <a:pt x="292" y="5189"/>
                    <a:pt x="331" y="5162"/>
                  </a:cubicBezTo>
                  <a:cubicBezTo>
                    <a:pt x="384" y="5149"/>
                    <a:pt x="411" y="5136"/>
                    <a:pt x="437" y="5109"/>
                  </a:cubicBezTo>
                  <a:lnTo>
                    <a:pt x="1112" y="5109"/>
                  </a:lnTo>
                  <a:cubicBezTo>
                    <a:pt x="1244" y="5109"/>
                    <a:pt x="1377" y="5109"/>
                    <a:pt x="1509" y="5122"/>
                  </a:cubicBezTo>
                  <a:lnTo>
                    <a:pt x="1880" y="5122"/>
                  </a:lnTo>
                  <a:cubicBezTo>
                    <a:pt x="2012" y="5122"/>
                    <a:pt x="2131" y="5122"/>
                    <a:pt x="2264" y="5136"/>
                  </a:cubicBezTo>
                  <a:lnTo>
                    <a:pt x="2674" y="5136"/>
                  </a:lnTo>
                  <a:cubicBezTo>
                    <a:pt x="2687" y="5136"/>
                    <a:pt x="2714" y="5122"/>
                    <a:pt x="2753" y="5096"/>
                  </a:cubicBezTo>
                  <a:cubicBezTo>
                    <a:pt x="2793" y="5083"/>
                    <a:pt x="2833" y="5043"/>
                    <a:pt x="2859" y="4990"/>
                  </a:cubicBezTo>
                  <a:cubicBezTo>
                    <a:pt x="2965" y="4792"/>
                    <a:pt x="3058" y="4646"/>
                    <a:pt x="3111" y="4553"/>
                  </a:cubicBezTo>
                  <a:cubicBezTo>
                    <a:pt x="3177" y="4461"/>
                    <a:pt x="3203" y="4395"/>
                    <a:pt x="3203" y="4355"/>
                  </a:cubicBezTo>
                  <a:cubicBezTo>
                    <a:pt x="3203" y="4302"/>
                    <a:pt x="3190" y="4275"/>
                    <a:pt x="3137" y="4249"/>
                  </a:cubicBezTo>
                  <a:cubicBezTo>
                    <a:pt x="3111" y="4236"/>
                    <a:pt x="3071" y="4222"/>
                    <a:pt x="3018" y="4222"/>
                  </a:cubicBezTo>
                  <a:cubicBezTo>
                    <a:pt x="2965" y="4222"/>
                    <a:pt x="2925" y="4236"/>
                    <a:pt x="2886" y="4275"/>
                  </a:cubicBezTo>
                  <a:cubicBezTo>
                    <a:pt x="2859" y="4302"/>
                    <a:pt x="2833" y="4328"/>
                    <a:pt x="2819" y="4368"/>
                  </a:cubicBezTo>
                  <a:lnTo>
                    <a:pt x="2647" y="4620"/>
                  </a:lnTo>
                  <a:cubicBezTo>
                    <a:pt x="2621" y="4672"/>
                    <a:pt x="2594" y="4699"/>
                    <a:pt x="2568" y="4712"/>
                  </a:cubicBezTo>
                  <a:cubicBezTo>
                    <a:pt x="2542" y="4725"/>
                    <a:pt x="2515" y="4739"/>
                    <a:pt x="2489" y="4739"/>
                  </a:cubicBezTo>
                  <a:lnTo>
                    <a:pt x="1800" y="4739"/>
                  </a:lnTo>
                  <a:cubicBezTo>
                    <a:pt x="1628" y="4725"/>
                    <a:pt x="1456" y="4725"/>
                    <a:pt x="1271" y="4725"/>
                  </a:cubicBezTo>
                  <a:cubicBezTo>
                    <a:pt x="1099" y="4725"/>
                    <a:pt x="940" y="4712"/>
                    <a:pt x="821" y="4712"/>
                  </a:cubicBezTo>
                  <a:cubicBezTo>
                    <a:pt x="940" y="4593"/>
                    <a:pt x="1072" y="4461"/>
                    <a:pt x="1218" y="4302"/>
                  </a:cubicBezTo>
                  <a:cubicBezTo>
                    <a:pt x="1377" y="4143"/>
                    <a:pt x="1536" y="3971"/>
                    <a:pt x="1681" y="3786"/>
                  </a:cubicBezTo>
                  <a:cubicBezTo>
                    <a:pt x="1840" y="3600"/>
                    <a:pt x="1999" y="3402"/>
                    <a:pt x="2144" y="3203"/>
                  </a:cubicBezTo>
                  <a:cubicBezTo>
                    <a:pt x="2290" y="2992"/>
                    <a:pt x="2436" y="2780"/>
                    <a:pt x="2542" y="2555"/>
                  </a:cubicBezTo>
                  <a:cubicBezTo>
                    <a:pt x="2661" y="2343"/>
                    <a:pt x="2753" y="2131"/>
                    <a:pt x="2833" y="1906"/>
                  </a:cubicBezTo>
                  <a:cubicBezTo>
                    <a:pt x="2899" y="1681"/>
                    <a:pt x="2939" y="1470"/>
                    <a:pt x="2939" y="1271"/>
                  </a:cubicBezTo>
                  <a:cubicBezTo>
                    <a:pt x="2939" y="1086"/>
                    <a:pt x="2912" y="927"/>
                    <a:pt x="2872" y="781"/>
                  </a:cubicBezTo>
                  <a:cubicBezTo>
                    <a:pt x="2833" y="623"/>
                    <a:pt x="2753" y="490"/>
                    <a:pt x="2647" y="371"/>
                  </a:cubicBezTo>
                  <a:cubicBezTo>
                    <a:pt x="2542" y="265"/>
                    <a:pt x="2409" y="173"/>
                    <a:pt x="2250" y="106"/>
                  </a:cubicBezTo>
                  <a:cubicBezTo>
                    <a:pt x="2092" y="40"/>
                    <a:pt x="1893"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5320598" y="397272"/>
              <a:ext cx="209971" cy="208534"/>
            </a:xfrm>
            <a:custGeom>
              <a:rect b="b" l="l" r="r" t="t"/>
              <a:pathLst>
                <a:path extrusionOk="0" h="3773" w="3799">
                  <a:moveTo>
                    <a:pt x="384" y="1"/>
                  </a:moveTo>
                  <a:cubicBezTo>
                    <a:pt x="278" y="1"/>
                    <a:pt x="199" y="14"/>
                    <a:pt x="119" y="54"/>
                  </a:cubicBezTo>
                  <a:cubicBezTo>
                    <a:pt x="40" y="80"/>
                    <a:pt x="0" y="133"/>
                    <a:pt x="0" y="199"/>
                  </a:cubicBezTo>
                  <a:cubicBezTo>
                    <a:pt x="0" y="279"/>
                    <a:pt x="53" y="318"/>
                    <a:pt x="132" y="332"/>
                  </a:cubicBezTo>
                  <a:cubicBezTo>
                    <a:pt x="212" y="345"/>
                    <a:pt x="331" y="358"/>
                    <a:pt x="490" y="358"/>
                  </a:cubicBezTo>
                  <a:lnTo>
                    <a:pt x="609" y="358"/>
                  </a:lnTo>
                  <a:cubicBezTo>
                    <a:pt x="649" y="371"/>
                    <a:pt x="675" y="371"/>
                    <a:pt x="701" y="385"/>
                  </a:cubicBezTo>
                  <a:cubicBezTo>
                    <a:pt x="728" y="398"/>
                    <a:pt x="741" y="411"/>
                    <a:pt x="754" y="437"/>
                  </a:cubicBezTo>
                  <a:cubicBezTo>
                    <a:pt x="781" y="464"/>
                    <a:pt x="794" y="490"/>
                    <a:pt x="821" y="530"/>
                  </a:cubicBezTo>
                  <a:lnTo>
                    <a:pt x="2025" y="2714"/>
                  </a:lnTo>
                  <a:cubicBezTo>
                    <a:pt x="1972" y="2833"/>
                    <a:pt x="1919" y="2939"/>
                    <a:pt x="1866" y="3032"/>
                  </a:cubicBezTo>
                  <a:cubicBezTo>
                    <a:pt x="1813" y="3124"/>
                    <a:pt x="1760" y="3190"/>
                    <a:pt x="1694" y="3257"/>
                  </a:cubicBezTo>
                  <a:cubicBezTo>
                    <a:pt x="1641" y="3296"/>
                    <a:pt x="1575" y="3349"/>
                    <a:pt x="1509" y="3376"/>
                  </a:cubicBezTo>
                  <a:cubicBezTo>
                    <a:pt x="1429" y="3415"/>
                    <a:pt x="1363" y="3429"/>
                    <a:pt x="1297" y="3429"/>
                  </a:cubicBezTo>
                  <a:cubicBezTo>
                    <a:pt x="1178" y="3429"/>
                    <a:pt x="1072" y="3402"/>
                    <a:pt x="993" y="3349"/>
                  </a:cubicBezTo>
                  <a:cubicBezTo>
                    <a:pt x="926" y="3296"/>
                    <a:pt x="887" y="3230"/>
                    <a:pt x="887" y="3164"/>
                  </a:cubicBezTo>
                  <a:cubicBezTo>
                    <a:pt x="887" y="3137"/>
                    <a:pt x="900" y="3098"/>
                    <a:pt x="913" y="3071"/>
                  </a:cubicBezTo>
                  <a:cubicBezTo>
                    <a:pt x="940" y="3045"/>
                    <a:pt x="966" y="3018"/>
                    <a:pt x="993" y="3018"/>
                  </a:cubicBezTo>
                  <a:cubicBezTo>
                    <a:pt x="1019" y="3018"/>
                    <a:pt x="1046" y="3018"/>
                    <a:pt x="1072" y="3005"/>
                  </a:cubicBezTo>
                  <a:cubicBezTo>
                    <a:pt x="1099" y="3005"/>
                    <a:pt x="1125" y="2992"/>
                    <a:pt x="1151" y="2979"/>
                  </a:cubicBezTo>
                  <a:cubicBezTo>
                    <a:pt x="1178" y="2965"/>
                    <a:pt x="1204" y="2939"/>
                    <a:pt x="1218" y="2912"/>
                  </a:cubicBezTo>
                  <a:cubicBezTo>
                    <a:pt x="1231" y="2899"/>
                    <a:pt x="1244" y="2859"/>
                    <a:pt x="1244" y="2820"/>
                  </a:cubicBezTo>
                  <a:cubicBezTo>
                    <a:pt x="1244" y="2754"/>
                    <a:pt x="1218" y="2701"/>
                    <a:pt x="1165" y="2674"/>
                  </a:cubicBezTo>
                  <a:cubicBezTo>
                    <a:pt x="1125" y="2648"/>
                    <a:pt x="1072" y="2634"/>
                    <a:pt x="1019" y="2634"/>
                  </a:cubicBezTo>
                  <a:cubicBezTo>
                    <a:pt x="966" y="2634"/>
                    <a:pt x="913" y="2634"/>
                    <a:pt x="847" y="2661"/>
                  </a:cubicBezTo>
                  <a:cubicBezTo>
                    <a:pt x="794" y="2687"/>
                    <a:pt x="754" y="2714"/>
                    <a:pt x="701" y="2754"/>
                  </a:cubicBezTo>
                  <a:cubicBezTo>
                    <a:pt x="662" y="2807"/>
                    <a:pt x="622" y="2859"/>
                    <a:pt x="596" y="2926"/>
                  </a:cubicBezTo>
                  <a:cubicBezTo>
                    <a:pt x="569" y="2992"/>
                    <a:pt x="556" y="3071"/>
                    <a:pt x="556" y="3164"/>
                  </a:cubicBezTo>
                  <a:cubicBezTo>
                    <a:pt x="556" y="3257"/>
                    <a:pt x="582" y="3349"/>
                    <a:pt x="622" y="3415"/>
                  </a:cubicBezTo>
                  <a:cubicBezTo>
                    <a:pt x="649" y="3495"/>
                    <a:pt x="701" y="3561"/>
                    <a:pt x="768" y="3614"/>
                  </a:cubicBezTo>
                  <a:cubicBezTo>
                    <a:pt x="821" y="3667"/>
                    <a:pt x="900" y="3707"/>
                    <a:pt x="979" y="3733"/>
                  </a:cubicBezTo>
                  <a:cubicBezTo>
                    <a:pt x="1059" y="3759"/>
                    <a:pt x="1138" y="3773"/>
                    <a:pt x="1231" y="3773"/>
                  </a:cubicBezTo>
                  <a:cubicBezTo>
                    <a:pt x="1390" y="3773"/>
                    <a:pt x="1535" y="3733"/>
                    <a:pt x="1668" y="3667"/>
                  </a:cubicBezTo>
                  <a:cubicBezTo>
                    <a:pt x="1800" y="3614"/>
                    <a:pt x="1932" y="3508"/>
                    <a:pt x="2051" y="3376"/>
                  </a:cubicBezTo>
                  <a:cubicBezTo>
                    <a:pt x="2144" y="3257"/>
                    <a:pt x="2237" y="3111"/>
                    <a:pt x="2303" y="2952"/>
                  </a:cubicBezTo>
                  <a:cubicBezTo>
                    <a:pt x="2382" y="2780"/>
                    <a:pt x="2462" y="2595"/>
                    <a:pt x="2541" y="2370"/>
                  </a:cubicBezTo>
                  <a:lnTo>
                    <a:pt x="3176" y="596"/>
                  </a:lnTo>
                  <a:cubicBezTo>
                    <a:pt x="3203" y="530"/>
                    <a:pt x="3229" y="490"/>
                    <a:pt x="3256" y="477"/>
                  </a:cubicBezTo>
                  <a:cubicBezTo>
                    <a:pt x="3296" y="464"/>
                    <a:pt x="3362" y="451"/>
                    <a:pt x="3454" y="451"/>
                  </a:cubicBezTo>
                  <a:cubicBezTo>
                    <a:pt x="3534" y="451"/>
                    <a:pt x="3613" y="437"/>
                    <a:pt x="3679" y="411"/>
                  </a:cubicBezTo>
                  <a:cubicBezTo>
                    <a:pt x="3759" y="398"/>
                    <a:pt x="3799" y="345"/>
                    <a:pt x="3799" y="279"/>
                  </a:cubicBezTo>
                  <a:cubicBezTo>
                    <a:pt x="3799" y="212"/>
                    <a:pt x="3759" y="160"/>
                    <a:pt x="3693" y="146"/>
                  </a:cubicBezTo>
                  <a:cubicBezTo>
                    <a:pt x="3626" y="120"/>
                    <a:pt x="3547" y="107"/>
                    <a:pt x="3454" y="107"/>
                  </a:cubicBezTo>
                  <a:lnTo>
                    <a:pt x="2422" y="107"/>
                  </a:lnTo>
                  <a:cubicBezTo>
                    <a:pt x="2329" y="107"/>
                    <a:pt x="2263" y="120"/>
                    <a:pt x="2237" y="146"/>
                  </a:cubicBezTo>
                  <a:cubicBezTo>
                    <a:pt x="2210" y="160"/>
                    <a:pt x="2197" y="212"/>
                    <a:pt x="2197" y="279"/>
                  </a:cubicBezTo>
                  <a:cubicBezTo>
                    <a:pt x="2197" y="318"/>
                    <a:pt x="2224" y="358"/>
                    <a:pt x="2263" y="398"/>
                  </a:cubicBezTo>
                  <a:cubicBezTo>
                    <a:pt x="2303" y="437"/>
                    <a:pt x="2382" y="451"/>
                    <a:pt x="2475" y="451"/>
                  </a:cubicBezTo>
                  <a:cubicBezTo>
                    <a:pt x="2568" y="451"/>
                    <a:pt x="2634" y="464"/>
                    <a:pt x="2660" y="477"/>
                  </a:cubicBezTo>
                  <a:cubicBezTo>
                    <a:pt x="2687" y="504"/>
                    <a:pt x="2700" y="517"/>
                    <a:pt x="2700" y="557"/>
                  </a:cubicBezTo>
                  <a:cubicBezTo>
                    <a:pt x="2700" y="623"/>
                    <a:pt x="2687" y="689"/>
                    <a:pt x="2647" y="795"/>
                  </a:cubicBezTo>
                  <a:lnTo>
                    <a:pt x="2197" y="2224"/>
                  </a:lnTo>
                  <a:lnTo>
                    <a:pt x="1337" y="623"/>
                  </a:lnTo>
                  <a:cubicBezTo>
                    <a:pt x="1324" y="583"/>
                    <a:pt x="1310" y="543"/>
                    <a:pt x="1297" y="504"/>
                  </a:cubicBezTo>
                  <a:cubicBezTo>
                    <a:pt x="1284" y="464"/>
                    <a:pt x="1284" y="437"/>
                    <a:pt x="1284" y="424"/>
                  </a:cubicBezTo>
                  <a:cubicBezTo>
                    <a:pt x="1284" y="385"/>
                    <a:pt x="1284" y="358"/>
                    <a:pt x="1297" y="358"/>
                  </a:cubicBezTo>
                  <a:cubicBezTo>
                    <a:pt x="1324" y="345"/>
                    <a:pt x="1337" y="345"/>
                    <a:pt x="1363" y="345"/>
                  </a:cubicBezTo>
                  <a:cubicBezTo>
                    <a:pt x="1443" y="345"/>
                    <a:pt x="1496" y="332"/>
                    <a:pt x="1522" y="292"/>
                  </a:cubicBezTo>
                  <a:cubicBezTo>
                    <a:pt x="1549" y="252"/>
                    <a:pt x="1562" y="212"/>
                    <a:pt x="1562" y="160"/>
                  </a:cubicBezTo>
                  <a:cubicBezTo>
                    <a:pt x="1562" y="120"/>
                    <a:pt x="1549" y="80"/>
                    <a:pt x="1522" y="54"/>
                  </a:cubicBezTo>
                  <a:cubicBezTo>
                    <a:pt x="1496" y="14"/>
                    <a:pt x="1416" y="1"/>
                    <a:pt x="1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15"/>
          <p:cNvSpPr/>
          <p:nvPr/>
        </p:nvSpPr>
        <p:spPr>
          <a:xfrm>
            <a:off x="396637" y="445976"/>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5">
    <p:spTree>
      <p:nvGrpSpPr>
        <p:cNvPr id="268" name="Shape 268"/>
        <p:cNvGrpSpPr/>
        <p:nvPr/>
      </p:nvGrpSpPr>
      <p:grpSpPr>
        <a:xfrm>
          <a:off x="0" y="0"/>
          <a:ext cx="0" cy="0"/>
          <a:chOff x="0" y="0"/>
          <a:chExt cx="0" cy="0"/>
        </a:xfrm>
      </p:grpSpPr>
      <p:sp>
        <p:nvSpPr>
          <p:cNvPr id="269" name="Google Shape;269;p16"/>
          <p:cNvSpPr txBox="1"/>
          <p:nvPr>
            <p:ph idx="1" type="body"/>
          </p:nvPr>
        </p:nvSpPr>
        <p:spPr>
          <a:xfrm>
            <a:off x="886162" y="1663025"/>
            <a:ext cx="3630600" cy="247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Font typeface="Mukta Light"/>
              <a:buChar char="●"/>
              <a:defRPr sz="1400">
                <a:latin typeface="Mukta Light"/>
                <a:ea typeface="Mukta Light"/>
                <a:cs typeface="Mukta Light"/>
                <a:sym typeface="Mukta Light"/>
              </a:defRPr>
            </a:lvl1pPr>
            <a:lvl2pPr indent="-304800" lvl="1" marL="914400" rtl="0">
              <a:spcBef>
                <a:spcPts val="0"/>
              </a:spcBef>
              <a:spcAft>
                <a:spcPts val="0"/>
              </a:spcAft>
              <a:buSzPts val="1200"/>
              <a:buFont typeface="Mukta Light"/>
              <a:buChar char="○"/>
              <a:defRPr sz="1200">
                <a:latin typeface="Mukta Light"/>
                <a:ea typeface="Mukta Light"/>
                <a:cs typeface="Mukta Light"/>
                <a:sym typeface="Mukta Light"/>
              </a:defRPr>
            </a:lvl2pPr>
            <a:lvl3pPr indent="-304800" lvl="2" marL="1371600" rtl="0">
              <a:spcBef>
                <a:spcPts val="1600"/>
              </a:spcBef>
              <a:spcAft>
                <a:spcPts val="0"/>
              </a:spcAft>
              <a:buSzPts val="1200"/>
              <a:buFont typeface="Mukta Light"/>
              <a:buChar char="■"/>
              <a:defRPr sz="1200">
                <a:latin typeface="Mukta Light"/>
                <a:ea typeface="Mukta Light"/>
                <a:cs typeface="Mukta Light"/>
                <a:sym typeface="Mukta Light"/>
              </a:defRPr>
            </a:lvl3pPr>
            <a:lvl4pPr indent="-304800" lvl="3" marL="1828800" rtl="0">
              <a:spcBef>
                <a:spcPts val="1600"/>
              </a:spcBef>
              <a:spcAft>
                <a:spcPts val="0"/>
              </a:spcAft>
              <a:buSzPts val="1200"/>
              <a:buFont typeface="Mukta Light"/>
              <a:buChar char="●"/>
              <a:defRPr sz="1200">
                <a:latin typeface="Mukta Light"/>
                <a:ea typeface="Mukta Light"/>
                <a:cs typeface="Mukta Light"/>
                <a:sym typeface="Mukta Light"/>
              </a:defRPr>
            </a:lvl4pPr>
            <a:lvl5pPr indent="-304800" lvl="4" marL="2286000" rtl="0">
              <a:spcBef>
                <a:spcPts val="1600"/>
              </a:spcBef>
              <a:spcAft>
                <a:spcPts val="0"/>
              </a:spcAft>
              <a:buSzPts val="1200"/>
              <a:buFont typeface="Mukta Light"/>
              <a:buChar char="○"/>
              <a:defRPr sz="1200">
                <a:latin typeface="Mukta Light"/>
                <a:ea typeface="Mukta Light"/>
                <a:cs typeface="Mukta Light"/>
                <a:sym typeface="Mukta Light"/>
              </a:defRPr>
            </a:lvl5pPr>
            <a:lvl6pPr indent="-304800" lvl="5" marL="2743200" rtl="0">
              <a:spcBef>
                <a:spcPts val="1600"/>
              </a:spcBef>
              <a:spcAft>
                <a:spcPts val="0"/>
              </a:spcAft>
              <a:buSzPts val="1200"/>
              <a:buFont typeface="Mukta Light"/>
              <a:buChar char="■"/>
              <a:defRPr sz="1200">
                <a:latin typeface="Mukta Light"/>
                <a:ea typeface="Mukta Light"/>
                <a:cs typeface="Mukta Light"/>
                <a:sym typeface="Mukta Light"/>
              </a:defRPr>
            </a:lvl6pPr>
            <a:lvl7pPr indent="-304800" lvl="6" marL="3200400" rtl="0">
              <a:spcBef>
                <a:spcPts val="1600"/>
              </a:spcBef>
              <a:spcAft>
                <a:spcPts val="0"/>
              </a:spcAft>
              <a:buSzPts val="1200"/>
              <a:buFont typeface="Mukta Light"/>
              <a:buChar char="●"/>
              <a:defRPr sz="1200">
                <a:latin typeface="Mukta Light"/>
                <a:ea typeface="Mukta Light"/>
                <a:cs typeface="Mukta Light"/>
                <a:sym typeface="Mukta Light"/>
              </a:defRPr>
            </a:lvl7pPr>
            <a:lvl8pPr indent="-304800" lvl="7" marL="3657600" rtl="0">
              <a:spcBef>
                <a:spcPts val="1600"/>
              </a:spcBef>
              <a:spcAft>
                <a:spcPts val="0"/>
              </a:spcAft>
              <a:buSzPts val="1200"/>
              <a:buFont typeface="Mukta Light"/>
              <a:buChar char="○"/>
              <a:defRPr sz="1200">
                <a:latin typeface="Mukta Light"/>
                <a:ea typeface="Mukta Light"/>
                <a:cs typeface="Mukta Light"/>
                <a:sym typeface="Mukta Light"/>
              </a:defRPr>
            </a:lvl8pPr>
            <a:lvl9pPr indent="-304800" lvl="8" marL="4114800" rtl="0">
              <a:spcBef>
                <a:spcPts val="1600"/>
              </a:spcBef>
              <a:spcAft>
                <a:spcPts val="1600"/>
              </a:spcAft>
              <a:buSzPts val="1200"/>
              <a:buFont typeface="Mukta Light"/>
              <a:buChar char="■"/>
              <a:defRPr sz="1200">
                <a:latin typeface="Mukta Light"/>
                <a:ea typeface="Mukta Light"/>
                <a:cs typeface="Mukta Light"/>
                <a:sym typeface="Mukta Light"/>
              </a:defRPr>
            </a:lvl9pPr>
          </a:lstStyle>
          <a:p/>
        </p:txBody>
      </p:sp>
      <p:sp>
        <p:nvSpPr>
          <p:cNvPr id="270" name="Google Shape;270;p16"/>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1" name="Google Shape;271;p16"/>
          <p:cNvGrpSpPr/>
          <p:nvPr/>
        </p:nvGrpSpPr>
        <p:grpSpPr>
          <a:xfrm>
            <a:off x="393755" y="4192389"/>
            <a:ext cx="1357006" cy="707493"/>
            <a:chOff x="1787352" y="2530363"/>
            <a:chExt cx="1540651" cy="803239"/>
          </a:xfrm>
        </p:grpSpPr>
        <p:sp>
          <p:nvSpPr>
            <p:cNvPr id="272" name="Google Shape;272;p16"/>
            <p:cNvSpPr/>
            <p:nvPr/>
          </p:nvSpPr>
          <p:spPr>
            <a:xfrm>
              <a:off x="1971678" y="2530363"/>
              <a:ext cx="914442" cy="628420"/>
            </a:xfrm>
            <a:custGeom>
              <a:rect b="b" l="l" r="r" t="t"/>
              <a:pathLst>
                <a:path extrusionOk="0" h="11370" w="16545">
                  <a:moveTo>
                    <a:pt x="279" y="1"/>
                  </a:moveTo>
                  <a:cubicBezTo>
                    <a:pt x="213" y="1"/>
                    <a:pt x="160" y="1"/>
                    <a:pt x="160" y="54"/>
                  </a:cubicBezTo>
                  <a:cubicBezTo>
                    <a:pt x="54" y="120"/>
                    <a:pt x="1" y="173"/>
                    <a:pt x="1" y="279"/>
                  </a:cubicBezTo>
                  <a:lnTo>
                    <a:pt x="1" y="8603"/>
                  </a:lnTo>
                  <a:cubicBezTo>
                    <a:pt x="1" y="8551"/>
                    <a:pt x="54" y="8445"/>
                    <a:pt x="107" y="8445"/>
                  </a:cubicBezTo>
                  <a:cubicBezTo>
                    <a:pt x="160" y="8392"/>
                    <a:pt x="213" y="8326"/>
                    <a:pt x="279" y="8326"/>
                  </a:cubicBezTo>
                  <a:lnTo>
                    <a:pt x="543" y="8326"/>
                  </a:lnTo>
                  <a:lnTo>
                    <a:pt x="543" y="715"/>
                  </a:lnTo>
                  <a:lnTo>
                    <a:pt x="13011" y="6340"/>
                  </a:lnTo>
                  <a:cubicBezTo>
                    <a:pt x="12852" y="6076"/>
                    <a:pt x="12733" y="5798"/>
                    <a:pt x="12574" y="5520"/>
                  </a:cubicBezTo>
                  <a:lnTo>
                    <a:pt x="385" y="54"/>
                  </a:lnTo>
                  <a:cubicBezTo>
                    <a:pt x="385" y="1"/>
                    <a:pt x="332" y="1"/>
                    <a:pt x="279" y="1"/>
                  </a:cubicBezTo>
                  <a:close/>
                  <a:moveTo>
                    <a:pt x="3085" y="10814"/>
                  </a:moveTo>
                  <a:lnTo>
                    <a:pt x="3085" y="11092"/>
                  </a:lnTo>
                  <a:cubicBezTo>
                    <a:pt x="3085" y="11198"/>
                    <a:pt x="3032" y="11251"/>
                    <a:pt x="2979" y="11303"/>
                  </a:cubicBezTo>
                  <a:cubicBezTo>
                    <a:pt x="2926" y="11370"/>
                    <a:pt x="2860" y="11370"/>
                    <a:pt x="2807" y="11370"/>
                  </a:cubicBezTo>
                  <a:lnTo>
                    <a:pt x="16545" y="11370"/>
                  </a:lnTo>
                  <a:cubicBezTo>
                    <a:pt x="16426" y="11198"/>
                    <a:pt x="16267" y="11039"/>
                    <a:pt x="16095" y="10814"/>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2666643" y="2835398"/>
              <a:ext cx="661361" cy="323385"/>
            </a:xfrm>
            <a:custGeom>
              <a:rect b="b" l="l" r="r" t="t"/>
              <a:pathLst>
                <a:path extrusionOk="0" h="5851" w="11966">
                  <a:moveTo>
                    <a:pt x="0" y="1"/>
                  </a:moveTo>
                  <a:cubicBezTo>
                    <a:pt x="159" y="279"/>
                    <a:pt x="278" y="557"/>
                    <a:pt x="437" y="821"/>
                  </a:cubicBezTo>
                  <a:lnTo>
                    <a:pt x="10417" y="5295"/>
                  </a:lnTo>
                  <a:lnTo>
                    <a:pt x="3521" y="5295"/>
                  </a:lnTo>
                  <a:cubicBezTo>
                    <a:pt x="3693" y="5520"/>
                    <a:pt x="3852" y="5679"/>
                    <a:pt x="3971" y="5851"/>
                  </a:cubicBezTo>
                  <a:lnTo>
                    <a:pt x="11687" y="5851"/>
                  </a:lnTo>
                  <a:cubicBezTo>
                    <a:pt x="11793" y="5851"/>
                    <a:pt x="11912" y="5784"/>
                    <a:pt x="11965" y="5626"/>
                  </a:cubicBezTo>
                  <a:cubicBezTo>
                    <a:pt x="11965" y="5520"/>
                    <a:pt x="11912" y="5401"/>
                    <a:pt x="11793" y="5348"/>
                  </a:cubicBezTo>
                  <a:lnTo>
                    <a:pt x="0" y="1"/>
                  </a:ln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1971678" y="2990485"/>
              <a:ext cx="170508" cy="168297"/>
            </a:xfrm>
            <a:custGeom>
              <a:rect b="b" l="l" r="r" t="t"/>
              <a:pathLst>
                <a:path extrusionOk="0" h="3045" w="3085">
                  <a:moveTo>
                    <a:pt x="2529" y="556"/>
                  </a:moveTo>
                  <a:lnTo>
                    <a:pt x="2529" y="2489"/>
                  </a:lnTo>
                  <a:lnTo>
                    <a:pt x="543" y="2489"/>
                  </a:lnTo>
                  <a:lnTo>
                    <a:pt x="543" y="556"/>
                  </a:lnTo>
                  <a:close/>
                  <a:moveTo>
                    <a:pt x="279" y="1"/>
                  </a:moveTo>
                  <a:cubicBezTo>
                    <a:pt x="213" y="1"/>
                    <a:pt x="160" y="67"/>
                    <a:pt x="107" y="120"/>
                  </a:cubicBezTo>
                  <a:cubicBezTo>
                    <a:pt x="54" y="120"/>
                    <a:pt x="1" y="226"/>
                    <a:pt x="1" y="278"/>
                  </a:cubicBezTo>
                  <a:lnTo>
                    <a:pt x="1" y="2767"/>
                  </a:lnTo>
                  <a:cubicBezTo>
                    <a:pt x="1" y="2873"/>
                    <a:pt x="54" y="2926"/>
                    <a:pt x="107" y="2978"/>
                  </a:cubicBezTo>
                  <a:cubicBezTo>
                    <a:pt x="160" y="3045"/>
                    <a:pt x="213" y="3045"/>
                    <a:pt x="279" y="3045"/>
                  </a:cubicBezTo>
                  <a:lnTo>
                    <a:pt x="2807" y="3045"/>
                  </a:lnTo>
                  <a:cubicBezTo>
                    <a:pt x="2860" y="3045"/>
                    <a:pt x="2926" y="3045"/>
                    <a:pt x="2979" y="2978"/>
                  </a:cubicBezTo>
                  <a:cubicBezTo>
                    <a:pt x="3032" y="2926"/>
                    <a:pt x="3085" y="2873"/>
                    <a:pt x="3085" y="2767"/>
                  </a:cubicBezTo>
                  <a:lnTo>
                    <a:pt x="3085" y="2489"/>
                  </a:lnTo>
                  <a:lnTo>
                    <a:pt x="3085" y="278"/>
                  </a:lnTo>
                  <a:cubicBezTo>
                    <a:pt x="3085" y="226"/>
                    <a:pt x="3032" y="120"/>
                    <a:pt x="2979" y="120"/>
                  </a:cubicBezTo>
                  <a:cubicBezTo>
                    <a:pt x="2926" y="67"/>
                    <a:pt x="2860" y="1"/>
                    <a:pt x="2807"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a:off x="2584733" y="2634989"/>
              <a:ext cx="118554" cy="120765"/>
            </a:xfrm>
            <a:custGeom>
              <a:rect b="b" l="l" r="r" t="t"/>
              <a:pathLst>
                <a:path extrusionOk="0" h="2185" w="2145">
                  <a:moveTo>
                    <a:pt x="887" y="1284"/>
                  </a:moveTo>
                  <a:cubicBezTo>
                    <a:pt x="953" y="1284"/>
                    <a:pt x="1032" y="1297"/>
                    <a:pt x="1085" y="1311"/>
                  </a:cubicBezTo>
                  <a:cubicBezTo>
                    <a:pt x="1151" y="1324"/>
                    <a:pt x="1204" y="1350"/>
                    <a:pt x="1257" y="1377"/>
                  </a:cubicBezTo>
                  <a:cubicBezTo>
                    <a:pt x="1310" y="1403"/>
                    <a:pt x="1350" y="1430"/>
                    <a:pt x="1376" y="1469"/>
                  </a:cubicBezTo>
                  <a:cubicBezTo>
                    <a:pt x="1403" y="1509"/>
                    <a:pt x="1416" y="1549"/>
                    <a:pt x="1416" y="1588"/>
                  </a:cubicBezTo>
                  <a:cubicBezTo>
                    <a:pt x="1416" y="1641"/>
                    <a:pt x="1403" y="1681"/>
                    <a:pt x="1363" y="1721"/>
                  </a:cubicBezTo>
                  <a:cubicBezTo>
                    <a:pt x="1337" y="1761"/>
                    <a:pt x="1297" y="1787"/>
                    <a:pt x="1231" y="1813"/>
                  </a:cubicBezTo>
                  <a:cubicBezTo>
                    <a:pt x="1178" y="1840"/>
                    <a:pt x="1112" y="1866"/>
                    <a:pt x="1046" y="1880"/>
                  </a:cubicBezTo>
                  <a:cubicBezTo>
                    <a:pt x="966" y="1906"/>
                    <a:pt x="887" y="1906"/>
                    <a:pt x="807" y="1906"/>
                  </a:cubicBezTo>
                  <a:cubicBezTo>
                    <a:pt x="675" y="1906"/>
                    <a:pt x="569" y="1893"/>
                    <a:pt x="463" y="1840"/>
                  </a:cubicBezTo>
                  <a:cubicBezTo>
                    <a:pt x="371" y="1800"/>
                    <a:pt x="318" y="1734"/>
                    <a:pt x="318" y="1641"/>
                  </a:cubicBezTo>
                  <a:cubicBezTo>
                    <a:pt x="318" y="1588"/>
                    <a:pt x="331" y="1536"/>
                    <a:pt x="371" y="1496"/>
                  </a:cubicBezTo>
                  <a:cubicBezTo>
                    <a:pt x="397" y="1456"/>
                    <a:pt x="437" y="1416"/>
                    <a:pt x="490" y="1390"/>
                  </a:cubicBezTo>
                  <a:cubicBezTo>
                    <a:pt x="529" y="1350"/>
                    <a:pt x="596" y="1337"/>
                    <a:pt x="662" y="1311"/>
                  </a:cubicBezTo>
                  <a:cubicBezTo>
                    <a:pt x="728" y="1297"/>
                    <a:pt x="807" y="1284"/>
                    <a:pt x="887" y="1284"/>
                  </a:cubicBezTo>
                  <a:close/>
                  <a:moveTo>
                    <a:pt x="926" y="0"/>
                  </a:moveTo>
                  <a:cubicBezTo>
                    <a:pt x="688" y="0"/>
                    <a:pt x="490" y="53"/>
                    <a:pt x="344" y="159"/>
                  </a:cubicBezTo>
                  <a:cubicBezTo>
                    <a:pt x="199" y="265"/>
                    <a:pt x="132" y="397"/>
                    <a:pt x="132" y="569"/>
                  </a:cubicBezTo>
                  <a:cubicBezTo>
                    <a:pt x="132" y="649"/>
                    <a:pt x="159" y="715"/>
                    <a:pt x="199" y="781"/>
                  </a:cubicBezTo>
                  <a:cubicBezTo>
                    <a:pt x="238" y="861"/>
                    <a:pt x="304" y="887"/>
                    <a:pt x="397" y="887"/>
                  </a:cubicBezTo>
                  <a:cubicBezTo>
                    <a:pt x="463" y="887"/>
                    <a:pt x="503" y="874"/>
                    <a:pt x="543" y="847"/>
                  </a:cubicBezTo>
                  <a:cubicBezTo>
                    <a:pt x="582" y="821"/>
                    <a:pt x="596" y="781"/>
                    <a:pt x="596" y="728"/>
                  </a:cubicBezTo>
                  <a:cubicBezTo>
                    <a:pt x="596" y="675"/>
                    <a:pt x="582" y="636"/>
                    <a:pt x="556" y="622"/>
                  </a:cubicBezTo>
                  <a:cubicBezTo>
                    <a:pt x="529" y="596"/>
                    <a:pt x="503" y="583"/>
                    <a:pt x="490" y="583"/>
                  </a:cubicBezTo>
                  <a:cubicBezTo>
                    <a:pt x="450" y="569"/>
                    <a:pt x="437" y="569"/>
                    <a:pt x="410" y="556"/>
                  </a:cubicBezTo>
                  <a:cubicBezTo>
                    <a:pt x="397" y="556"/>
                    <a:pt x="397" y="530"/>
                    <a:pt x="397" y="503"/>
                  </a:cubicBezTo>
                  <a:cubicBezTo>
                    <a:pt x="397" y="477"/>
                    <a:pt x="410" y="437"/>
                    <a:pt x="437" y="411"/>
                  </a:cubicBezTo>
                  <a:cubicBezTo>
                    <a:pt x="476" y="384"/>
                    <a:pt x="516" y="358"/>
                    <a:pt x="556" y="344"/>
                  </a:cubicBezTo>
                  <a:cubicBezTo>
                    <a:pt x="609" y="318"/>
                    <a:pt x="662" y="305"/>
                    <a:pt x="728" y="291"/>
                  </a:cubicBezTo>
                  <a:cubicBezTo>
                    <a:pt x="781" y="278"/>
                    <a:pt x="834" y="278"/>
                    <a:pt x="887" y="278"/>
                  </a:cubicBezTo>
                  <a:cubicBezTo>
                    <a:pt x="1072" y="278"/>
                    <a:pt x="1204" y="331"/>
                    <a:pt x="1297" y="450"/>
                  </a:cubicBezTo>
                  <a:cubicBezTo>
                    <a:pt x="1376" y="569"/>
                    <a:pt x="1416" y="728"/>
                    <a:pt x="1416" y="927"/>
                  </a:cubicBezTo>
                  <a:cubicBezTo>
                    <a:pt x="1416" y="940"/>
                    <a:pt x="1416" y="966"/>
                    <a:pt x="1416" y="1006"/>
                  </a:cubicBezTo>
                  <a:lnTo>
                    <a:pt x="1416" y="1099"/>
                  </a:lnTo>
                  <a:lnTo>
                    <a:pt x="1416" y="1218"/>
                  </a:lnTo>
                  <a:cubicBezTo>
                    <a:pt x="1218" y="1086"/>
                    <a:pt x="1006" y="1006"/>
                    <a:pt x="768" y="1006"/>
                  </a:cubicBezTo>
                  <a:cubicBezTo>
                    <a:pt x="649" y="1006"/>
                    <a:pt x="543" y="1033"/>
                    <a:pt x="450" y="1059"/>
                  </a:cubicBezTo>
                  <a:cubicBezTo>
                    <a:pt x="357" y="1086"/>
                    <a:pt x="278" y="1138"/>
                    <a:pt x="212" y="1191"/>
                  </a:cubicBezTo>
                  <a:cubicBezTo>
                    <a:pt x="146" y="1244"/>
                    <a:pt x="93" y="1311"/>
                    <a:pt x="53" y="1390"/>
                  </a:cubicBezTo>
                  <a:cubicBezTo>
                    <a:pt x="13" y="1469"/>
                    <a:pt x="0" y="1549"/>
                    <a:pt x="0" y="1641"/>
                  </a:cubicBezTo>
                  <a:cubicBezTo>
                    <a:pt x="0" y="1800"/>
                    <a:pt x="53" y="1946"/>
                    <a:pt x="185" y="2038"/>
                  </a:cubicBezTo>
                  <a:cubicBezTo>
                    <a:pt x="318" y="2131"/>
                    <a:pt x="490" y="2184"/>
                    <a:pt x="701" y="2184"/>
                  </a:cubicBezTo>
                  <a:cubicBezTo>
                    <a:pt x="847" y="2184"/>
                    <a:pt x="979" y="2158"/>
                    <a:pt x="1099" y="2118"/>
                  </a:cubicBezTo>
                  <a:cubicBezTo>
                    <a:pt x="1218" y="2065"/>
                    <a:pt x="1324" y="1999"/>
                    <a:pt x="1429" y="1919"/>
                  </a:cubicBezTo>
                  <a:cubicBezTo>
                    <a:pt x="1456" y="2012"/>
                    <a:pt x="1496" y="2078"/>
                    <a:pt x="1562" y="2131"/>
                  </a:cubicBezTo>
                  <a:cubicBezTo>
                    <a:pt x="1628" y="2171"/>
                    <a:pt x="1707" y="2184"/>
                    <a:pt x="1787" y="2184"/>
                  </a:cubicBezTo>
                  <a:cubicBezTo>
                    <a:pt x="1840" y="2184"/>
                    <a:pt x="1879" y="2184"/>
                    <a:pt x="1919" y="2171"/>
                  </a:cubicBezTo>
                  <a:cubicBezTo>
                    <a:pt x="1959" y="2158"/>
                    <a:pt x="1999" y="2131"/>
                    <a:pt x="2038" y="2105"/>
                  </a:cubicBezTo>
                  <a:cubicBezTo>
                    <a:pt x="2078" y="2078"/>
                    <a:pt x="2091" y="2038"/>
                    <a:pt x="2118" y="1999"/>
                  </a:cubicBezTo>
                  <a:cubicBezTo>
                    <a:pt x="2144" y="1959"/>
                    <a:pt x="2144" y="1893"/>
                    <a:pt x="2144" y="1840"/>
                  </a:cubicBezTo>
                  <a:cubicBezTo>
                    <a:pt x="2144" y="1800"/>
                    <a:pt x="2144" y="1761"/>
                    <a:pt x="2131" y="1734"/>
                  </a:cubicBezTo>
                  <a:cubicBezTo>
                    <a:pt x="2118" y="1694"/>
                    <a:pt x="2091" y="1681"/>
                    <a:pt x="2051" y="1681"/>
                  </a:cubicBezTo>
                  <a:cubicBezTo>
                    <a:pt x="2012" y="1681"/>
                    <a:pt x="1972" y="1694"/>
                    <a:pt x="1959" y="1721"/>
                  </a:cubicBezTo>
                  <a:cubicBezTo>
                    <a:pt x="1946" y="1747"/>
                    <a:pt x="1932" y="1761"/>
                    <a:pt x="1932" y="1787"/>
                  </a:cubicBezTo>
                  <a:cubicBezTo>
                    <a:pt x="1919" y="1827"/>
                    <a:pt x="1906" y="1853"/>
                    <a:pt x="1893" y="1880"/>
                  </a:cubicBezTo>
                  <a:cubicBezTo>
                    <a:pt x="1893" y="1893"/>
                    <a:pt x="1866" y="1906"/>
                    <a:pt x="1840" y="1906"/>
                  </a:cubicBezTo>
                  <a:cubicBezTo>
                    <a:pt x="1787" y="1906"/>
                    <a:pt x="1760" y="1893"/>
                    <a:pt x="1747" y="1840"/>
                  </a:cubicBezTo>
                  <a:cubicBezTo>
                    <a:pt x="1734" y="1800"/>
                    <a:pt x="1734" y="1708"/>
                    <a:pt x="1734" y="1562"/>
                  </a:cubicBezTo>
                  <a:lnTo>
                    <a:pt x="1734" y="1403"/>
                  </a:lnTo>
                  <a:cubicBezTo>
                    <a:pt x="1734" y="1337"/>
                    <a:pt x="1734" y="1271"/>
                    <a:pt x="1734" y="1218"/>
                  </a:cubicBezTo>
                  <a:cubicBezTo>
                    <a:pt x="1734" y="1152"/>
                    <a:pt x="1747" y="1086"/>
                    <a:pt x="1747" y="1033"/>
                  </a:cubicBezTo>
                  <a:cubicBezTo>
                    <a:pt x="1747" y="980"/>
                    <a:pt x="1747" y="927"/>
                    <a:pt x="1747" y="900"/>
                  </a:cubicBezTo>
                  <a:cubicBezTo>
                    <a:pt x="1747" y="291"/>
                    <a:pt x="1469" y="0"/>
                    <a:pt x="926"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1787352" y="2713970"/>
              <a:ext cx="141215" cy="212955"/>
            </a:xfrm>
            <a:custGeom>
              <a:rect b="b" l="l" r="r" t="t"/>
              <a:pathLst>
                <a:path extrusionOk="0" h="3853" w="2555">
                  <a:moveTo>
                    <a:pt x="1655" y="1959"/>
                  </a:moveTo>
                  <a:cubicBezTo>
                    <a:pt x="1708" y="1959"/>
                    <a:pt x="1761" y="1973"/>
                    <a:pt x="1827" y="1999"/>
                  </a:cubicBezTo>
                  <a:cubicBezTo>
                    <a:pt x="1893" y="2026"/>
                    <a:pt x="1946" y="2065"/>
                    <a:pt x="2012" y="2132"/>
                  </a:cubicBezTo>
                  <a:cubicBezTo>
                    <a:pt x="2065" y="2184"/>
                    <a:pt x="2118" y="2277"/>
                    <a:pt x="2158" y="2370"/>
                  </a:cubicBezTo>
                  <a:cubicBezTo>
                    <a:pt x="2198" y="2476"/>
                    <a:pt x="2211" y="2595"/>
                    <a:pt x="2211" y="2754"/>
                  </a:cubicBezTo>
                  <a:cubicBezTo>
                    <a:pt x="2211" y="2912"/>
                    <a:pt x="2184" y="3045"/>
                    <a:pt x="2131" y="3151"/>
                  </a:cubicBezTo>
                  <a:cubicBezTo>
                    <a:pt x="2092" y="3256"/>
                    <a:pt x="2039" y="3336"/>
                    <a:pt x="1959" y="3402"/>
                  </a:cubicBezTo>
                  <a:cubicBezTo>
                    <a:pt x="1893" y="3455"/>
                    <a:pt x="1814" y="3495"/>
                    <a:pt x="1734" y="3521"/>
                  </a:cubicBezTo>
                  <a:cubicBezTo>
                    <a:pt x="1655" y="3548"/>
                    <a:pt x="1576" y="3548"/>
                    <a:pt x="1523" y="3548"/>
                  </a:cubicBezTo>
                  <a:cubicBezTo>
                    <a:pt x="1324" y="3548"/>
                    <a:pt x="1178" y="3495"/>
                    <a:pt x="1086" y="3376"/>
                  </a:cubicBezTo>
                  <a:cubicBezTo>
                    <a:pt x="993" y="3256"/>
                    <a:pt x="940" y="3071"/>
                    <a:pt x="940" y="2846"/>
                  </a:cubicBezTo>
                  <a:cubicBezTo>
                    <a:pt x="940" y="2793"/>
                    <a:pt x="953" y="2714"/>
                    <a:pt x="980" y="2608"/>
                  </a:cubicBezTo>
                  <a:cubicBezTo>
                    <a:pt x="1006" y="2515"/>
                    <a:pt x="1059" y="2423"/>
                    <a:pt x="1112" y="2317"/>
                  </a:cubicBezTo>
                  <a:cubicBezTo>
                    <a:pt x="1165" y="2224"/>
                    <a:pt x="1245" y="2132"/>
                    <a:pt x="1337" y="2065"/>
                  </a:cubicBezTo>
                  <a:cubicBezTo>
                    <a:pt x="1430" y="1999"/>
                    <a:pt x="1536" y="1959"/>
                    <a:pt x="1655" y="1959"/>
                  </a:cubicBezTo>
                  <a:close/>
                  <a:moveTo>
                    <a:pt x="398" y="1"/>
                  </a:moveTo>
                  <a:cubicBezTo>
                    <a:pt x="265" y="1"/>
                    <a:pt x="173" y="14"/>
                    <a:pt x="106" y="40"/>
                  </a:cubicBezTo>
                  <a:cubicBezTo>
                    <a:pt x="40" y="67"/>
                    <a:pt x="1" y="93"/>
                    <a:pt x="1" y="146"/>
                  </a:cubicBezTo>
                  <a:cubicBezTo>
                    <a:pt x="1" y="173"/>
                    <a:pt x="27" y="199"/>
                    <a:pt x="67" y="212"/>
                  </a:cubicBezTo>
                  <a:cubicBezTo>
                    <a:pt x="120" y="239"/>
                    <a:pt x="159" y="239"/>
                    <a:pt x="212" y="239"/>
                  </a:cubicBezTo>
                  <a:lnTo>
                    <a:pt x="398" y="239"/>
                  </a:lnTo>
                  <a:cubicBezTo>
                    <a:pt x="530" y="239"/>
                    <a:pt x="596" y="279"/>
                    <a:pt x="596" y="371"/>
                  </a:cubicBezTo>
                  <a:lnTo>
                    <a:pt x="596" y="557"/>
                  </a:lnTo>
                  <a:lnTo>
                    <a:pt x="596" y="821"/>
                  </a:lnTo>
                  <a:cubicBezTo>
                    <a:pt x="596" y="927"/>
                    <a:pt x="609" y="1033"/>
                    <a:pt x="609" y="1139"/>
                  </a:cubicBezTo>
                  <a:lnTo>
                    <a:pt x="609" y="1483"/>
                  </a:lnTo>
                  <a:cubicBezTo>
                    <a:pt x="609" y="1721"/>
                    <a:pt x="596" y="1920"/>
                    <a:pt x="596" y="2092"/>
                  </a:cubicBezTo>
                  <a:cubicBezTo>
                    <a:pt x="596" y="2264"/>
                    <a:pt x="596" y="2409"/>
                    <a:pt x="596" y="2542"/>
                  </a:cubicBezTo>
                  <a:cubicBezTo>
                    <a:pt x="596" y="2674"/>
                    <a:pt x="583" y="2780"/>
                    <a:pt x="583" y="2886"/>
                  </a:cubicBezTo>
                  <a:cubicBezTo>
                    <a:pt x="583" y="2979"/>
                    <a:pt x="583" y="3071"/>
                    <a:pt x="583" y="3151"/>
                  </a:cubicBezTo>
                  <a:lnTo>
                    <a:pt x="570" y="3402"/>
                  </a:lnTo>
                  <a:cubicBezTo>
                    <a:pt x="570" y="3495"/>
                    <a:pt x="556" y="3587"/>
                    <a:pt x="556" y="3680"/>
                  </a:cubicBezTo>
                  <a:cubicBezTo>
                    <a:pt x="556" y="3733"/>
                    <a:pt x="583" y="3786"/>
                    <a:pt x="609" y="3812"/>
                  </a:cubicBezTo>
                  <a:cubicBezTo>
                    <a:pt x="636" y="3839"/>
                    <a:pt x="676" y="3852"/>
                    <a:pt x="715" y="3852"/>
                  </a:cubicBezTo>
                  <a:cubicBezTo>
                    <a:pt x="755" y="3852"/>
                    <a:pt x="781" y="3839"/>
                    <a:pt x="808" y="3826"/>
                  </a:cubicBezTo>
                  <a:cubicBezTo>
                    <a:pt x="821" y="3826"/>
                    <a:pt x="848" y="3799"/>
                    <a:pt x="861" y="3773"/>
                  </a:cubicBezTo>
                  <a:cubicBezTo>
                    <a:pt x="861" y="3746"/>
                    <a:pt x="874" y="3706"/>
                    <a:pt x="874" y="3667"/>
                  </a:cubicBezTo>
                  <a:cubicBezTo>
                    <a:pt x="874" y="3614"/>
                    <a:pt x="887" y="3548"/>
                    <a:pt x="887" y="3481"/>
                  </a:cubicBezTo>
                  <a:cubicBezTo>
                    <a:pt x="914" y="3521"/>
                    <a:pt x="940" y="3561"/>
                    <a:pt x="980" y="3614"/>
                  </a:cubicBezTo>
                  <a:cubicBezTo>
                    <a:pt x="1020" y="3654"/>
                    <a:pt x="1059" y="3680"/>
                    <a:pt x="1112" y="3720"/>
                  </a:cubicBezTo>
                  <a:cubicBezTo>
                    <a:pt x="1152" y="3759"/>
                    <a:pt x="1218" y="3786"/>
                    <a:pt x="1284" y="3799"/>
                  </a:cubicBezTo>
                  <a:cubicBezTo>
                    <a:pt x="1351" y="3826"/>
                    <a:pt x="1430" y="3839"/>
                    <a:pt x="1523" y="3839"/>
                  </a:cubicBezTo>
                  <a:cubicBezTo>
                    <a:pt x="1628" y="3839"/>
                    <a:pt x="1748" y="3826"/>
                    <a:pt x="1867" y="3786"/>
                  </a:cubicBezTo>
                  <a:cubicBezTo>
                    <a:pt x="1986" y="3746"/>
                    <a:pt x="2105" y="3693"/>
                    <a:pt x="2198" y="3614"/>
                  </a:cubicBezTo>
                  <a:cubicBezTo>
                    <a:pt x="2303" y="3521"/>
                    <a:pt x="2383" y="3415"/>
                    <a:pt x="2449" y="3283"/>
                  </a:cubicBezTo>
                  <a:cubicBezTo>
                    <a:pt x="2515" y="3151"/>
                    <a:pt x="2555" y="2979"/>
                    <a:pt x="2555" y="2780"/>
                  </a:cubicBezTo>
                  <a:cubicBezTo>
                    <a:pt x="2555" y="2661"/>
                    <a:pt x="2542" y="2529"/>
                    <a:pt x="2502" y="2409"/>
                  </a:cubicBezTo>
                  <a:cubicBezTo>
                    <a:pt x="2476" y="2277"/>
                    <a:pt x="2436" y="2158"/>
                    <a:pt x="2370" y="2052"/>
                  </a:cubicBezTo>
                  <a:cubicBezTo>
                    <a:pt x="2317" y="1946"/>
                    <a:pt x="2224" y="1854"/>
                    <a:pt x="2118" y="1774"/>
                  </a:cubicBezTo>
                  <a:cubicBezTo>
                    <a:pt x="2012" y="1708"/>
                    <a:pt x="1893" y="1668"/>
                    <a:pt x="1734" y="1668"/>
                  </a:cubicBezTo>
                  <a:cubicBezTo>
                    <a:pt x="1562" y="1668"/>
                    <a:pt x="1403" y="1721"/>
                    <a:pt x="1271" y="1827"/>
                  </a:cubicBezTo>
                  <a:cubicBezTo>
                    <a:pt x="1126" y="1920"/>
                    <a:pt x="1020" y="2065"/>
                    <a:pt x="927" y="2251"/>
                  </a:cubicBezTo>
                  <a:lnTo>
                    <a:pt x="927" y="173"/>
                  </a:lnTo>
                  <a:cubicBezTo>
                    <a:pt x="927" y="93"/>
                    <a:pt x="914" y="40"/>
                    <a:pt x="887" y="27"/>
                  </a:cubicBezTo>
                  <a:cubicBezTo>
                    <a:pt x="861" y="14"/>
                    <a:pt x="834" y="1"/>
                    <a:pt x="80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a:off x="2506415" y="3201175"/>
              <a:ext cx="111977" cy="132427"/>
            </a:xfrm>
            <a:custGeom>
              <a:rect b="b" l="l" r="r" t="t"/>
              <a:pathLst>
                <a:path extrusionOk="0" h="2396" w="2026">
                  <a:moveTo>
                    <a:pt x="1761" y="0"/>
                  </a:moveTo>
                  <a:cubicBezTo>
                    <a:pt x="1708" y="0"/>
                    <a:pt x="1682" y="14"/>
                    <a:pt x="1655" y="40"/>
                  </a:cubicBezTo>
                  <a:cubicBezTo>
                    <a:pt x="1629" y="66"/>
                    <a:pt x="1629" y="93"/>
                    <a:pt x="1629" y="133"/>
                  </a:cubicBezTo>
                  <a:lnTo>
                    <a:pt x="1629" y="265"/>
                  </a:lnTo>
                  <a:cubicBezTo>
                    <a:pt x="1629" y="318"/>
                    <a:pt x="1629" y="358"/>
                    <a:pt x="1629" y="384"/>
                  </a:cubicBezTo>
                  <a:cubicBezTo>
                    <a:pt x="1563" y="291"/>
                    <a:pt x="1483" y="212"/>
                    <a:pt x="1391" y="186"/>
                  </a:cubicBezTo>
                  <a:cubicBezTo>
                    <a:pt x="1298" y="159"/>
                    <a:pt x="1192" y="133"/>
                    <a:pt x="1073" y="133"/>
                  </a:cubicBezTo>
                  <a:cubicBezTo>
                    <a:pt x="927" y="133"/>
                    <a:pt x="782" y="172"/>
                    <a:pt x="649" y="225"/>
                  </a:cubicBezTo>
                  <a:cubicBezTo>
                    <a:pt x="517" y="291"/>
                    <a:pt x="398" y="371"/>
                    <a:pt x="305" y="490"/>
                  </a:cubicBezTo>
                  <a:cubicBezTo>
                    <a:pt x="213" y="583"/>
                    <a:pt x="133" y="715"/>
                    <a:pt x="80" y="861"/>
                  </a:cubicBezTo>
                  <a:cubicBezTo>
                    <a:pt x="27" y="1006"/>
                    <a:pt x="1" y="1165"/>
                    <a:pt x="1" y="1324"/>
                  </a:cubicBezTo>
                  <a:cubicBezTo>
                    <a:pt x="1" y="1469"/>
                    <a:pt x="14" y="1615"/>
                    <a:pt x="67" y="1747"/>
                  </a:cubicBezTo>
                  <a:cubicBezTo>
                    <a:pt x="120" y="1880"/>
                    <a:pt x="186" y="1986"/>
                    <a:pt x="266" y="2091"/>
                  </a:cubicBezTo>
                  <a:cubicBezTo>
                    <a:pt x="358" y="2184"/>
                    <a:pt x="464" y="2264"/>
                    <a:pt x="596" y="2316"/>
                  </a:cubicBezTo>
                  <a:cubicBezTo>
                    <a:pt x="729" y="2369"/>
                    <a:pt x="874" y="2396"/>
                    <a:pt x="1033" y="2396"/>
                  </a:cubicBezTo>
                  <a:cubicBezTo>
                    <a:pt x="1443" y="2396"/>
                    <a:pt x="1761" y="2237"/>
                    <a:pt x="1973" y="1906"/>
                  </a:cubicBezTo>
                  <a:cubicBezTo>
                    <a:pt x="1999" y="1880"/>
                    <a:pt x="1999" y="1853"/>
                    <a:pt x="2013" y="1840"/>
                  </a:cubicBezTo>
                  <a:cubicBezTo>
                    <a:pt x="2026" y="1827"/>
                    <a:pt x="2026" y="1800"/>
                    <a:pt x="2026" y="1774"/>
                  </a:cubicBezTo>
                  <a:cubicBezTo>
                    <a:pt x="2026" y="1734"/>
                    <a:pt x="2013" y="1708"/>
                    <a:pt x="1973" y="1681"/>
                  </a:cubicBezTo>
                  <a:cubicBezTo>
                    <a:pt x="1946" y="1668"/>
                    <a:pt x="1920" y="1655"/>
                    <a:pt x="1880" y="1655"/>
                  </a:cubicBezTo>
                  <a:cubicBezTo>
                    <a:pt x="1867" y="1655"/>
                    <a:pt x="1841" y="1668"/>
                    <a:pt x="1814" y="1681"/>
                  </a:cubicBezTo>
                  <a:cubicBezTo>
                    <a:pt x="1788" y="1694"/>
                    <a:pt x="1761" y="1721"/>
                    <a:pt x="1735" y="1774"/>
                  </a:cubicBezTo>
                  <a:cubicBezTo>
                    <a:pt x="1668" y="1866"/>
                    <a:pt x="1589" y="1946"/>
                    <a:pt x="1470" y="2012"/>
                  </a:cubicBezTo>
                  <a:cubicBezTo>
                    <a:pt x="1351" y="2078"/>
                    <a:pt x="1192" y="2105"/>
                    <a:pt x="1020" y="2105"/>
                  </a:cubicBezTo>
                  <a:cubicBezTo>
                    <a:pt x="808" y="2105"/>
                    <a:pt x="636" y="2039"/>
                    <a:pt x="530" y="1893"/>
                  </a:cubicBezTo>
                  <a:cubicBezTo>
                    <a:pt x="411" y="1761"/>
                    <a:pt x="358" y="1562"/>
                    <a:pt x="358" y="1324"/>
                  </a:cubicBezTo>
                  <a:cubicBezTo>
                    <a:pt x="358" y="1191"/>
                    <a:pt x="371" y="1059"/>
                    <a:pt x="398" y="953"/>
                  </a:cubicBezTo>
                  <a:cubicBezTo>
                    <a:pt x="438" y="847"/>
                    <a:pt x="491" y="755"/>
                    <a:pt x="557" y="675"/>
                  </a:cubicBezTo>
                  <a:cubicBezTo>
                    <a:pt x="610" y="583"/>
                    <a:pt x="689" y="530"/>
                    <a:pt x="768" y="490"/>
                  </a:cubicBezTo>
                  <a:cubicBezTo>
                    <a:pt x="861" y="437"/>
                    <a:pt x="954" y="411"/>
                    <a:pt x="1060" y="411"/>
                  </a:cubicBezTo>
                  <a:cubicBezTo>
                    <a:pt x="1271" y="411"/>
                    <a:pt x="1417" y="464"/>
                    <a:pt x="1496" y="556"/>
                  </a:cubicBezTo>
                  <a:cubicBezTo>
                    <a:pt x="1576" y="649"/>
                    <a:pt x="1629" y="781"/>
                    <a:pt x="1629" y="940"/>
                  </a:cubicBezTo>
                  <a:cubicBezTo>
                    <a:pt x="1629" y="966"/>
                    <a:pt x="1642" y="993"/>
                    <a:pt x="1668" y="1006"/>
                  </a:cubicBezTo>
                  <a:cubicBezTo>
                    <a:pt x="1695" y="1033"/>
                    <a:pt x="1721" y="1033"/>
                    <a:pt x="1748" y="1033"/>
                  </a:cubicBezTo>
                  <a:cubicBezTo>
                    <a:pt x="1788" y="1033"/>
                    <a:pt x="1827" y="1019"/>
                    <a:pt x="1867" y="1006"/>
                  </a:cubicBezTo>
                  <a:cubicBezTo>
                    <a:pt x="1893" y="980"/>
                    <a:pt x="1920" y="953"/>
                    <a:pt x="1920" y="940"/>
                  </a:cubicBezTo>
                  <a:lnTo>
                    <a:pt x="1920" y="768"/>
                  </a:lnTo>
                  <a:lnTo>
                    <a:pt x="1920" y="543"/>
                  </a:lnTo>
                  <a:cubicBezTo>
                    <a:pt x="1920" y="477"/>
                    <a:pt x="1920" y="397"/>
                    <a:pt x="1920" y="331"/>
                  </a:cubicBezTo>
                  <a:lnTo>
                    <a:pt x="1920" y="159"/>
                  </a:lnTo>
                  <a:cubicBezTo>
                    <a:pt x="1920" y="106"/>
                    <a:pt x="1907" y="66"/>
                    <a:pt x="1880" y="40"/>
                  </a:cubicBezTo>
                  <a:cubicBezTo>
                    <a:pt x="1854" y="14"/>
                    <a:pt x="1814" y="0"/>
                    <a:pt x="1761"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16"/>
          <p:cNvGrpSpPr/>
          <p:nvPr/>
        </p:nvGrpSpPr>
        <p:grpSpPr>
          <a:xfrm>
            <a:off x="622839" y="286352"/>
            <a:ext cx="675314" cy="304797"/>
            <a:chOff x="4763863" y="259761"/>
            <a:chExt cx="766705" cy="346045"/>
          </a:xfrm>
        </p:grpSpPr>
        <p:sp>
          <p:nvSpPr>
            <p:cNvPr id="279" name="Google Shape;279;p16"/>
            <p:cNvSpPr/>
            <p:nvPr/>
          </p:nvSpPr>
          <p:spPr>
            <a:xfrm>
              <a:off x="4763863" y="392187"/>
              <a:ext cx="184436" cy="160946"/>
            </a:xfrm>
            <a:custGeom>
              <a:rect b="b" l="l" r="r" t="t"/>
              <a:pathLst>
                <a:path extrusionOk="0" h="2912" w="3337">
                  <a:moveTo>
                    <a:pt x="477" y="0"/>
                  </a:moveTo>
                  <a:cubicBezTo>
                    <a:pt x="279" y="0"/>
                    <a:pt x="147" y="13"/>
                    <a:pt x="94" y="40"/>
                  </a:cubicBezTo>
                  <a:cubicBezTo>
                    <a:pt x="27" y="66"/>
                    <a:pt x="1" y="106"/>
                    <a:pt x="1" y="172"/>
                  </a:cubicBezTo>
                  <a:cubicBezTo>
                    <a:pt x="1" y="238"/>
                    <a:pt x="27" y="291"/>
                    <a:pt x="80" y="304"/>
                  </a:cubicBezTo>
                  <a:cubicBezTo>
                    <a:pt x="147" y="331"/>
                    <a:pt x="239" y="344"/>
                    <a:pt x="358" y="344"/>
                  </a:cubicBezTo>
                  <a:cubicBezTo>
                    <a:pt x="451" y="357"/>
                    <a:pt x="517" y="371"/>
                    <a:pt x="570" y="397"/>
                  </a:cubicBezTo>
                  <a:cubicBezTo>
                    <a:pt x="610" y="424"/>
                    <a:pt x="676" y="477"/>
                    <a:pt x="742" y="569"/>
                  </a:cubicBezTo>
                  <a:lnTo>
                    <a:pt x="1364" y="1456"/>
                  </a:lnTo>
                  <a:lnTo>
                    <a:pt x="1272" y="1575"/>
                  </a:lnTo>
                  <a:lnTo>
                    <a:pt x="1179" y="1707"/>
                  </a:lnTo>
                  <a:lnTo>
                    <a:pt x="1033" y="1906"/>
                  </a:lnTo>
                  <a:cubicBezTo>
                    <a:pt x="967" y="1972"/>
                    <a:pt x="888" y="2091"/>
                    <a:pt x="782" y="2237"/>
                  </a:cubicBezTo>
                  <a:cubicBezTo>
                    <a:pt x="742" y="2276"/>
                    <a:pt x="702" y="2303"/>
                    <a:pt x="663" y="2329"/>
                  </a:cubicBezTo>
                  <a:cubicBezTo>
                    <a:pt x="623" y="2343"/>
                    <a:pt x="570" y="2356"/>
                    <a:pt x="517" y="2369"/>
                  </a:cubicBezTo>
                  <a:cubicBezTo>
                    <a:pt x="424" y="2382"/>
                    <a:pt x="345" y="2396"/>
                    <a:pt x="266" y="2422"/>
                  </a:cubicBezTo>
                  <a:cubicBezTo>
                    <a:pt x="186" y="2435"/>
                    <a:pt x="133" y="2488"/>
                    <a:pt x="133" y="2554"/>
                  </a:cubicBezTo>
                  <a:cubicBezTo>
                    <a:pt x="133" y="2594"/>
                    <a:pt x="147" y="2634"/>
                    <a:pt x="160" y="2647"/>
                  </a:cubicBezTo>
                  <a:cubicBezTo>
                    <a:pt x="186" y="2674"/>
                    <a:pt x="213" y="2687"/>
                    <a:pt x="226" y="2700"/>
                  </a:cubicBezTo>
                  <a:cubicBezTo>
                    <a:pt x="266" y="2713"/>
                    <a:pt x="292" y="2726"/>
                    <a:pt x="319" y="2726"/>
                  </a:cubicBezTo>
                  <a:lnTo>
                    <a:pt x="1099" y="2726"/>
                  </a:lnTo>
                  <a:cubicBezTo>
                    <a:pt x="1139" y="2726"/>
                    <a:pt x="1166" y="2726"/>
                    <a:pt x="1205" y="2740"/>
                  </a:cubicBezTo>
                  <a:lnTo>
                    <a:pt x="1338" y="2740"/>
                  </a:lnTo>
                  <a:cubicBezTo>
                    <a:pt x="1391" y="2740"/>
                    <a:pt x="1444" y="2726"/>
                    <a:pt x="1510" y="2713"/>
                  </a:cubicBezTo>
                  <a:cubicBezTo>
                    <a:pt x="1563" y="2687"/>
                    <a:pt x="1602" y="2647"/>
                    <a:pt x="1602" y="2568"/>
                  </a:cubicBezTo>
                  <a:cubicBezTo>
                    <a:pt x="1602" y="2541"/>
                    <a:pt x="1576" y="2515"/>
                    <a:pt x="1549" y="2475"/>
                  </a:cubicBezTo>
                  <a:cubicBezTo>
                    <a:pt x="1510" y="2435"/>
                    <a:pt x="1430" y="2409"/>
                    <a:pt x="1311" y="2409"/>
                  </a:cubicBezTo>
                  <a:cubicBezTo>
                    <a:pt x="1258" y="2409"/>
                    <a:pt x="1219" y="2409"/>
                    <a:pt x="1205" y="2396"/>
                  </a:cubicBezTo>
                  <a:cubicBezTo>
                    <a:pt x="1205" y="2382"/>
                    <a:pt x="1192" y="2369"/>
                    <a:pt x="1192" y="2356"/>
                  </a:cubicBezTo>
                  <a:cubicBezTo>
                    <a:pt x="1192" y="2329"/>
                    <a:pt x="1205" y="2303"/>
                    <a:pt x="1245" y="2263"/>
                  </a:cubicBezTo>
                  <a:cubicBezTo>
                    <a:pt x="1272" y="2210"/>
                    <a:pt x="1298" y="2184"/>
                    <a:pt x="1324" y="2157"/>
                  </a:cubicBezTo>
                  <a:cubicBezTo>
                    <a:pt x="1364" y="2091"/>
                    <a:pt x="1404" y="2038"/>
                    <a:pt x="1444" y="1985"/>
                  </a:cubicBezTo>
                  <a:cubicBezTo>
                    <a:pt x="1483" y="1932"/>
                    <a:pt x="1536" y="1866"/>
                    <a:pt x="1602" y="1774"/>
                  </a:cubicBezTo>
                  <a:cubicBezTo>
                    <a:pt x="1655" y="1840"/>
                    <a:pt x="1708" y="1919"/>
                    <a:pt x="1761" y="1999"/>
                  </a:cubicBezTo>
                  <a:cubicBezTo>
                    <a:pt x="1827" y="2065"/>
                    <a:pt x="1867" y="2131"/>
                    <a:pt x="1920" y="2197"/>
                  </a:cubicBezTo>
                  <a:cubicBezTo>
                    <a:pt x="1960" y="2263"/>
                    <a:pt x="1999" y="2329"/>
                    <a:pt x="2026" y="2382"/>
                  </a:cubicBezTo>
                  <a:cubicBezTo>
                    <a:pt x="2066" y="2435"/>
                    <a:pt x="2079" y="2462"/>
                    <a:pt x="2079" y="2475"/>
                  </a:cubicBezTo>
                  <a:cubicBezTo>
                    <a:pt x="2079" y="2515"/>
                    <a:pt x="2066" y="2541"/>
                    <a:pt x="2052" y="2554"/>
                  </a:cubicBezTo>
                  <a:lnTo>
                    <a:pt x="1973" y="2568"/>
                  </a:lnTo>
                  <a:cubicBezTo>
                    <a:pt x="1933" y="2581"/>
                    <a:pt x="1907" y="2594"/>
                    <a:pt x="1894" y="2634"/>
                  </a:cubicBezTo>
                  <a:cubicBezTo>
                    <a:pt x="1880" y="2674"/>
                    <a:pt x="1880" y="2700"/>
                    <a:pt x="1880" y="2726"/>
                  </a:cubicBezTo>
                  <a:cubicBezTo>
                    <a:pt x="1880" y="2753"/>
                    <a:pt x="1894" y="2793"/>
                    <a:pt x="1933" y="2832"/>
                  </a:cubicBezTo>
                  <a:cubicBezTo>
                    <a:pt x="1986" y="2885"/>
                    <a:pt x="2052" y="2912"/>
                    <a:pt x="2158" y="2912"/>
                  </a:cubicBezTo>
                  <a:cubicBezTo>
                    <a:pt x="2238" y="2912"/>
                    <a:pt x="2304" y="2899"/>
                    <a:pt x="2357" y="2899"/>
                  </a:cubicBezTo>
                  <a:lnTo>
                    <a:pt x="2807" y="2899"/>
                  </a:lnTo>
                  <a:cubicBezTo>
                    <a:pt x="2873" y="2899"/>
                    <a:pt x="2966" y="2912"/>
                    <a:pt x="3072" y="2912"/>
                  </a:cubicBezTo>
                  <a:cubicBezTo>
                    <a:pt x="3124" y="2912"/>
                    <a:pt x="3191" y="2899"/>
                    <a:pt x="3244" y="2885"/>
                  </a:cubicBezTo>
                  <a:cubicBezTo>
                    <a:pt x="3297" y="2872"/>
                    <a:pt x="3336" y="2819"/>
                    <a:pt x="3336" y="2740"/>
                  </a:cubicBezTo>
                  <a:cubicBezTo>
                    <a:pt x="3336" y="2687"/>
                    <a:pt x="3310" y="2660"/>
                    <a:pt x="3257" y="2634"/>
                  </a:cubicBezTo>
                  <a:cubicBezTo>
                    <a:pt x="3217" y="2607"/>
                    <a:pt x="3151" y="2594"/>
                    <a:pt x="3085" y="2594"/>
                  </a:cubicBezTo>
                  <a:cubicBezTo>
                    <a:pt x="3019" y="2581"/>
                    <a:pt x="2952" y="2581"/>
                    <a:pt x="2899" y="2581"/>
                  </a:cubicBezTo>
                  <a:cubicBezTo>
                    <a:pt x="2847" y="2568"/>
                    <a:pt x="2794" y="2554"/>
                    <a:pt x="2727" y="2541"/>
                  </a:cubicBezTo>
                  <a:cubicBezTo>
                    <a:pt x="2701" y="2528"/>
                    <a:pt x="2674" y="2515"/>
                    <a:pt x="2635" y="2475"/>
                  </a:cubicBezTo>
                  <a:cubicBezTo>
                    <a:pt x="2595" y="2449"/>
                    <a:pt x="2555" y="2396"/>
                    <a:pt x="2489" y="2316"/>
                  </a:cubicBezTo>
                  <a:cubicBezTo>
                    <a:pt x="2423" y="2237"/>
                    <a:pt x="2330" y="2131"/>
                    <a:pt x="2238" y="1999"/>
                  </a:cubicBezTo>
                  <a:cubicBezTo>
                    <a:pt x="2132" y="1853"/>
                    <a:pt x="1999" y="1668"/>
                    <a:pt x="1841" y="1443"/>
                  </a:cubicBezTo>
                  <a:cubicBezTo>
                    <a:pt x="1920" y="1324"/>
                    <a:pt x="1999" y="1218"/>
                    <a:pt x="2066" y="1112"/>
                  </a:cubicBezTo>
                  <a:cubicBezTo>
                    <a:pt x="2145" y="993"/>
                    <a:pt x="2224" y="887"/>
                    <a:pt x="2330" y="768"/>
                  </a:cubicBezTo>
                  <a:cubicBezTo>
                    <a:pt x="2397" y="675"/>
                    <a:pt x="2476" y="622"/>
                    <a:pt x="2542" y="609"/>
                  </a:cubicBezTo>
                  <a:cubicBezTo>
                    <a:pt x="2582" y="582"/>
                    <a:pt x="2661" y="569"/>
                    <a:pt x="2754" y="569"/>
                  </a:cubicBezTo>
                  <a:cubicBezTo>
                    <a:pt x="2860" y="556"/>
                    <a:pt x="2992" y="556"/>
                    <a:pt x="3177" y="556"/>
                  </a:cubicBezTo>
                  <a:cubicBezTo>
                    <a:pt x="3217" y="556"/>
                    <a:pt x="3244" y="543"/>
                    <a:pt x="3270" y="516"/>
                  </a:cubicBezTo>
                  <a:cubicBezTo>
                    <a:pt x="3297" y="477"/>
                    <a:pt x="3310" y="437"/>
                    <a:pt x="3310" y="424"/>
                  </a:cubicBezTo>
                  <a:cubicBezTo>
                    <a:pt x="3310" y="291"/>
                    <a:pt x="3257" y="225"/>
                    <a:pt x="3164" y="225"/>
                  </a:cubicBezTo>
                  <a:lnTo>
                    <a:pt x="2026" y="225"/>
                  </a:lnTo>
                  <a:cubicBezTo>
                    <a:pt x="1947" y="225"/>
                    <a:pt x="1880" y="238"/>
                    <a:pt x="1827" y="265"/>
                  </a:cubicBezTo>
                  <a:cubicBezTo>
                    <a:pt x="1788" y="291"/>
                    <a:pt x="1761" y="331"/>
                    <a:pt x="1761" y="410"/>
                  </a:cubicBezTo>
                  <a:cubicBezTo>
                    <a:pt x="1761" y="450"/>
                    <a:pt x="1774" y="490"/>
                    <a:pt x="1801" y="516"/>
                  </a:cubicBezTo>
                  <a:cubicBezTo>
                    <a:pt x="1841" y="529"/>
                    <a:pt x="1867" y="543"/>
                    <a:pt x="1880" y="556"/>
                  </a:cubicBezTo>
                  <a:cubicBezTo>
                    <a:pt x="1907" y="569"/>
                    <a:pt x="1920" y="582"/>
                    <a:pt x="1920" y="596"/>
                  </a:cubicBezTo>
                  <a:cubicBezTo>
                    <a:pt x="1920" y="609"/>
                    <a:pt x="1907" y="649"/>
                    <a:pt x="1867" y="702"/>
                  </a:cubicBezTo>
                  <a:cubicBezTo>
                    <a:pt x="1841" y="754"/>
                    <a:pt x="1801" y="821"/>
                    <a:pt x="1748" y="900"/>
                  </a:cubicBezTo>
                  <a:lnTo>
                    <a:pt x="1602" y="1125"/>
                  </a:lnTo>
                  <a:cubicBezTo>
                    <a:pt x="1536" y="1032"/>
                    <a:pt x="1470" y="953"/>
                    <a:pt x="1417" y="874"/>
                  </a:cubicBezTo>
                  <a:cubicBezTo>
                    <a:pt x="1364" y="794"/>
                    <a:pt x="1311" y="715"/>
                    <a:pt x="1272" y="662"/>
                  </a:cubicBezTo>
                  <a:cubicBezTo>
                    <a:pt x="1232" y="596"/>
                    <a:pt x="1192" y="543"/>
                    <a:pt x="1166" y="503"/>
                  </a:cubicBezTo>
                  <a:cubicBezTo>
                    <a:pt x="1152" y="463"/>
                    <a:pt x="1139" y="437"/>
                    <a:pt x="1139" y="424"/>
                  </a:cubicBezTo>
                  <a:cubicBezTo>
                    <a:pt x="1139" y="384"/>
                    <a:pt x="1152" y="371"/>
                    <a:pt x="1179" y="371"/>
                  </a:cubicBezTo>
                  <a:cubicBezTo>
                    <a:pt x="1219" y="371"/>
                    <a:pt x="1272" y="357"/>
                    <a:pt x="1324" y="357"/>
                  </a:cubicBezTo>
                  <a:cubicBezTo>
                    <a:pt x="1391" y="357"/>
                    <a:pt x="1444" y="344"/>
                    <a:pt x="1470" y="304"/>
                  </a:cubicBezTo>
                  <a:cubicBezTo>
                    <a:pt x="1510" y="265"/>
                    <a:pt x="1523" y="238"/>
                    <a:pt x="1523" y="199"/>
                  </a:cubicBezTo>
                  <a:cubicBezTo>
                    <a:pt x="1523" y="172"/>
                    <a:pt x="1523" y="146"/>
                    <a:pt x="1523" y="132"/>
                  </a:cubicBezTo>
                  <a:cubicBezTo>
                    <a:pt x="1523" y="106"/>
                    <a:pt x="1510" y="79"/>
                    <a:pt x="1483" y="66"/>
                  </a:cubicBezTo>
                  <a:cubicBezTo>
                    <a:pt x="1457" y="40"/>
                    <a:pt x="1430" y="27"/>
                    <a:pt x="1377" y="13"/>
                  </a:cubicBezTo>
                  <a:cubicBezTo>
                    <a:pt x="1338" y="0"/>
                    <a:pt x="1272" y="0"/>
                    <a:pt x="1179"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4962835" y="259761"/>
              <a:ext cx="166860" cy="289725"/>
            </a:xfrm>
            <a:custGeom>
              <a:rect b="b" l="l" r="r" t="t"/>
              <a:pathLst>
                <a:path extrusionOk="0" h="5242" w="3019">
                  <a:moveTo>
                    <a:pt x="2873" y="0"/>
                  </a:moveTo>
                  <a:cubicBezTo>
                    <a:pt x="2767" y="0"/>
                    <a:pt x="2688" y="27"/>
                    <a:pt x="2635" y="80"/>
                  </a:cubicBezTo>
                  <a:cubicBezTo>
                    <a:pt x="2595" y="133"/>
                    <a:pt x="2529" y="225"/>
                    <a:pt x="2476" y="358"/>
                  </a:cubicBezTo>
                  <a:cubicBezTo>
                    <a:pt x="2383" y="530"/>
                    <a:pt x="2317" y="675"/>
                    <a:pt x="2264" y="781"/>
                  </a:cubicBezTo>
                  <a:lnTo>
                    <a:pt x="2119" y="1073"/>
                  </a:lnTo>
                  <a:cubicBezTo>
                    <a:pt x="2079" y="1152"/>
                    <a:pt x="2052" y="1231"/>
                    <a:pt x="2013" y="1298"/>
                  </a:cubicBezTo>
                  <a:cubicBezTo>
                    <a:pt x="1973" y="1377"/>
                    <a:pt x="1933" y="1456"/>
                    <a:pt x="1880" y="1562"/>
                  </a:cubicBezTo>
                  <a:cubicBezTo>
                    <a:pt x="1827" y="1668"/>
                    <a:pt x="1761" y="1787"/>
                    <a:pt x="1682" y="1946"/>
                  </a:cubicBezTo>
                  <a:cubicBezTo>
                    <a:pt x="1589" y="2092"/>
                    <a:pt x="1483" y="2277"/>
                    <a:pt x="1364" y="2515"/>
                  </a:cubicBezTo>
                  <a:cubicBezTo>
                    <a:pt x="1258" y="2700"/>
                    <a:pt x="1179" y="2846"/>
                    <a:pt x="1126" y="2952"/>
                  </a:cubicBezTo>
                  <a:cubicBezTo>
                    <a:pt x="1060" y="3058"/>
                    <a:pt x="1007" y="3150"/>
                    <a:pt x="967" y="3217"/>
                  </a:cubicBezTo>
                  <a:cubicBezTo>
                    <a:pt x="941" y="3283"/>
                    <a:pt x="901" y="3323"/>
                    <a:pt x="874" y="3362"/>
                  </a:cubicBezTo>
                  <a:cubicBezTo>
                    <a:pt x="861" y="3402"/>
                    <a:pt x="835" y="3442"/>
                    <a:pt x="808" y="3481"/>
                  </a:cubicBezTo>
                  <a:cubicBezTo>
                    <a:pt x="782" y="3521"/>
                    <a:pt x="755" y="3574"/>
                    <a:pt x="716" y="3640"/>
                  </a:cubicBezTo>
                  <a:cubicBezTo>
                    <a:pt x="689" y="3693"/>
                    <a:pt x="636" y="3786"/>
                    <a:pt x="583" y="3892"/>
                  </a:cubicBezTo>
                  <a:cubicBezTo>
                    <a:pt x="530" y="4011"/>
                    <a:pt x="451" y="4156"/>
                    <a:pt x="358" y="4328"/>
                  </a:cubicBezTo>
                  <a:cubicBezTo>
                    <a:pt x="266" y="4514"/>
                    <a:pt x="160" y="4739"/>
                    <a:pt x="14" y="5017"/>
                  </a:cubicBezTo>
                  <a:cubicBezTo>
                    <a:pt x="1" y="5030"/>
                    <a:pt x="1" y="5043"/>
                    <a:pt x="1" y="5070"/>
                  </a:cubicBezTo>
                  <a:cubicBezTo>
                    <a:pt x="1" y="5122"/>
                    <a:pt x="27" y="5162"/>
                    <a:pt x="54" y="5189"/>
                  </a:cubicBezTo>
                  <a:cubicBezTo>
                    <a:pt x="94" y="5228"/>
                    <a:pt x="133" y="5242"/>
                    <a:pt x="173" y="5242"/>
                  </a:cubicBezTo>
                  <a:cubicBezTo>
                    <a:pt x="239" y="5242"/>
                    <a:pt x="279" y="5228"/>
                    <a:pt x="332" y="5202"/>
                  </a:cubicBezTo>
                  <a:cubicBezTo>
                    <a:pt x="385" y="5175"/>
                    <a:pt x="411" y="5149"/>
                    <a:pt x="438" y="5096"/>
                  </a:cubicBezTo>
                  <a:lnTo>
                    <a:pt x="2939" y="384"/>
                  </a:lnTo>
                  <a:cubicBezTo>
                    <a:pt x="2952" y="358"/>
                    <a:pt x="2966" y="318"/>
                    <a:pt x="2992" y="265"/>
                  </a:cubicBezTo>
                  <a:cubicBezTo>
                    <a:pt x="3005" y="225"/>
                    <a:pt x="3019" y="186"/>
                    <a:pt x="3019" y="146"/>
                  </a:cubicBezTo>
                  <a:cubicBezTo>
                    <a:pt x="3019" y="120"/>
                    <a:pt x="3019" y="93"/>
                    <a:pt x="2992" y="53"/>
                  </a:cubicBezTo>
                  <a:cubicBezTo>
                    <a:pt x="2979" y="14"/>
                    <a:pt x="2939" y="0"/>
                    <a:pt x="2873"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5141357" y="259761"/>
              <a:ext cx="177085" cy="287515"/>
            </a:xfrm>
            <a:custGeom>
              <a:rect b="b" l="l" r="r" t="t"/>
              <a:pathLst>
                <a:path extrusionOk="0" h="5202" w="3204">
                  <a:moveTo>
                    <a:pt x="1668" y="0"/>
                  </a:moveTo>
                  <a:cubicBezTo>
                    <a:pt x="1417" y="0"/>
                    <a:pt x="1192" y="53"/>
                    <a:pt x="993" y="159"/>
                  </a:cubicBezTo>
                  <a:cubicBezTo>
                    <a:pt x="808" y="252"/>
                    <a:pt x="636" y="371"/>
                    <a:pt x="503" y="517"/>
                  </a:cubicBezTo>
                  <a:cubicBezTo>
                    <a:pt x="371" y="662"/>
                    <a:pt x="278" y="808"/>
                    <a:pt x="199" y="953"/>
                  </a:cubicBezTo>
                  <a:cubicBezTo>
                    <a:pt x="133" y="1099"/>
                    <a:pt x="106" y="1231"/>
                    <a:pt x="106" y="1324"/>
                  </a:cubicBezTo>
                  <a:cubicBezTo>
                    <a:pt x="106" y="1337"/>
                    <a:pt x="106" y="1377"/>
                    <a:pt x="106" y="1417"/>
                  </a:cubicBezTo>
                  <a:cubicBezTo>
                    <a:pt x="119" y="1456"/>
                    <a:pt x="133" y="1496"/>
                    <a:pt x="146" y="1549"/>
                  </a:cubicBezTo>
                  <a:cubicBezTo>
                    <a:pt x="159" y="1589"/>
                    <a:pt x="199" y="1615"/>
                    <a:pt x="225" y="1655"/>
                  </a:cubicBezTo>
                  <a:cubicBezTo>
                    <a:pt x="265" y="1681"/>
                    <a:pt x="318" y="1708"/>
                    <a:pt x="384" y="1708"/>
                  </a:cubicBezTo>
                  <a:cubicBezTo>
                    <a:pt x="503" y="1708"/>
                    <a:pt x="583" y="1681"/>
                    <a:pt x="649" y="1628"/>
                  </a:cubicBezTo>
                  <a:cubicBezTo>
                    <a:pt x="702" y="1575"/>
                    <a:pt x="742" y="1496"/>
                    <a:pt x="742" y="1417"/>
                  </a:cubicBezTo>
                  <a:cubicBezTo>
                    <a:pt x="742" y="1377"/>
                    <a:pt x="728" y="1350"/>
                    <a:pt x="715" y="1324"/>
                  </a:cubicBezTo>
                  <a:cubicBezTo>
                    <a:pt x="702" y="1298"/>
                    <a:pt x="689" y="1271"/>
                    <a:pt x="662" y="1245"/>
                  </a:cubicBezTo>
                  <a:lnTo>
                    <a:pt x="609" y="1178"/>
                  </a:lnTo>
                  <a:cubicBezTo>
                    <a:pt x="596" y="1165"/>
                    <a:pt x="596" y="1139"/>
                    <a:pt x="596" y="1099"/>
                  </a:cubicBezTo>
                  <a:cubicBezTo>
                    <a:pt x="596" y="1073"/>
                    <a:pt x="622" y="1020"/>
                    <a:pt x="662" y="940"/>
                  </a:cubicBezTo>
                  <a:cubicBezTo>
                    <a:pt x="715" y="861"/>
                    <a:pt x="781" y="768"/>
                    <a:pt x="861" y="689"/>
                  </a:cubicBezTo>
                  <a:cubicBezTo>
                    <a:pt x="953" y="609"/>
                    <a:pt x="1059" y="530"/>
                    <a:pt x="1178" y="477"/>
                  </a:cubicBezTo>
                  <a:cubicBezTo>
                    <a:pt x="1297" y="411"/>
                    <a:pt x="1443" y="371"/>
                    <a:pt x="1602" y="371"/>
                  </a:cubicBezTo>
                  <a:cubicBezTo>
                    <a:pt x="1761" y="371"/>
                    <a:pt x="1893" y="411"/>
                    <a:pt x="2012" y="464"/>
                  </a:cubicBezTo>
                  <a:cubicBezTo>
                    <a:pt x="2118" y="517"/>
                    <a:pt x="2211" y="583"/>
                    <a:pt x="2277" y="675"/>
                  </a:cubicBezTo>
                  <a:cubicBezTo>
                    <a:pt x="2343" y="755"/>
                    <a:pt x="2396" y="848"/>
                    <a:pt x="2422" y="953"/>
                  </a:cubicBezTo>
                  <a:cubicBezTo>
                    <a:pt x="2462" y="1059"/>
                    <a:pt x="2475" y="1152"/>
                    <a:pt x="2475" y="1258"/>
                  </a:cubicBezTo>
                  <a:cubicBezTo>
                    <a:pt x="2475" y="1456"/>
                    <a:pt x="2436" y="1668"/>
                    <a:pt x="2356" y="1906"/>
                  </a:cubicBezTo>
                  <a:cubicBezTo>
                    <a:pt x="2290" y="2131"/>
                    <a:pt x="2184" y="2356"/>
                    <a:pt x="2052" y="2595"/>
                  </a:cubicBezTo>
                  <a:cubicBezTo>
                    <a:pt x="1933" y="2820"/>
                    <a:pt x="1787" y="3058"/>
                    <a:pt x="1628" y="3283"/>
                  </a:cubicBezTo>
                  <a:cubicBezTo>
                    <a:pt x="1469" y="3508"/>
                    <a:pt x="1297" y="3720"/>
                    <a:pt x="1112" y="3931"/>
                  </a:cubicBezTo>
                  <a:cubicBezTo>
                    <a:pt x="940" y="4117"/>
                    <a:pt x="768" y="4302"/>
                    <a:pt x="596" y="4474"/>
                  </a:cubicBezTo>
                  <a:cubicBezTo>
                    <a:pt x="424" y="4633"/>
                    <a:pt x="265" y="4778"/>
                    <a:pt x="119" y="4884"/>
                  </a:cubicBezTo>
                  <a:cubicBezTo>
                    <a:pt x="93" y="4911"/>
                    <a:pt x="67" y="4937"/>
                    <a:pt x="27" y="4964"/>
                  </a:cubicBezTo>
                  <a:cubicBezTo>
                    <a:pt x="14" y="4977"/>
                    <a:pt x="0" y="5003"/>
                    <a:pt x="0" y="5043"/>
                  </a:cubicBezTo>
                  <a:cubicBezTo>
                    <a:pt x="0" y="5070"/>
                    <a:pt x="14" y="5109"/>
                    <a:pt x="27" y="5136"/>
                  </a:cubicBezTo>
                  <a:cubicBezTo>
                    <a:pt x="67" y="5175"/>
                    <a:pt x="106" y="5202"/>
                    <a:pt x="172" y="5202"/>
                  </a:cubicBezTo>
                  <a:cubicBezTo>
                    <a:pt x="225" y="5202"/>
                    <a:pt x="292" y="5189"/>
                    <a:pt x="331" y="5162"/>
                  </a:cubicBezTo>
                  <a:cubicBezTo>
                    <a:pt x="384" y="5149"/>
                    <a:pt x="411" y="5136"/>
                    <a:pt x="437" y="5109"/>
                  </a:cubicBezTo>
                  <a:lnTo>
                    <a:pt x="1112" y="5109"/>
                  </a:lnTo>
                  <a:cubicBezTo>
                    <a:pt x="1244" y="5109"/>
                    <a:pt x="1377" y="5109"/>
                    <a:pt x="1509" y="5122"/>
                  </a:cubicBezTo>
                  <a:lnTo>
                    <a:pt x="1880" y="5122"/>
                  </a:lnTo>
                  <a:cubicBezTo>
                    <a:pt x="2012" y="5122"/>
                    <a:pt x="2131" y="5122"/>
                    <a:pt x="2264" y="5136"/>
                  </a:cubicBezTo>
                  <a:lnTo>
                    <a:pt x="2674" y="5136"/>
                  </a:lnTo>
                  <a:cubicBezTo>
                    <a:pt x="2687" y="5136"/>
                    <a:pt x="2714" y="5122"/>
                    <a:pt x="2753" y="5096"/>
                  </a:cubicBezTo>
                  <a:cubicBezTo>
                    <a:pt x="2793" y="5083"/>
                    <a:pt x="2833" y="5043"/>
                    <a:pt x="2859" y="4990"/>
                  </a:cubicBezTo>
                  <a:cubicBezTo>
                    <a:pt x="2965" y="4792"/>
                    <a:pt x="3058" y="4646"/>
                    <a:pt x="3111" y="4553"/>
                  </a:cubicBezTo>
                  <a:cubicBezTo>
                    <a:pt x="3177" y="4461"/>
                    <a:pt x="3203" y="4395"/>
                    <a:pt x="3203" y="4355"/>
                  </a:cubicBezTo>
                  <a:cubicBezTo>
                    <a:pt x="3203" y="4302"/>
                    <a:pt x="3190" y="4275"/>
                    <a:pt x="3137" y="4249"/>
                  </a:cubicBezTo>
                  <a:cubicBezTo>
                    <a:pt x="3111" y="4236"/>
                    <a:pt x="3071" y="4222"/>
                    <a:pt x="3018" y="4222"/>
                  </a:cubicBezTo>
                  <a:cubicBezTo>
                    <a:pt x="2965" y="4222"/>
                    <a:pt x="2925" y="4236"/>
                    <a:pt x="2886" y="4275"/>
                  </a:cubicBezTo>
                  <a:cubicBezTo>
                    <a:pt x="2859" y="4302"/>
                    <a:pt x="2833" y="4328"/>
                    <a:pt x="2819" y="4368"/>
                  </a:cubicBezTo>
                  <a:lnTo>
                    <a:pt x="2647" y="4620"/>
                  </a:lnTo>
                  <a:cubicBezTo>
                    <a:pt x="2621" y="4672"/>
                    <a:pt x="2594" y="4699"/>
                    <a:pt x="2568" y="4712"/>
                  </a:cubicBezTo>
                  <a:cubicBezTo>
                    <a:pt x="2542" y="4725"/>
                    <a:pt x="2515" y="4739"/>
                    <a:pt x="2489" y="4739"/>
                  </a:cubicBezTo>
                  <a:lnTo>
                    <a:pt x="1800" y="4739"/>
                  </a:lnTo>
                  <a:cubicBezTo>
                    <a:pt x="1628" y="4725"/>
                    <a:pt x="1456" y="4725"/>
                    <a:pt x="1271" y="4725"/>
                  </a:cubicBezTo>
                  <a:cubicBezTo>
                    <a:pt x="1099" y="4725"/>
                    <a:pt x="940" y="4712"/>
                    <a:pt x="821" y="4712"/>
                  </a:cubicBezTo>
                  <a:cubicBezTo>
                    <a:pt x="940" y="4593"/>
                    <a:pt x="1072" y="4461"/>
                    <a:pt x="1218" y="4302"/>
                  </a:cubicBezTo>
                  <a:cubicBezTo>
                    <a:pt x="1377" y="4143"/>
                    <a:pt x="1536" y="3971"/>
                    <a:pt x="1681" y="3786"/>
                  </a:cubicBezTo>
                  <a:cubicBezTo>
                    <a:pt x="1840" y="3600"/>
                    <a:pt x="1999" y="3402"/>
                    <a:pt x="2144" y="3203"/>
                  </a:cubicBezTo>
                  <a:cubicBezTo>
                    <a:pt x="2290" y="2992"/>
                    <a:pt x="2436" y="2780"/>
                    <a:pt x="2542" y="2555"/>
                  </a:cubicBezTo>
                  <a:cubicBezTo>
                    <a:pt x="2661" y="2343"/>
                    <a:pt x="2753" y="2131"/>
                    <a:pt x="2833" y="1906"/>
                  </a:cubicBezTo>
                  <a:cubicBezTo>
                    <a:pt x="2899" y="1681"/>
                    <a:pt x="2939" y="1470"/>
                    <a:pt x="2939" y="1271"/>
                  </a:cubicBezTo>
                  <a:cubicBezTo>
                    <a:pt x="2939" y="1086"/>
                    <a:pt x="2912" y="927"/>
                    <a:pt x="2872" y="781"/>
                  </a:cubicBezTo>
                  <a:cubicBezTo>
                    <a:pt x="2833" y="623"/>
                    <a:pt x="2753" y="490"/>
                    <a:pt x="2647" y="371"/>
                  </a:cubicBezTo>
                  <a:cubicBezTo>
                    <a:pt x="2542" y="265"/>
                    <a:pt x="2409" y="173"/>
                    <a:pt x="2250" y="106"/>
                  </a:cubicBezTo>
                  <a:cubicBezTo>
                    <a:pt x="2092" y="40"/>
                    <a:pt x="1893" y="0"/>
                    <a:pt x="1668"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5320598" y="397272"/>
              <a:ext cx="209971" cy="208534"/>
            </a:xfrm>
            <a:custGeom>
              <a:rect b="b" l="l" r="r" t="t"/>
              <a:pathLst>
                <a:path extrusionOk="0" h="3773" w="3799">
                  <a:moveTo>
                    <a:pt x="384" y="1"/>
                  </a:moveTo>
                  <a:cubicBezTo>
                    <a:pt x="278" y="1"/>
                    <a:pt x="199" y="14"/>
                    <a:pt x="119" y="54"/>
                  </a:cubicBezTo>
                  <a:cubicBezTo>
                    <a:pt x="40" y="80"/>
                    <a:pt x="0" y="133"/>
                    <a:pt x="0" y="199"/>
                  </a:cubicBezTo>
                  <a:cubicBezTo>
                    <a:pt x="0" y="279"/>
                    <a:pt x="53" y="318"/>
                    <a:pt x="132" y="332"/>
                  </a:cubicBezTo>
                  <a:cubicBezTo>
                    <a:pt x="212" y="345"/>
                    <a:pt x="331" y="358"/>
                    <a:pt x="490" y="358"/>
                  </a:cubicBezTo>
                  <a:lnTo>
                    <a:pt x="609" y="358"/>
                  </a:lnTo>
                  <a:cubicBezTo>
                    <a:pt x="649" y="371"/>
                    <a:pt x="675" y="371"/>
                    <a:pt x="701" y="385"/>
                  </a:cubicBezTo>
                  <a:cubicBezTo>
                    <a:pt x="728" y="398"/>
                    <a:pt x="741" y="411"/>
                    <a:pt x="754" y="437"/>
                  </a:cubicBezTo>
                  <a:cubicBezTo>
                    <a:pt x="781" y="464"/>
                    <a:pt x="794" y="490"/>
                    <a:pt x="821" y="530"/>
                  </a:cubicBezTo>
                  <a:lnTo>
                    <a:pt x="2025" y="2714"/>
                  </a:lnTo>
                  <a:cubicBezTo>
                    <a:pt x="1972" y="2833"/>
                    <a:pt x="1919" y="2939"/>
                    <a:pt x="1866" y="3032"/>
                  </a:cubicBezTo>
                  <a:cubicBezTo>
                    <a:pt x="1813" y="3124"/>
                    <a:pt x="1760" y="3190"/>
                    <a:pt x="1694" y="3257"/>
                  </a:cubicBezTo>
                  <a:cubicBezTo>
                    <a:pt x="1641" y="3296"/>
                    <a:pt x="1575" y="3349"/>
                    <a:pt x="1509" y="3376"/>
                  </a:cubicBezTo>
                  <a:cubicBezTo>
                    <a:pt x="1429" y="3415"/>
                    <a:pt x="1363" y="3429"/>
                    <a:pt x="1297" y="3429"/>
                  </a:cubicBezTo>
                  <a:cubicBezTo>
                    <a:pt x="1178" y="3429"/>
                    <a:pt x="1072" y="3402"/>
                    <a:pt x="993" y="3349"/>
                  </a:cubicBezTo>
                  <a:cubicBezTo>
                    <a:pt x="926" y="3296"/>
                    <a:pt x="887" y="3230"/>
                    <a:pt x="887" y="3164"/>
                  </a:cubicBezTo>
                  <a:cubicBezTo>
                    <a:pt x="887" y="3137"/>
                    <a:pt x="900" y="3098"/>
                    <a:pt x="913" y="3071"/>
                  </a:cubicBezTo>
                  <a:cubicBezTo>
                    <a:pt x="940" y="3045"/>
                    <a:pt x="966" y="3018"/>
                    <a:pt x="993" y="3018"/>
                  </a:cubicBezTo>
                  <a:cubicBezTo>
                    <a:pt x="1019" y="3018"/>
                    <a:pt x="1046" y="3018"/>
                    <a:pt x="1072" y="3005"/>
                  </a:cubicBezTo>
                  <a:cubicBezTo>
                    <a:pt x="1099" y="3005"/>
                    <a:pt x="1125" y="2992"/>
                    <a:pt x="1151" y="2979"/>
                  </a:cubicBezTo>
                  <a:cubicBezTo>
                    <a:pt x="1178" y="2965"/>
                    <a:pt x="1204" y="2939"/>
                    <a:pt x="1218" y="2912"/>
                  </a:cubicBezTo>
                  <a:cubicBezTo>
                    <a:pt x="1231" y="2899"/>
                    <a:pt x="1244" y="2859"/>
                    <a:pt x="1244" y="2820"/>
                  </a:cubicBezTo>
                  <a:cubicBezTo>
                    <a:pt x="1244" y="2754"/>
                    <a:pt x="1218" y="2701"/>
                    <a:pt x="1165" y="2674"/>
                  </a:cubicBezTo>
                  <a:cubicBezTo>
                    <a:pt x="1125" y="2648"/>
                    <a:pt x="1072" y="2634"/>
                    <a:pt x="1019" y="2634"/>
                  </a:cubicBezTo>
                  <a:cubicBezTo>
                    <a:pt x="966" y="2634"/>
                    <a:pt x="913" y="2634"/>
                    <a:pt x="847" y="2661"/>
                  </a:cubicBezTo>
                  <a:cubicBezTo>
                    <a:pt x="794" y="2687"/>
                    <a:pt x="754" y="2714"/>
                    <a:pt x="701" y="2754"/>
                  </a:cubicBezTo>
                  <a:cubicBezTo>
                    <a:pt x="662" y="2807"/>
                    <a:pt x="622" y="2859"/>
                    <a:pt x="596" y="2926"/>
                  </a:cubicBezTo>
                  <a:cubicBezTo>
                    <a:pt x="569" y="2992"/>
                    <a:pt x="556" y="3071"/>
                    <a:pt x="556" y="3164"/>
                  </a:cubicBezTo>
                  <a:cubicBezTo>
                    <a:pt x="556" y="3257"/>
                    <a:pt x="582" y="3349"/>
                    <a:pt x="622" y="3415"/>
                  </a:cubicBezTo>
                  <a:cubicBezTo>
                    <a:pt x="649" y="3495"/>
                    <a:pt x="701" y="3561"/>
                    <a:pt x="768" y="3614"/>
                  </a:cubicBezTo>
                  <a:cubicBezTo>
                    <a:pt x="821" y="3667"/>
                    <a:pt x="900" y="3707"/>
                    <a:pt x="979" y="3733"/>
                  </a:cubicBezTo>
                  <a:cubicBezTo>
                    <a:pt x="1059" y="3759"/>
                    <a:pt x="1138" y="3773"/>
                    <a:pt x="1231" y="3773"/>
                  </a:cubicBezTo>
                  <a:cubicBezTo>
                    <a:pt x="1390" y="3773"/>
                    <a:pt x="1535" y="3733"/>
                    <a:pt x="1668" y="3667"/>
                  </a:cubicBezTo>
                  <a:cubicBezTo>
                    <a:pt x="1800" y="3614"/>
                    <a:pt x="1932" y="3508"/>
                    <a:pt x="2051" y="3376"/>
                  </a:cubicBezTo>
                  <a:cubicBezTo>
                    <a:pt x="2144" y="3257"/>
                    <a:pt x="2237" y="3111"/>
                    <a:pt x="2303" y="2952"/>
                  </a:cubicBezTo>
                  <a:cubicBezTo>
                    <a:pt x="2382" y="2780"/>
                    <a:pt x="2462" y="2595"/>
                    <a:pt x="2541" y="2370"/>
                  </a:cubicBezTo>
                  <a:lnTo>
                    <a:pt x="3176" y="596"/>
                  </a:lnTo>
                  <a:cubicBezTo>
                    <a:pt x="3203" y="530"/>
                    <a:pt x="3229" y="490"/>
                    <a:pt x="3256" y="477"/>
                  </a:cubicBezTo>
                  <a:cubicBezTo>
                    <a:pt x="3296" y="464"/>
                    <a:pt x="3362" y="451"/>
                    <a:pt x="3454" y="451"/>
                  </a:cubicBezTo>
                  <a:cubicBezTo>
                    <a:pt x="3534" y="451"/>
                    <a:pt x="3613" y="437"/>
                    <a:pt x="3679" y="411"/>
                  </a:cubicBezTo>
                  <a:cubicBezTo>
                    <a:pt x="3759" y="398"/>
                    <a:pt x="3799" y="345"/>
                    <a:pt x="3799" y="279"/>
                  </a:cubicBezTo>
                  <a:cubicBezTo>
                    <a:pt x="3799" y="212"/>
                    <a:pt x="3759" y="160"/>
                    <a:pt x="3693" y="146"/>
                  </a:cubicBezTo>
                  <a:cubicBezTo>
                    <a:pt x="3626" y="120"/>
                    <a:pt x="3547" y="107"/>
                    <a:pt x="3454" y="107"/>
                  </a:cubicBezTo>
                  <a:lnTo>
                    <a:pt x="2422" y="107"/>
                  </a:lnTo>
                  <a:cubicBezTo>
                    <a:pt x="2329" y="107"/>
                    <a:pt x="2263" y="120"/>
                    <a:pt x="2237" y="146"/>
                  </a:cubicBezTo>
                  <a:cubicBezTo>
                    <a:pt x="2210" y="160"/>
                    <a:pt x="2197" y="212"/>
                    <a:pt x="2197" y="279"/>
                  </a:cubicBezTo>
                  <a:cubicBezTo>
                    <a:pt x="2197" y="318"/>
                    <a:pt x="2224" y="358"/>
                    <a:pt x="2263" y="398"/>
                  </a:cubicBezTo>
                  <a:cubicBezTo>
                    <a:pt x="2303" y="437"/>
                    <a:pt x="2382" y="451"/>
                    <a:pt x="2475" y="451"/>
                  </a:cubicBezTo>
                  <a:cubicBezTo>
                    <a:pt x="2568" y="451"/>
                    <a:pt x="2634" y="464"/>
                    <a:pt x="2660" y="477"/>
                  </a:cubicBezTo>
                  <a:cubicBezTo>
                    <a:pt x="2687" y="504"/>
                    <a:pt x="2700" y="517"/>
                    <a:pt x="2700" y="557"/>
                  </a:cubicBezTo>
                  <a:cubicBezTo>
                    <a:pt x="2700" y="623"/>
                    <a:pt x="2687" y="689"/>
                    <a:pt x="2647" y="795"/>
                  </a:cubicBezTo>
                  <a:lnTo>
                    <a:pt x="2197" y="2224"/>
                  </a:lnTo>
                  <a:lnTo>
                    <a:pt x="1337" y="623"/>
                  </a:lnTo>
                  <a:cubicBezTo>
                    <a:pt x="1324" y="583"/>
                    <a:pt x="1310" y="543"/>
                    <a:pt x="1297" y="504"/>
                  </a:cubicBezTo>
                  <a:cubicBezTo>
                    <a:pt x="1284" y="464"/>
                    <a:pt x="1284" y="437"/>
                    <a:pt x="1284" y="424"/>
                  </a:cubicBezTo>
                  <a:cubicBezTo>
                    <a:pt x="1284" y="385"/>
                    <a:pt x="1284" y="358"/>
                    <a:pt x="1297" y="358"/>
                  </a:cubicBezTo>
                  <a:cubicBezTo>
                    <a:pt x="1324" y="345"/>
                    <a:pt x="1337" y="345"/>
                    <a:pt x="1363" y="345"/>
                  </a:cubicBezTo>
                  <a:cubicBezTo>
                    <a:pt x="1443" y="345"/>
                    <a:pt x="1496" y="332"/>
                    <a:pt x="1522" y="292"/>
                  </a:cubicBezTo>
                  <a:cubicBezTo>
                    <a:pt x="1549" y="252"/>
                    <a:pt x="1562" y="212"/>
                    <a:pt x="1562" y="160"/>
                  </a:cubicBezTo>
                  <a:cubicBezTo>
                    <a:pt x="1562" y="120"/>
                    <a:pt x="1549" y="80"/>
                    <a:pt x="1522" y="54"/>
                  </a:cubicBezTo>
                  <a:cubicBezTo>
                    <a:pt x="1496" y="14"/>
                    <a:pt x="1416" y="1"/>
                    <a:pt x="1310"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6"/>
          <p:cNvSpPr/>
          <p:nvPr/>
        </p:nvSpPr>
        <p:spPr>
          <a:xfrm>
            <a:off x="261600" y="1067401"/>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1949535" y="201342"/>
            <a:ext cx="168247" cy="205586"/>
          </a:xfrm>
          <a:custGeom>
            <a:rect b="b" l="l" r="r" t="t"/>
            <a:pathLst>
              <a:path extrusionOk="0" h="4223" w="3456">
                <a:moveTo>
                  <a:pt x="755" y="371"/>
                </a:moveTo>
                <a:cubicBezTo>
                  <a:pt x="861" y="371"/>
                  <a:pt x="954" y="411"/>
                  <a:pt x="1046" y="490"/>
                </a:cubicBezTo>
                <a:cubicBezTo>
                  <a:pt x="1139" y="570"/>
                  <a:pt x="1179" y="702"/>
                  <a:pt x="1179" y="887"/>
                </a:cubicBezTo>
                <a:cubicBezTo>
                  <a:pt x="1179" y="1073"/>
                  <a:pt x="1139" y="1218"/>
                  <a:pt x="1046" y="1311"/>
                </a:cubicBezTo>
                <a:cubicBezTo>
                  <a:pt x="967" y="1417"/>
                  <a:pt x="861" y="1470"/>
                  <a:pt x="729" y="1470"/>
                </a:cubicBezTo>
                <a:cubicBezTo>
                  <a:pt x="610" y="1470"/>
                  <a:pt x="517" y="1417"/>
                  <a:pt x="451" y="1311"/>
                </a:cubicBezTo>
                <a:cubicBezTo>
                  <a:pt x="385" y="1205"/>
                  <a:pt x="345" y="1086"/>
                  <a:pt x="345" y="940"/>
                </a:cubicBezTo>
                <a:cubicBezTo>
                  <a:pt x="345" y="834"/>
                  <a:pt x="358" y="742"/>
                  <a:pt x="385" y="662"/>
                </a:cubicBezTo>
                <a:cubicBezTo>
                  <a:pt x="424" y="596"/>
                  <a:pt x="451" y="530"/>
                  <a:pt x="491" y="490"/>
                </a:cubicBezTo>
                <a:cubicBezTo>
                  <a:pt x="530" y="437"/>
                  <a:pt x="583" y="411"/>
                  <a:pt x="623" y="398"/>
                </a:cubicBezTo>
                <a:cubicBezTo>
                  <a:pt x="676" y="371"/>
                  <a:pt x="716" y="371"/>
                  <a:pt x="755" y="371"/>
                </a:cubicBezTo>
                <a:close/>
                <a:moveTo>
                  <a:pt x="2727" y="2806"/>
                </a:moveTo>
                <a:cubicBezTo>
                  <a:pt x="2807" y="2806"/>
                  <a:pt x="2886" y="2846"/>
                  <a:pt x="2966" y="2926"/>
                </a:cubicBezTo>
                <a:cubicBezTo>
                  <a:pt x="3058" y="2992"/>
                  <a:pt x="3098" y="3124"/>
                  <a:pt x="3098" y="3309"/>
                </a:cubicBezTo>
                <a:cubicBezTo>
                  <a:pt x="3098" y="3376"/>
                  <a:pt x="3085" y="3442"/>
                  <a:pt x="3071" y="3508"/>
                </a:cubicBezTo>
                <a:cubicBezTo>
                  <a:pt x="3058" y="3574"/>
                  <a:pt x="3032" y="3640"/>
                  <a:pt x="3005" y="3693"/>
                </a:cubicBezTo>
                <a:cubicBezTo>
                  <a:pt x="2966" y="3746"/>
                  <a:pt x="2926" y="3786"/>
                  <a:pt x="2873" y="3826"/>
                </a:cubicBezTo>
                <a:cubicBezTo>
                  <a:pt x="2833" y="3865"/>
                  <a:pt x="2767" y="3879"/>
                  <a:pt x="2688" y="3879"/>
                </a:cubicBezTo>
                <a:cubicBezTo>
                  <a:pt x="2608" y="3879"/>
                  <a:pt x="2542" y="3865"/>
                  <a:pt x="2489" y="3826"/>
                </a:cubicBezTo>
                <a:cubicBezTo>
                  <a:pt x="2449" y="3786"/>
                  <a:pt x="2410" y="3733"/>
                  <a:pt x="2383" y="3680"/>
                </a:cubicBezTo>
                <a:cubicBezTo>
                  <a:pt x="2343" y="3627"/>
                  <a:pt x="2330" y="3561"/>
                  <a:pt x="2317" y="3495"/>
                </a:cubicBezTo>
                <a:cubicBezTo>
                  <a:pt x="2317" y="3442"/>
                  <a:pt x="2304" y="3389"/>
                  <a:pt x="2304" y="3336"/>
                </a:cubicBezTo>
                <a:cubicBezTo>
                  <a:pt x="2304" y="3164"/>
                  <a:pt x="2343" y="3031"/>
                  <a:pt x="2423" y="2939"/>
                </a:cubicBezTo>
                <a:cubicBezTo>
                  <a:pt x="2516" y="2846"/>
                  <a:pt x="2608" y="2806"/>
                  <a:pt x="2727" y="2806"/>
                </a:cubicBezTo>
                <a:close/>
                <a:moveTo>
                  <a:pt x="3032" y="1"/>
                </a:moveTo>
                <a:cubicBezTo>
                  <a:pt x="2992" y="1"/>
                  <a:pt x="2952" y="14"/>
                  <a:pt x="2913" y="54"/>
                </a:cubicBezTo>
                <a:cubicBezTo>
                  <a:pt x="2873" y="93"/>
                  <a:pt x="2846" y="146"/>
                  <a:pt x="2807" y="199"/>
                </a:cubicBezTo>
                <a:cubicBezTo>
                  <a:pt x="2767" y="252"/>
                  <a:pt x="2727" y="305"/>
                  <a:pt x="2688" y="371"/>
                </a:cubicBezTo>
                <a:cubicBezTo>
                  <a:pt x="2648" y="424"/>
                  <a:pt x="2595" y="464"/>
                  <a:pt x="2555" y="504"/>
                </a:cubicBezTo>
                <a:cubicBezTo>
                  <a:pt x="2502" y="530"/>
                  <a:pt x="2449" y="557"/>
                  <a:pt x="2383" y="570"/>
                </a:cubicBezTo>
                <a:cubicBezTo>
                  <a:pt x="2317" y="583"/>
                  <a:pt x="2264" y="583"/>
                  <a:pt x="2211" y="583"/>
                </a:cubicBezTo>
                <a:cubicBezTo>
                  <a:pt x="2052" y="583"/>
                  <a:pt x="1933" y="570"/>
                  <a:pt x="1827" y="543"/>
                </a:cubicBezTo>
                <a:cubicBezTo>
                  <a:pt x="1735" y="517"/>
                  <a:pt x="1642" y="477"/>
                  <a:pt x="1576" y="437"/>
                </a:cubicBezTo>
                <a:cubicBezTo>
                  <a:pt x="1510" y="398"/>
                  <a:pt x="1443" y="345"/>
                  <a:pt x="1391" y="305"/>
                </a:cubicBezTo>
                <a:cubicBezTo>
                  <a:pt x="1338" y="252"/>
                  <a:pt x="1285" y="212"/>
                  <a:pt x="1232" y="173"/>
                </a:cubicBezTo>
                <a:cubicBezTo>
                  <a:pt x="1179" y="120"/>
                  <a:pt x="1113" y="93"/>
                  <a:pt x="1033" y="67"/>
                </a:cubicBezTo>
                <a:cubicBezTo>
                  <a:pt x="967" y="27"/>
                  <a:pt x="874" y="14"/>
                  <a:pt x="755" y="14"/>
                </a:cubicBezTo>
                <a:cubicBezTo>
                  <a:pt x="663" y="14"/>
                  <a:pt x="570" y="40"/>
                  <a:pt x="477" y="80"/>
                </a:cubicBezTo>
                <a:cubicBezTo>
                  <a:pt x="398" y="120"/>
                  <a:pt x="318" y="186"/>
                  <a:pt x="239" y="265"/>
                </a:cubicBezTo>
                <a:cubicBezTo>
                  <a:pt x="173" y="345"/>
                  <a:pt x="120" y="437"/>
                  <a:pt x="67" y="557"/>
                </a:cubicBezTo>
                <a:cubicBezTo>
                  <a:pt x="27" y="662"/>
                  <a:pt x="1" y="795"/>
                  <a:pt x="1" y="940"/>
                </a:cubicBezTo>
                <a:cubicBezTo>
                  <a:pt x="1" y="1086"/>
                  <a:pt x="27" y="1205"/>
                  <a:pt x="67" y="1324"/>
                </a:cubicBezTo>
                <a:cubicBezTo>
                  <a:pt x="107" y="1430"/>
                  <a:pt x="160" y="1523"/>
                  <a:pt x="239" y="1589"/>
                </a:cubicBezTo>
                <a:cubicBezTo>
                  <a:pt x="305" y="1668"/>
                  <a:pt x="385" y="1721"/>
                  <a:pt x="477" y="1748"/>
                </a:cubicBezTo>
                <a:cubicBezTo>
                  <a:pt x="570" y="1787"/>
                  <a:pt x="649" y="1814"/>
                  <a:pt x="742" y="1814"/>
                </a:cubicBezTo>
                <a:cubicBezTo>
                  <a:pt x="848" y="1814"/>
                  <a:pt x="941" y="1787"/>
                  <a:pt x="1033" y="1748"/>
                </a:cubicBezTo>
                <a:cubicBezTo>
                  <a:pt x="1139" y="1695"/>
                  <a:pt x="1218" y="1629"/>
                  <a:pt x="1298" y="1549"/>
                </a:cubicBezTo>
                <a:cubicBezTo>
                  <a:pt x="1364" y="1456"/>
                  <a:pt x="1417" y="1364"/>
                  <a:pt x="1457" y="1245"/>
                </a:cubicBezTo>
                <a:cubicBezTo>
                  <a:pt x="1510" y="1126"/>
                  <a:pt x="1523" y="993"/>
                  <a:pt x="1523" y="861"/>
                </a:cubicBezTo>
                <a:cubicBezTo>
                  <a:pt x="1523" y="848"/>
                  <a:pt x="1523" y="834"/>
                  <a:pt x="1523" y="834"/>
                </a:cubicBezTo>
                <a:lnTo>
                  <a:pt x="1523" y="795"/>
                </a:lnTo>
                <a:cubicBezTo>
                  <a:pt x="1629" y="834"/>
                  <a:pt x="1735" y="861"/>
                  <a:pt x="1841" y="874"/>
                </a:cubicBezTo>
                <a:cubicBezTo>
                  <a:pt x="1933" y="887"/>
                  <a:pt x="2052" y="901"/>
                  <a:pt x="2198" y="901"/>
                </a:cubicBezTo>
                <a:lnTo>
                  <a:pt x="2304" y="901"/>
                </a:lnTo>
                <a:cubicBezTo>
                  <a:pt x="2330" y="887"/>
                  <a:pt x="2370" y="887"/>
                  <a:pt x="2410" y="874"/>
                </a:cubicBezTo>
                <a:lnTo>
                  <a:pt x="2410" y="874"/>
                </a:lnTo>
                <a:cubicBezTo>
                  <a:pt x="2410" y="887"/>
                  <a:pt x="2396" y="927"/>
                  <a:pt x="2343" y="1007"/>
                </a:cubicBezTo>
                <a:cubicBezTo>
                  <a:pt x="2304" y="1099"/>
                  <a:pt x="2238" y="1205"/>
                  <a:pt x="2171" y="1337"/>
                </a:cubicBezTo>
                <a:cubicBezTo>
                  <a:pt x="2092" y="1470"/>
                  <a:pt x="2013" y="1629"/>
                  <a:pt x="1920" y="1814"/>
                </a:cubicBezTo>
                <a:cubicBezTo>
                  <a:pt x="1814" y="1986"/>
                  <a:pt x="1721" y="2158"/>
                  <a:pt x="1629" y="2343"/>
                </a:cubicBezTo>
                <a:cubicBezTo>
                  <a:pt x="1523" y="2529"/>
                  <a:pt x="1430" y="2701"/>
                  <a:pt x="1338" y="2886"/>
                </a:cubicBezTo>
                <a:cubicBezTo>
                  <a:pt x="1245" y="3058"/>
                  <a:pt x="1166" y="3217"/>
                  <a:pt x="1086" y="3362"/>
                </a:cubicBezTo>
                <a:cubicBezTo>
                  <a:pt x="1020" y="3508"/>
                  <a:pt x="954" y="3627"/>
                  <a:pt x="914" y="3720"/>
                </a:cubicBezTo>
                <a:cubicBezTo>
                  <a:pt x="861" y="3812"/>
                  <a:pt x="835" y="3865"/>
                  <a:pt x="835" y="3879"/>
                </a:cubicBezTo>
                <a:cubicBezTo>
                  <a:pt x="835" y="3905"/>
                  <a:pt x="861" y="3945"/>
                  <a:pt x="888" y="3958"/>
                </a:cubicBezTo>
                <a:cubicBezTo>
                  <a:pt x="914" y="3984"/>
                  <a:pt x="954" y="3998"/>
                  <a:pt x="1020" y="3998"/>
                </a:cubicBezTo>
                <a:cubicBezTo>
                  <a:pt x="1086" y="3998"/>
                  <a:pt x="1139" y="3984"/>
                  <a:pt x="1166" y="3958"/>
                </a:cubicBezTo>
                <a:cubicBezTo>
                  <a:pt x="1205" y="3918"/>
                  <a:pt x="1232" y="3879"/>
                  <a:pt x="1258" y="3852"/>
                </a:cubicBezTo>
                <a:cubicBezTo>
                  <a:pt x="1271" y="3799"/>
                  <a:pt x="1324" y="3706"/>
                  <a:pt x="1391" y="3574"/>
                </a:cubicBezTo>
                <a:cubicBezTo>
                  <a:pt x="1443" y="3442"/>
                  <a:pt x="1536" y="3283"/>
                  <a:pt x="1629" y="3111"/>
                </a:cubicBezTo>
                <a:cubicBezTo>
                  <a:pt x="1721" y="2926"/>
                  <a:pt x="1827" y="2727"/>
                  <a:pt x="1933" y="2515"/>
                </a:cubicBezTo>
                <a:lnTo>
                  <a:pt x="2291" y="1854"/>
                </a:lnTo>
                <a:cubicBezTo>
                  <a:pt x="2410" y="1642"/>
                  <a:pt x="2516" y="1417"/>
                  <a:pt x="2621" y="1218"/>
                </a:cubicBezTo>
                <a:cubicBezTo>
                  <a:pt x="2741" y="1007"/>
                  <a:pt x="2833" y="834"/>
                  <a:pt x="2913" y="662"/>
                </a:cubicBezTo>
                <a:cubicBezTo>
                  <a:pt x="3005" y="504"/>
                  <a:pt x="3071" y="371"/>
                  <a:pt x="3124" y="265"/>
                </a:cubicBezTo>
                <a:cubicBezTo>
                  <a:pt x="3177" y="159"/>
                  <a:pt x="3204" y="107"/>
                  <a:pt x="3204" y="93"/>
                </a:cubicBezTo>
                <a:cubicBezTo>
                  <a:pt x="3204" y="80"/>
                  <a:pt x="3191" y="54"/>
                  <a:pt x="3164" y="27"/>
                </a:cubicBezTo>
                <a:cubicBezTo>
                  <a:pt x="3151" y="1"/>
                  <a:pt x="3111" y="1"/>
                  <a:pt x="3032" y="1"/>
                </a:cubicBezTo>
                <a:close/>
                <a:moveTo>
                  <a:pt x="2741" y="2462"/>
                </a:moveTo>
                <a:cubicBezTo>
                  <a:pt x="2621" y="2462"/>
                  <a:pt x="2516" y="2489"/>
                  <a:pt x="2423" y="2529"/>
                </a:cubicBezTo>
                <a:cubicBezTo>
                  <a:pt x="2330" y="2568"/>
                  <a:pt x="2251" y="2634"/>
                  <a:pt x="2185" y="2714"/>
                </a:cubicBezTo>
                <a:cubicBezTo>
                  <a:pt x="2118" y="2793"/>
                  <a:pt x="2066" y="2886"/>
                  <a:pt x="2026" y="2992"/>
                </a:cubicBezTo>
                <a:cubicBezTo>
                  <a:pt x="1986" y="3098"/>
                  <a:pt x="1960" y="3217"/>
                  <a:pt x="1960" y="3349"/>
                </a:cubicBezTo>
                <a:cubicBezTo>
                  <a:pt x="1960" y="3468"/>
                  <a:pt x="1986" y="3574"/>
                  <a:pt x="2013" y="3680"/>
                </a:cubicBezTo>
                <a:cubicBezTo>
                  <a:pt x="2052" y="3773"/>
                  <a:pt x="2092" y="3865"/>
                  <a:pt x="2158" y="3958"/>
                </a:cubicBezTo>
                <a:cubicBezTo>
                  <a:pt x="2211" y="4037"/>
                  <a:pt x="2291" y="4104"/>
                  <a:pt x="2383" y="4143"/>
                </a:cubicBezTo>
                <a:cubicBezTo>
                  <a:pt x="2476" y="4196"/>
                  <a:pt x="2582" y="4223"/>
                  <a:pt x="2701" y="4223"/>
                </a:cubicBezTo>
                <a:cubicBezTo>
                  <a:pt x="2939" y="4223"/>
                  <a:pt x="3124" y="4143"/>
                  <a:pt x="3257" y="3984"/>
                </a:cubicBezTo>
                <a:cubicBezTo>
                  <a:pt x="3389" y="3826"/>
                  <a:pt x="3455" y="3601"/>
                  <a:pt x="3455" y="3336"/>
                </a:cubicBezTo>
                <a:cubicBezTo>
                  <a:pt x="3455" y="3217"/>
                  <a:pt x="3442" y="3098"/>
                  <a:pt x="3416" y="3005"/>
                </a:cubicBezTo>
                <a:cubicBezTo>
                  <a:pt x="3389" y="2899"/>
                  <a:pt x="3349" y="2806"/>
                  <a:pt x="3283" y="2727"/>
                </a:cubicBezTo>
                <a:cubicBezTo>
                  <a:pt x="3230" y="2634"/>
                  <a:pt x="3151" y="2581"/>
                  <a:pt x="3058" y="2529"/>
                </a:cubicBezTo>
                <a:cubicBezTo>
                  <a:pt x="2979" y="2489"/>
                  <a:pt x="2860" y="2462"/>
                  <a:pt x="2741" y="2462"/>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85" name="Shape 285"/>
        <p:cNvGrpSpPr/>
        <p:nvPr/>
      </p:nvGrpSpPr>
      <p:grpSpPr>
        <a:xfrm>
          <a:off x="0" y="0"/>
          <a:ext cx="0" cy="0"/>
          <a:chOff x="0" y="0"/>
          <a:chExt cx="0" cy="0"/>
        </a:xfrm>
      </p:grpSpPr>
      <p:sp>
        <p:nvSpPr>
          <p:cNvPr id="286" name="Google Shape;286;p17"/>
          <p:cNvSpPr txBox="1"/>
          <p:nvPr>
            <p:ph type="title"/>
          </p:nvPr>
        </p:nvSpPr>
        <p:spPr>
          <a:xfrm>
            <a:off x="720000" y="28805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7" name="Google Shape;287;p17"/>
          <p:cNvSpPr txBox="1"/>
          <p:nvPr>
            <p:ph idx="1" type="subTitle"/>
          </p:nvPr>
        </p:nvSpPr>
        <p:spPr>
          <a:xfrm>
            <a:off x="890850" y="3390851"/>
            <a:ext cx="19947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ukta Light"/>
                <a:ea typeface="Mukta Light"/>
                <a:cs typeface="Mukta Light"/>
                <a:sym typeface="Mukta Light"/>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8" name="Google Shape;288;p17"/>
          <p:cNvSpPr txBox="1"/>
          <p:nvPr>
            <p:ph idx="2" type="title"/>
          </p:nvPr>
        </p:nvSpPr>
        <p:spPr>
          <a:xfrm>
            <a:off x="3403800" y="28805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9" name="Google Shape;289;p17"/>
          <p:cNvSpPr txBox="1"/>
          <p:nvPr>
            <p:ph idx="3" type="subTitle"/>
          </p:nvPr>
        </p:nvSpPr>
        <p:spPr>
          <a:xfrm>
            <a:off x="3575250" y="3390853"/>
            <a:ext cx="19935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ukta Light"/>
                <a:ea typeface="Mukta Light"/>
                <a:cs typeface="Mukta Light"/>
                <a:sym typeface="Mukta Light"/>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0" name="Google Shape;290;p17"/>
          <p:cNvSpPr txBox="1"/>
          <p:nvPr>
            <p:ph idx="4" type="title"/>
          </p:nvPr>
        </p:nvSpPr>
        <p:spPr>
          <a:xfrm>
            <a:off x="6087600" y="28805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1" name="Google Shape;291;p17"/>
          <p:cNvSpPr txBox="1"/>
          <p:nvPr>
            <p:ph idx="5" type="subTitle"/>
          </p:nvPr>
        </p:nvSpPr>
        <p:spPr>
          <a:xfrm>
            <a:off x="6259050" y="3390850"/>
            <a:ext cx="19935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ukta Light"/>
                <a:ea typeface="Mukta Light"/>
                <a:cs typeface="Mukta Light"/>
                <a:sym typeface="Mukta Light"/>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2" name="Google Shape;292;p17"/>
          <p:cNvSpPr txBox="1"/>
          <p:nvPr>
            <p:ph idx="6" type="title"/>
          </p:nvPr>
        </p:nvSpPr>
        <p:spPr>
          <a:xfrm>
            <a:off x="720000" y="4069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3" name="Google Shape;293;p17"/>
          <p:cNvSpPr/>
          <p:nvPr/>
        </p:nvSpPr>
        <p:spPr>
          <a:xfrm>
            <a:off x="8589593" y="429096"/>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8016637" y="194476"/>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17"/>
          <p:cNvGrpSpPr/>
          <p:nvPr/>
        </p:nvGrpSpPr>
        <p:grpSpPr>
          <a:xfrm>
            <a:off x="544879" y="290520"/>
            <a:ext cx="721026" cy="252610"/>
            <a:chOff x="2109963" y="768908"/>
            <a:chExt cx="818604" cy="286796"/>
          </a:xfrm>
        </p:grpSpPr>
        <p:sp>
          <p:nvSpPr>
            <p:cNvPr id="296" name="Google Shape;296;p17"/>
            <p:cNvSpPr/>
            <p:nvPr/>
          </p:nvSpPr>
          <p:spPr>
            <a:xfrm>
              <a:off x="2109963" y="768908"/>
              <a:ext cx="177804" cy="286796"/>
            </a:xfrm>
            <a:custGeom>
              <a:rect b="b" l="l" r="r" t="t"/>
              <a:pathLst>
                <a:path extrusionOk="0" h="5189" w="3217">
                  <a:moveTo>
                    <a:pt x="1668" y="0"/>
                  </a:moveTo>
                  <a:cubicBezTo>
                    <a:pt x="1416" y="0"/>
                    <a:pt x="1191" y="53"/>
                    <a:pt x="1006" y="146"/>
                  </a:cubicBezTo>
                  <a:cubicBezTo>
                    <a:pt x="808" y="252"/>
                    <a:pt x="649" y="371"/>
                    <a:pt x="516" y="516"/>
                  </a:cubicBezTo>
                  <a:cubicBezTo>
                    <a:pt x="384" y="649"/>
                    <a:pt x="278" y="808"/>
                    <a:pt x="212" y="953"/>
                  </a:cubicBezTo>
                  <a:cubicBezTo>
                    <a:pt x="146" y="1099"/>
                    <a:pt x="106" y="1231"/>
                    <a:pt x="106" y="1324"/>
                  </a:cubicBezTo>
                  <a:cubicBezTo>
                    <a:pt x="106" y="1337"/>
                    <a:pt x="119" y="1363"/>
                    <a:pt x="119" y="1416"/>
                  </a:cubicBezTo>
                  <a:cubicBezTo>
                    <a:pt x="119" y="1456"/>
                    <a:pt x="133" y="1496"/>
                    <a:pt x="146" y="1535"/>
                  </a:cubicBezTo>
                  <a:cubicBezTo>
                    <a:pt x="172" y="1575"/>
                    <a:pt x="199" y="1615"/>
                    <a:pt x="239" y="1655"/>
                  </a:cubicBezTo>
                  <a:cubicBezTo>
                    <a:pt x="278" y="1681"/>
                    <a:pt x="331" y="1694"/>
                    <a:pt x="397" y="1694"/>
                  </a:cubicBezTo>
                  <a:cubicBezTo>
                    <a:pt x="503" y="1694"/>
                    <a:pt x="583" y="1668"/>
                    <a:pt x="649" y="1615"/>
                  </a:cubicBezTo>
                  <a:cubicBezTo>
                    <a:pt x="715" y="1562"/>
                    <a:pt x="741" y="1496"/>
                    <a:pt x="741" y="1416"/>
                  </a:cubicBezTo>
                  <a:cubicBezTo>
                    <a:pt x="741" y="1377"/>
                    <a:pt x="728" y="1337"/>
                    <a:pt x="715" y="1324"/>
                  </a:cubicBezTo>
                  <a:cubicBezTo>
                    <a:pt x="702" y="1284"/>
                    <a:pt x="689" y="1271"/>
                    <a:pt x="662" y="1244"/>
                  </a:cubicBezTo>
                  <a:lnTo>
                    <a:pt x="622" y="1178"/>
                  </a:lnTo>
                  <a:cubicBezTo>
                    <a:pt x="609" y="1152"/>
                    <a:pt x="596" y="1125"/>
                    <a:pt x="596" y="1099"/>
                  </a:cubicBezTo>
                  <a:cubicBezTo>
                    <a:pt x="596" y="1072"/>
                    <a:pt x="622" y="1019"/>
                    <a:pt x="662" y="940"/>
                  </a:cubicBezTo>
                  <a:cubicBezTo>
                    <a:pt x="715" y="847"/>
                    <a:pt x="781" y="768"/>
                    <a:pt x="874" y="688"/>
                  </a:cubicBezTo>
                  <a:cubicBezTo>
                    <a:pt x="953" y="609"/>
                    <a:pt x="1059" y="530"/>
                    <a:pt x="1191" y="477"/>
                  </a:cubicBezTo>
                  <a:cubicBezTo>
                    <a:pt x="1311" y="410"/>
                    <a:pt x="1456" y="371"/>
                    <a:pt x="1602" y="371"/>
                  </a:cubicBezTo>
                  <a:cubicBezTo>
                    <a:pt x="1761" y="371"/>
                    <a:pt x="1906" y="397"/>
                    <a:pt x="2012" y="463"/>
                  </a:cubicBezTo>
                  <a:cubicBezTo>
                    <a:pt x="2131" y="516"/>
                    <a:pt x="2224" y="583"/>
                    <a:pt x="2290" y="675"/>
                  </a:cubicBezTo>
                  <a:cubicBezTo>
                    <a:pt x="2356" y="755"/>
                    <a:pt x="2409" y="847"/>
                    <a:pt x="2436" y="953"/>
                  </a:cubicBezTo>
                  <a:cubicBezTo>
                    <a:pt x="2462" y="1059"/>
                    <a:pt x="2489" y="1152"/>
                    <a:pt x="2489" y="1244"/>
                  </a:cubicBezTo>
                  <a:cubicBezTo>
                    <a:pt x="2489" y="1456"/>
                    <a:pt x="2449" y="1668"/>
                    <a:pt x="2369" y="1893"/>
                  </a:cubicBezTo>
                  <a:cubicBezTo>
                    <a:pt x="2290" y="2131"/>
                    <a:pt x="2184" y="2356"/>
                    <a:pt x="2065" y="2594"/>
                  </a:cubicBezTo>
                  <a:cubicBezTo>
                    <a:pt x="1946" y="2819"/>
                    <a:pt x="1800" y="3044"/>
                    <a:pt x="1628" y="3283"/>
                  </a:cubicBezTo>
                  <a:cubicBezTo>
                    <a:pt x="1469" y="3508"/>
                    <a:pt x="1297" y="3719"/>
                    <a:pt x="1125" y="3918"/>
                  </a:cubicBezTo>
                  <a:cubicBezTo>
                    <a:pt x="953" y="4116"/>
                    <a:pt x="781" y="4302"/>
                    <a:pt x="609" y="4474"/>
                  </a:cubicBezTo>
                  <a:cubicBezTo>
                    <a:pt x="437" y="4633"/>
                    <a:pt x="278" y="4778"/>
                    <a:pt x="133" y="4884"/>
                  </a:cubicBezTo>
                  <a:cubicBezTo>
                    <a:pt x="93" y="4910"/>
                    <a:pt x="66" y="4937"/>
                    <a:pt x="40" y="4963"/>
                  </a:cubicBezTo>
                  <a:cubicBezTo>
                    <a:pt x="14" y="4977"/>
                    <a:pt x="0" y="5003"/>
                    <a:pt x="0" y="5043"/>
                  </a:cubicBezTo>
                  <a:cubicBezTo>
                    <a:pt x="0" y="5069"/>
                    <a:pt x="14" y="5109"/>
                    <a:pt x="40" y="5135"/>
                  </a:cubicBezTo>
                  <a:cubicBezTo>
                    <a:pt x="66" y="5175"/>
                    <a:pt x="119" y="5188"/>
                    <a:pt x="186" y="5188"/>
                  </a:cubicBezTo>
                  <a:cubicBezTo>
                    <a:pt x="239" y="5188"/>
                    <a:pt x="291" y="5188"/>
                    <a:pt x="344" y="5162"/>
                  </a:cubicBezTo>
                  <a:cubicBezTo>
                    <a:pt x="384" y="5149"/>
                    <a:pt x="424" y="5122"/>
                    <a:pt x="437" y="5109"/>
                  </a:cubicBezTo>
                  <a:lnTo>
                    <a:pt x="1509" y="5109"/>
                  </a:lnTo>
                  <a:cubicBezTo>
                    <a:pt x="1641" y="5109"/>
                    <a:pt x="1761" y="5122"/>
                    <a:pt x="1893" y="5122"/>
                  </a:cubicBezTo>
                  <a:lnTo>
                    <a:pt x="2674" y="5122"/>
                  </a:lnTo>
                  <a:cubicBezTo>
                    <a:pt x="2700" y="5122"/>
                    <a:pt x="2727" y="5122"/>
                    <a:pt x="2766" y="5096"/>
                  </a:cubicBezTo>
                  <a:cubicBezTo>
                    <a:pt x="2806" y="5069"/>
                    <a:pt x="2833" y="5043"/>
                    <a:pt x="2859" y="4990"/>
                  </a:cubicBezTo>
                  <a:cubicBezTo>
                    <a:pt x="2978" y="4791"/>
                    <a:pt x="3058" y="4646"/>
                    <a:pt x="3124" y="4553"/>
                  </a:cubicBezTo>
                  <a:cubicBezTo>
                    <a:pt x="3177" y="4460"/>
                    <a:pt x="3216" y="4394"/>
                    <a:pt x="3216" y="4355"/>
                  </a:cubicBezTo>
                  <a:cubicBezTo>
                    <a:pt x="3216" y="4302"/>
                    <a:pt x="3190" y="4262"/>
                    <a:pt x="3150" y="4249"/>
                  </a:cubicBezTo>
                  <a:cubicBezTo>
                    <a:pt x="3111" y="4235"/>
                    <a:pt x="3071" y="4222"/>
                    <a:pt x="3031" y="4222"/>
                  </a:cubicBezTo>
                  <a:cubicBezTo>
                    <a:pt x="2965" y="4222"/>
                    <a:pt x="2925" y="4235"/>
                    <a:pt x="2899" y="4275"/>
                  </a:cubicBezTo>
                  <a:cubicBezTo>
                    <a:pt x="2872" y="4302"/>
                    <a:pt x="2846" y="4328"/>
                    <a:pt x="2819" y="4355"/>
                  </a:cubicBezTo>
                  <a:lnTo>
                    <a:pt x="2661" y="4619"/>
                  </a:lnTo>
                  <a:cubicBezTo>
                    <a:pt x="2621" y="4659"/>
                    <a:pt x="2594" y="4699"/>
                    <a:pt x="2568" y="4712"/>
                  </a:cubicBezTo>
                  <a:cubicBezTo>
                    <a:pt x="2555" y="4725"/>
                    <a:pt x="2528" y="4738"/>
                    <a:pt x="2489" y="4738"/>
                  </a:cubicBezTo>
                  <a:lnTo>
                    <a:pt x="2250" y="4738"/>
                  </a:lnTo>
                  <a:cubicBezTo>
                    <a:pt x="2131" y="4738"/>
                    <a:pt x="1972" y="4738"/>
                    <a:pt x="1800" y="4725"/>
                  </a:cubicBezTo>
                  <a:lnTo>
                    <a:pt x="1284" y="4725"/>
                  </a:lnTo>
                  <a:cubicBezTo>
                    <a:pt x="1099" y="4725"/>
                    <a:pt x="953" y="4712"/>
                    <a:pt x="821" y="4712"/>
                  </a:cubicBezTo>
                  <a:cubicBezTo>
                    <a:pt x="940" y="4593"/>
                    <a:pt x="1072" y="4460"/>
                    <a:pt x="1231" y="4302"/>
                  </a:cubicBezTo>
                  <a:cubicBezTo>
                    <a:pt x="1377" y="4143"/>
                    <a:pt x="1536" y="3971"/>
                    <a:pt x="1694" y="3785"/>
                  </a:cubicBezTo>
                  <a:cubicBezTo>
                    <a:pt x="1853" y="3600"/>
                    <a:pt x="1999" y="3402"/>
                    <a:pt x="2144" y="3190"/>
                  </a:cubicBezTo>
                  <a:cubicBezTo>
                    <a:pt x="2303" y="2978"/>
                    <a:pt x="2436" y="2766"/>
                    <a:pt x="2555" y="2555"/>
                  </a:cubicBezTo>
                  <a:cubicBezTo>
                    <a:pt x="2674" y="2343"/>
                    <a:pt x="2766" y="2118"/>
                    <a:pt x="2833" y="1906"/>
                  </a:cubicBezTo>
                  <a:cubicBezTo>
                    <a:pt x="2912" y="1681"/>
                    <a:pt x="2952" y="1469"/>
                    <a:pt x="2952" y="1258"/>
                  </a:cubicBezTo>
                  <a:cubicBezTo>
                    <a:pt x="2952" y="1085"/>
                    <a:pt x="2925" y="927"/>
                    <a:pt x="2872" y="781"/>
                  </a:cubicBezTo>
                  <a:cubicBezTo>
                    <a:pt x="2833" y="622"/>
                    <a:pt x="2753" y="490"/>
                    <a:pt x="2661" y="371"/>
                  </a:cubicBezTo>
                  <a:cubicBezTo>
                    <a:pt x="2555" y="252"/>
                    <a:pt x="2422" y="172"/>
                    <a:pt x="2264"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2304514" y="857395"/>
              <a:ext cx="109821" cy="109766"/>
            </a:xfrm>
            <a:custGeom>
              <a:rect b="b" l="l" r="r" t="t"/>
              <a:pathLst>
                <a:path extrusionOk="0" h="1986" w="1987">
                  <a:moveTo>
                    <a:pt x="994" y="1"/>
                  </a:moveTo>
                  <a:cubicBezTo>
                    <a:pt x="927" y="1"/>
                    <a:pt x="888" y="27"/>
                    <a:pt x="848" y="67"/>
                  </a:cubicBezTo>
                  <a:cubicBezTo>
                    <a:pt x="808" y="93"/>
                    <a:pt x="795" y="146"/>
                    <a:pt x="795" y="186"/>
                  </a:cubicBezTo>
                  <a:cubicBezTo>
                    <a:pt x="795" y="252"/>
                    <a:pt x="795" y="345"/>
                    <a:pt x="795" y="451"/>
                  </a:cubicBezTo>
                  <a:cubicBezTo>
                    <a:pt x="808" y="557"/>
                    <a:pt x="808" y="676"/>
                    <a:pt x="808" y="808"/>
                  </a:cubicBezTo>
                  <a:lnTo>
                    <a:pt x="173" y="808"/>
                  </a:lnTo>
                  <a:cubicBezTo>
                    <a:pt x="133" y="808"/>
                    <a:pt x="94" y="821"/>
                    <a:pt x="67" y="861"/>
                  </a:cubicBezTo>
                  <a:cubicBezTo>
                    <a:pt x="27" y="887"/>
                    <a:pt x="1" y="940"/>
                    <a:pt x="1" y="1007"/>
                  </a:cubicBezTo>
                  <a:cubicBezTo>
                    <a:pt x="1" y="1073"/>
                    <a:pt x="27" y="1126"/>
                    <a:pt x="67" y="1165"/>
                  </a:cubicBezTo>
                  <a:cubicBezTo>
                    <a:pt x="107" y="1192"/>
                    <a:pt x="133" y="1205"/>
                    <a:pt x="173" y="1205"/>
                  </a:cubicBezTo>
                  <a:cubicBezTo>
                    <a:pt x="226" y="1205"/>
                    <a:pt x="305" y="1205"/>
                    <a:pt x="424" y="1192"/>
                  </a:cubicBezTo>
                  <a:lnTo>
                    <a:pt x="795" y="1192"/>
                  </a:lnTo>
                  <a:cubicBezTo>
                    <a:pt x="795" y="1298"/>
                    <a:pt x="782" y="1417"/>
                    <a:pt x="782" y="1536"/>
                  </a:cubicBezTo>
                  <a:cubicBezTo>
                    <a:pt x="782" y="1655"/>
                    <a:pt x="782" y="1761"/>
                    <a:pt x="782" y="1827"/>
                  </a:cubicBezTo>
                  <a:cubicBezTo>
                    <a:pt x="782" y="1854"/>
                    <a:pt x="795" y="1893"/>
                    <a:pt x="821" y="1933"/>
                  </a:cubicBezTo>
                  <a:cubicBezTo>
                    <a:pt x="861" y="1959"/>
                    <a:pt x="914" y="1986"/>
                    <a:pt x="980" y="1986"/>
                  </a:cubicBezTo>
                  <a:cubicBezTo>
                    <a:pt x="1060" y="1986"/>
                    <a:pt x="1113" y="1959"/>
                    <a:pt x="1139" y="1933"/>
                  </a:cubicBezTo>
                  <a:cubicBezTo>
                    <a:pt x="1179" y="1880"/>
                    <a:pt x="1192" y="1854"/>
                    <a:pt x="1192" y="1827"/>
                  </a:cubicBezTo>
                  <a:lnTo>
                    <a:pt x="1192" y="1192"/>
                  </a:lnTo>
                  <a:lnTo>
                    <a:pt x="1801" y="1192"/>
                  </a:lnTo>
                  <a:cubicBezTo>
                    <a:pt x="1854" y="1192"/>
                    <a:pt x="1894" y="1165"/>
                    <a:pt x="1920" y="1139"/>
                  </a:cubicBezTo>
                  <a:cubicBezTo>
                    <a:pt x="1960" y="1099"/>
                    <a:pt x="1986" y="1046"/>
                    <a:pt x="1986" y="980"/>
                  </a:cubicBezTo>
                  <a:cubicBezTo>
                    <a:pt x="1986" y="901"/>
                    <a:pt x="1973" y="848"/>
                    <a:pt x="1933" y="821"/>
                  </a:cubicBezTo>
                  <a:cubicBezTo>
                    <a:pt x="1907" y="795"/>
                    <a:pt x="1880" y="782"/>
                    <a:pt x="1854" y="782"/>
                  </a:cubicBezTo>
                  <a:cubicBezTo>
                    <a:pt x="1774" y="782"/>
                    <a:pt x="1669" y="782"/>
                    <a:pt x="1563" y="795"/>
                  </a:cubicBezTo>
                  <a:cubicBezTo>
                    <a:pt x="1457" y="808"/>
                    <a:pt x="1338" y="808"/>
                    <a:pt x="1192" y="808"/>
                  </a:cubicBezTo>
                  <a:lnTo>
                    <a:pt x="1192" y="464"/>
                  </a:lnTo>
                  <a:cubicBezTo>
                    <a:pt x="1205" y="345"/>
                    <a:pt x="1205" y="252"/>
                    <a:pt x="1205" y="186"/>
                  </a:cubicBezTo>
                  <a:cubicBezTo>
                    <a:pt x="1205" y="146"/>
                    <a:pt x="1179" y="93"/>
                    <a:pt x="1152" y="67"/>
                  </a:cubicBezTo>
                  <a:cubicBezTo>
                    <a:pt x="1113" y="27"/>
                    <a:pt x="1060" y="1"/>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a:off x="2428871" y="768908"/>
              <a:ext cx="177085" cy="286796"/>
            </a:xfrm>
            <a:custGeom>
              <a:rect b="b" l="l" r="r" t="t"/>
              <a:pathLst>
                <a:path extrusionOk="0" h="5189" w="3204">
                  <a:moveTo>
                    <a:pt x="1669" y="0"/>
                  </a:moveTo>
                  <a:cubicBezTo>
                    <a:pt x="1417" y="0"/>
                    <a:pt x="1192" y="53"/>
                    <a:pt x="994" y="146"/>
                  </a:cubicBezTo>
                  <a:cubicBezTo>
                    <a:pt x="808" y="252"/>
                    <a:pt x="636" y="371"/>
                    <a:pt x="504" y="516"/>
                  </a:cubicBezTo>
                  <a:cubicBezTo>
                    <a:pt x="371" y="649"/>
                    <a:pt x="279" y="808"/>
                    <a:pt x="213" y="953"/>
                  </a:cubicBezTo>
                  <a:cubicBezTo>
                    <a:pt x="146" y="1099"/>
                    <a:pt x="107" y="1231"/>
                    <a:pt x="107" y="1324"/>
                  </a:cubicBezTo>
                  <a:cubicBezTo>
                    <a:pt x="107" y="1337"/>
                    <a:pt x="107" y="1363"/>
                    <a:pt x="120" y="1416"/>
                  </a:cubicBezTo>
                  <a:cubicBezTo>
                    <a:pt x="120" y="1456"/>
                    <a:pt x="133" y="1496"/>
                    <a:pt x="146" y="1535"/>
                  </a:cubicBezTo>
                  <a:cubicBezTo>
                    <a:pt x="160" y="1575"/>
                    <a:pt x="199" y="1615"/>
                    <a:pt x="226" y="1655"/>
                  </a:cubicBezTo>
                  <a:cubicBezTo>
                    <a:pt x="279" y="1681"/>
                    <a:pt x="332" y="1694"/>
                    <a:pt x="398" y="1694"/>
                  </a:cubicBezTo>
                  <a:cubicBezTo>
                    <a:pt x="504" y="1694"/>
                    <a:pt x="583" y="1668"/>
                    <a:pt x="649" y="1615"/>
                  </a:cubicBezTo>
                  <a:cubicBezTo>
                    <a:pt x="702" y="1562"/>
                    <a:pt x="742" y="1496"/>
                    <a:pt x="742" y="1416"/>
                  </a:cubicBezTo>
                  <a:cubicBezTo>
                    <a:pt x="742" y="1377"/>
                    <a:pt x="729" y="1337"/>
                    <a:pt x="716" y="1324"/>
                  </a:cubicBezTo>
                  <a:cubicBezTo>
                    <a:pt x="702" y="1284"/>
                    <a:pt x="689" y="1271"/>
                    <a:pt x="663" y="1244"/>
                  </a:cubicBezTo>
                  <a:lnTo>
                    <a:pt x="610" y="1178"/>
                  </a:lnTo>
                  <a:cubicBezTo>
                    <a:pt x="596" y="1152"/>
                    <a:pt x="596" y="1125"/>
                    <a:pt x="596" y="1099"/>
                  </a:cubicBezTo>
                  <a:cubicBezTo>
                    <a:pt x="596" y="1072"/>
                    <a:pt x="623" y="1019"/>
                    <a:pt x="663" y="940"/>
                  </a:cubicBezTo>
                  <a:cubicBezTo>
                    <a:pt x="716" y="847"/>
                    <a:pt x="782" y="768"/>
                    <a:pt x="861" y="688"/>
                  </a:cubicBezTo>
                  <a:cubicBezTo>
                    <a:pt x="954" y="609"/>
                    <a:pt x="1060" y="530"/>
                    <a:pt x="1179" y="477"/>
                  </a:cubicBezTo>
                  <a:cubicBezTo>
                    <a:pt x="1311" y="410"/>
                    <a:pt x="1444" y="371"/>
                    <a:pt x="1602" y="371"/>
                  </a:cubicBezTo>
                  <a:cubicBezTo>
                    <a:pt x="1761" y="371"/>
                    <a:pt x="1894" y="397"/>
                    <a:pt x="2013" y="463"/>
                  </a:cubicBezTo>
                  <a:cubicBezTo>
                    <a:pt x="2119" y="516"/>
                    <a:pt x="2211" y="583"/>
                    <a:pt x="2277" y="675"/>
                  </a:cubicBezTo>
                  <a:cubicBezTo>
                    <a:pt x="2357" y="755"/>
                    <a:pt x="2396" y="847"/>
                    <a:pt x="2423" y="953"/>
                  </a:cubicBezTo>
                  <a:cubicBezTo>
                    <a:pt x="2463" y="1059"/>
                    <a:pt x="2476" y="1152"/>
                    <a:pt x="2476" y="1244"/>
                  </a:cubicBezTo>
                  <a:cubicBezTo>
                    <a:pt x="2476" y="1456"/>
                    <a:pt x="2436" y="1668"/>
                    <a:pt x="2357" y="1893"/>
                  </a:cubicBezTo>
                  <a:cubicBezTo>
                    <a:pt x="2291" y="2131"/>
                    <a:pt x="2185" y="2356"/>
                    <a:pt x="2052" y="2594"/>
                  </a:cubicBezTo>
                  <a:cubicBezTo>
                    <a:pt x="1933" y="2819"/>
                    <a:pt x="1788" y="3044"/>
                    <a:pt x="1629" y="3283"/>
                  </a:cubicBezTo>
                  <a:cubicBezTo>
                    <a:pt x="1470" y="3508"/>
                    <a:pt x="1298" y="3719"/>
                    <a:pt x="1126" y="3918"/>
                  </a:cubicBezTo>
                  <a:cubicBezTo>
                    <a:pt x="954" y="4116"/>
                    <a:pt x="769" y="4302"/>
                    <a:pt x="596" y="4474"/>
                  </a:cubicBezTo>
                  <a:cubicBezTo>
                    <a:pt x="424" y="4633"/>
                    <a:pt x="266" y="4778"/>
                    <a:pt x="120" y="4884"/>
                  </a:cubicBezTo>
                  <a:cubicBezTo>
                    <a:pt x="94" y="4910"/>
                    <a:pt x="67" y="4937"/>
                    <a:pt x="27" y="4963"/>
                  </a:cubicBezTo>
                  <a:cubicBezTo>
                    <a:pt x="14" y="4977"/>
                    <a:pt x="1" y="5003"/>
                    <a:pt x="1" y="5043"/>
                  </a:cubicBezTo>
                  <a:cubicBezTo>
                    <a:pt x="1" y="5069"/>
                    <a:pt x="14" y="5109"/>
                    <a:pt x="27" y="5135"/>
                  </a:cubicBezTo>
                  <a:cubicBezTo>
                    <a:pt x="67" y="5175"/>
                    <a:pt x="107" y="5188"/>
                    <a:pt x="173" y="5188"/>
                  </a:cubicBezTo>
                  <a:cubicBezTo>
                    <a:pt x="239" y="5188"/>
                    <a:pt x="292" y="5188"/>
                    <a:pt x="332" y="5162"/>
                  </a:cubicBezTo>
                  <a:cubicBezTo>
                    <a:pt x="385" y="5149"/>
                    <a:pt x="424" y="5122"/>
                    <a:pt x="438" y="5109"/>
                  </a:cubicBezTo>
                  <a:lnTo>
                    <a:pt x="1510" y="5109"/>
                  </a:lnTo>
                  <a:cubicBezTo>
                    <a:pt x="1642" y="5109"/>
                    <a:pt x="1761" y="5122"/>
                    <a:pt x="1880" y="5122"/>
                  </a:cubicBezTo>
                  <a:lnTo>
                    <a:pt x="2674" y="5122"/>
                  </a:lnTo>
                  <a:cubicBezTo>
                    <a:pt x="2688" y="5122"/>
                    <a:pt x="2714" y="5122"/>
                    <a:pt x="2754" y="5096"/>
                  </a:cubicBezTo>
                  <a:cubicBezTo>
                    <a:pt x="2794" y="5069"/>
                    <a:pt x="2833" y="5043"/>
                    <a:pt x="2860" y="4990"/>
                  </a:cubicBezTo>
                  <a:cubicBezTo>
                    <a:pt x="2966" y="4791"/>
                    <a:pt x="3058" y="4646"/>
                    <a:pt x="3111" y="4553"/>
                  </a:cubicBezTo>
                  <a:cubicBezTo>
                    <a:pt x="3177" y="4460"/>
                    <a:pt x="3204" y="4394"/>
                    <a:pt x="3204" y="4355"/>
                  </a:cubicBezTo>
                  <a:cubicBezTo>
                    <a:pt x="3204" y="4302"/>
                    <a:pt x="3191" y="4262"/>
                    <a:pt x="3151" y="4249"/>
                  </a:cubicBezTo>
                  <a:cubicBezTo>
                    <a:pt x="3111" y="4235"/>
                    <a:pt x="3071" y="4222"/>
                    <a:pt x="3019" y="4222"/>
                  </a:cubicBezTo>
                  <a:cubicBezTo>
                    <a:pt x="2966" y="4222"/>
                    <a:pt x="2926" y="4235"/>
                    <a:pt x="2886" y="4275"/>
                  </a:cubicBezTo>
                  <a:cubicBezTo>
                    <a:pt x="2860" y="4302"/>
                    <a:pt x="2833" y="4328"/>
                    <a:pt x="2820" y="4355"/>
                  </a:cubicBezTo>
                  <a:lnTo>
                    <a:pt x="2648" y="4619"/>
                  </a:lnTo>
                  <a:cubicBezTo>
                    <a:pt x="2621" y="4659"/>
                    <a:pt x="2595" y="4699"/>
                    <a:pt x="2569" y="4712"/>
                  </a:cubicBezTo>
                  <a:cubicBezTo>
                    <a:pt x="2542" y="4725"/>
                    <a:pt x="2516" y="4738"/>
                    <a:pt x="2489" y="4738"/>
                  </a:cubicBezTo>
                  <a:lnTo>
                    <a:pt x="2251" y="4738"/>
                  </a:lnTo>
                  <a:cubicBezTo>
                    <a:pt x="2119" y="4738"/>
                    <a:pt x="1973" y="4738"/>
                    <a:pt x="1801" y="4725"/>
                  </a:cubicBezTo>
                  <a:lnTo>
                    <a:pt x="1271" y="4725"/>
                  </a:lnTo>
                  <a:cubicBezTo>
                    <a:pt x="1099" y="4725"/>
                    <a:pt x="941" y="4712"/>
                    <a:pt x="821" y="4712"/>
                  </a:cubicBezTo>
                  <a:cubicBezTo>
                    <a:pt x="941" y="4593"/>
                    <a:pt x="1073" y="4460"/>
                    <a:pt x="1232" y="4302"/>
                  </a:cubicBezTo>
                  <a:cubicBezTo>
                    <a:pt x="1377" y="4143"/>
                    <a:pt x="1536" y="3971"/>
                    <a:pt x="1682" y="3785"/>
                  </a:cubicBezTo>
                  <a:cubicBezTo>
                    <a:pt x="1841" y="3600"/>
                    <a:pt x="1999" y="3402"/>
                    <a:pt x="2145" y="3190"/>
                  </a:cubicBezTo>
                  <a:cubicBezTo>
                    <a:pt x="2291" y="2978"/>
                    <a:pt x="2436" y="2766"/>
                    <a:pt x="2542" y="2555"/>
                  </a:cubicBezTo>
                  <a:cubicBezTo>
                    <a:pt x="2661" y="2343"/>
                    <a:pt x="2754" y="2118"/>
                    <a:pt x="2833" y="1906"/>
                  </a:cubicBezTo>
                  <a:cubicBezTo>
                    <a:pt x="2899" y="1681"/>
                    <a:pt x="2939" y="1469"/>
                    <a:pt x="2939" y="1258"/>
                  </a:cubicBezTo>
                  <a:cubicBezTo>
                    <a:pt x="2939" y="1085"/>
                    <a:pt x="2913" y="927"/>
                    <a:pt x="2873" y="781"/>
                  </a:cubicBezTo>
                  <a:cubicBezTo>
                    <a:pt x="2833" y="622"/>
                    <a:pt x="2754" y="490"/>
                    <a:pt x="2648" y="371"/>
                  </a:cubicBezTo>
                  <a:cubicBezTo>
                    <a:pt x="2542" y="252"/>
                    <a:pt x="2423" y="172"/>
                    <a:pt x="2251" y="106"/>
                  </a:cubicBezTo>
                  <a:cubicBezTo>
                    <a:pt x="2092" y="27"/>
                    <a:pt x="1894"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a:off x="2632265" y="887407"/>
              <a:ext cx="93683" cy="78318"/>
            </a:xfrm>
            <a:custGeom>
              <a:rect b="b" l="l" r="r" t="t"/>
              <a:pathLst>
                <a:path extrusionOk="0" h="1417" w="1695">
                  <a:moveTo>
                    <a:pt x="159" y="0"/>
                  </a:moveTo>
                  <a:cubicBezTo>
                    <a:pt x="93" y="0"/>
                    <a:pt x="53" y="27"/>
                    <a:pt x="27" y="66"/>
                  </a:cubicBezTo>
                  <a:cubicBezTo>
                    <a:pt x="14" y="106"/>
                    <a:pt x="0" y="146"/>
                    <a:pt x="0" y="186"/>
                  </a:cubicBezTo>
                  <a:cubicBezTo>
                    <a:pt x="0" y="225"/>
                    <a:pt x="14" y="278"/>
                    <a:pt x="40" y="318"/>
                  </a:cubicBezTo>
                  <a:cubicBezTo>
                    <a:pt x="66" y="358"/>
                    <a:pt x="106" y="384"/>
                    <a:pt x="159" y="384"/>
                  </a:cubicBezTo>
                  <a:lnTo>
                    <a:pt x="821" y="384"/>
                  </a:lnTo>
                  <a:cubicBezTo>
                    <a:pt x="953" y="371"/>
                    <a:pt x="1086" y="371"/>
                    <a:pt x="1205" y="371"/>
                  </a:cubicBezTo>
                  <a:lnTo>
                    <a:pt x="1522" y="371"/>
                  </a:lnTo>
                  <a:cubicBezTo>
                    <a:pt x="1589" y="371"/>
                    <a:pt x="1641" y="344"/>
                    <a:pt x="1668" y="291"/>
                  </a:cubicBezTo>
                  <a:cubicBezTo>
                    <a:pt x="1681" y="239"/>
                    <a:pt x="1694" y="199"/>
                    <a:pt x="1694" y="172"/>
                  </a:cubicBezTo>
                  <a:cubicBezTo>
                    <a:pt x="1694" y="119"/>
                    <a:pt x="1681" y="80"/>
                    <a:pt x="1655" y="53"/>
                  </a:cubicBezTo>
                  <a:cubicBezTo>
                    <a:pt x="1628" y="14"/>
                    <a:pt x="1602" y="0"/>
                    <a:pt x="1575" y="0"/>
                  </a:cubicBezTo>
                  <a:cubicBezTo>
                    <a:pt x="1469" y="0"/>
                    <a:pt x="1364" y="0"/>
                    <a:pt x="1231" y="14"/>
                  </a:cubicBezTo>
                  <a:lnTo>
                    <a:pt x="278" y="14"/>
                  </a:lnTo>
                  <a:cubicBezTo>
                    <a:pt x="225" y="0"/>
                    <a:pt x="186" y="0"/>
                    <a:pt x="159" y="0"/>
                  </a:cubicBezTo>
                  <a:close/>
                  <a:moveTo>
                    <a:pt x="159" y="1033"/>
                  </a:moveTo>
                  <a:cubicBezTo>
                    <a:pt x="93" y="1033"/>
                    <a:pt x="53" y="1059"/>
                    <a:pt x="27" y="1099"/>
                  </a:cubicBezTo>
                  <a:cubicBezTo>
                    <a:pt x="14" y="1139"/>
                    <a:pt x="0" y="1178"/>
                    <a:pt x="0" y="1218"/>
                  </a:cubicBezTo>
                  <a:cubicBezTo>
                    <a:pt x="0" y="1271"/>
                    <a:pt x="14" y="1311"/>
                    <a:pt x="40" y="1350"/>
                  </a:cubicBezTo>
                  <a:cubicBezTo>
                    <a:pt x="66" y="1390"/>
                    <a:pt x="106" y="1416"/>
                    <a:pt x="159" y="1416"/>
                  </a:cubicBezTo>
                  <a:lnTo>
                    <a:pt x="821" y="1416"/>
                  </a:lnTo>
                  <a:cubicBezTo>
                    <a:pt x="953" y="1416"/>
                    <a:pt x="1086" y="1403"/>
                    <a:pt x="1205" y="1403"/>
                  </a:cubicBezTo>
                  <a:lnTo>
                    <a:pt x="1522" y="1403"/>
                  </a:lnTo>
                  <a:cubicBezTo>
                    <a:pt x="1589" y="1403"/>
                    <a:pt x="1641" y="1390"/>
                    <a:pt x="1668" y="1337"/>
                  </a:cubicBezTo>
                  <a:cubicBezTo>
                    <a:pt x="1681" y="1284"/>
                    <a:pt x="1694" y="1231"/>
                    <a:pt x="1694" y="1205"/>
                  </a:cubicBezTo>
                  <a:cubicBezTo>
                    <a:pt x="1694" y="1165"/>
                    <a:pt x="1681" y="1125"/>
                    <a:pt x="1655" y="1086"/>
                  </a:cubicBezTo>
                  <a:cubicBezTo>
                    <a:pt x="1628" y="1046"/>
                    <a:pt x="1602" y="1033"/>
                    <a:pt x="1575" y="1033"/>
                  </a:cubicBezTo>
                  <a:cubicBezTo>
                    <a:pt x="1469" y="1033"/>
                    <a:pt x="1364" y="1033"/>
                    <a:pt x="1231" y="1046"/>
                  </a:cubicBezTo>
                  <a:lnTo>
                    <a:pt x="278" y="1046"/>
                  </a:lnTo>
                  <a:cubicBezTo>
                    <a:pt x="225" y="1046"/>
                    <a:pt x="186" y="1033"/>
                    <a:pt x="159" y="10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a:off x="2740539" y="770345"/>
              <a:ext cx="188029" cy="281711"/>
            </a:xfrm>
            <a:custGeom>
              <a:rect b="b" l="l" r="r" t="t"/>
              <a:pathLst>
                <a:path extrusionOk="0" h="5097" w="3402">
                  <a:moveTo>
                    <a:pt x="2528" y="609"/>
                  </a:moveTo>
                  <a:lnTo>
                    <a:pt x="2356" y="3190"/>
                  </a:lnTo>
                  <a:cubicBezTo>
                    <a:pt x="2210" y="3190"/>
                    <a:pt x="2038" y="3204"/>
                    <a:pt x="1853" y="3217"/>
                  </a:cubicBezTo>
                  <a:cubicBezTo>
                    <a:pt x="1668" y="3230"/>
                    <a:pt x="1496" y="3230"/>
                    <a:pt x="1324" y="3243"/>
                  </a:cubicBezTo>
                  <a:cubicBezTo>
                    <a:pt x="1165" y="3243"/>
                    <a:pt x="1019" y="3257"/>
                    <a:pt x="900" y="3257"/>
                  </a:cubicBezTo>
                  <a:lnTo>
                    <a:pt x="702" y="3257"/>
                  </a:lnTo>
                  <a:cubicBezTo>
                    <a:pt x="662" y="3257"/>
                    <a:pt x="635" y="3257"/>
                    <a:pt x="622" y="3243"/>
                  </a:cubicBezTo>
                  <a:cubicBezTo>
                    <a:pt x="622" y="3230"/>
                    <a:pt x="622" y="3230"/>
                    <a:pt x="622" y="3217"/>
                  </a:cubicBezTo>
                  <a:cubicBezTo>
                    <a:pt x="622" y="3190"/>
                    <a:pt x="622" y="3164"/>
                    <a:pt x="649" y="3137"/>
                  </a:cubicBezTo>
                  <a:cubicBezTo>
                    <a:pt x="675" y="3124"/>
                    <a:pt x="688" y="3098"/>
                    <a:pt x="688" y="3084"/>
                  </a:cubicBezTo>
                  <a:lnTo>
                    <a:pt x="2528" y="609"/>
                  </a:lnTo>
                  <a:close/>
                  <a:moveTo>
                    <a:pt x="2713" y="1"/>
                  </a:moveTo>
                  <a:cubicBezTo>
                    <a:pt x="2634" y="1"/>
                    <a:pt x="2581" y="27"/>
                    <a:pt x="2515" y="80"/>
                  </a:cubicBezTo>
                  <a:cubicBezTo>
                    <a:pt x="2462" y="120"/>
                    <a:pt x="2422" y="159"/>
                    <a:pt x="2409" y="173"/>
                  </a:cubicBezTo>
                  <a:cubicBezTo>
                    <a:pt x="2263" y="358"/>
                    <a:pt x="2131" y="530"/>
                    <a:pt x="2012" y="689"/>
                  </a:cubicBezTo>
                  <a:cubicBezTo>
                    <a:pt x="1893" y="834"/>
                    <a:pt x="1774" y="993"/>
                    <a:pt x="1668" y="1126"/>
                  </a:cubicBezTo>
                  <a:lnTo>
                    <a:pt x="1350" y="1562"/>
                  </a:lnTo>
                  <a:cubicBezTo>
                    <a:pt x="1244" y="1708"/>
                    <a:pt x="1125" y="1867"/>
                    <a:pt x="993" y="2039"/>
                  </a:cubicBezTo>
                  <a:cubicBezTo>
                    <a:pt x="874" y="2211"/>
                    <a:pt x="728" y="2396"/>
                    <a:pt x="582" y="2595"/>
                  </a:cubicBezTo>
                  <a:cubicBezTo>
                    <a:pt x="437" y="2807"/>
                    <a:pt x="265" y="3045"/>
                    <a:pt x="66" y="3309"/>
                  </a:cubicBezTo>
                  <a:cubicBezTo>
                    <a:pt x="40" y="3336"/>
                    <a:pt x="27" y="3362"/>
                    <a:pt x="13" y="3402"/>
                  </a:cubicBezTo>
                  <a:cubicBezTo>
                    <a:pt x="0" y="3415"/>
                    <a:pt x="0" y="3442"/>
                    <a:pt x="0" y="3468"/>
                  </a:cubicBezTo>
                  <a:cubicBezTo>
                    <a:pt x="0" y="3534"/>
                    <a:pt x="27" y="3574"/>
                    <a:pt x="80" y="3601"/>
                  </a:cubicBezTo>
                  <a:cubicBezTo>
                    <a:pt x="132" y="3640"/>
                    <a:pt x="185" y="3654"/>
                    <a:pt x="265" y="3654"/>
                  </a:cubicBezTo>
                  <a:cubicBezTo>
                    <a:pt x="344" y="3654"/>
                    <a:pt x="556" y="3654"/>
                    <a:pt x="900" y="3640"/>
                  </a:cubicBezTo>
                  <a:cubicBezTo>
                    <a:pt x="1231" y="3627"/>
                    <a:pt x="1721" y="3601"/>
                    <a:pt x="2343" y="3601"/>
                  </a:cubicBezTo>
                  <a:lnTo>
                    <a:pt x="2290" y="4554"/>
                  </a:lnTo>
                  <a:cubicBezTo>
                    <a:pt x="2290" y="4633"/>
                    <a:pt x="2263" y="4686"/>
                    <a:pt x="2197" y="4726"/>
                  </a:cubicBezTo>
                  <a:cubicBezTo>
                    <a:pt x="2144" y="4752"/>
                    <a:pt x="2078" y="4779"/>
                    <a:pt x="1985" y="4792"/>
                  </a:cubicBezTo>
                  <a:lnTo>
                    <a:pt x="1893" y="4792"/>
                  </a:lnTo>
                  <a:cubicBezTo>
                    <a:pt x="1853" y="4792"/>
                    <a:pt x="1800" y="4805"/>
                    <a:pt x="1747" y="4805"/>
                  </a:cubicBezTo>
                  <a:cubicBezTo>
                    <a:pt x="1694" y="4805"/>
                    <a:pt x="1641" y="4818"/>
                    <a:pt x="1575" y="4818"/>
                  </a:cubicBezTo>
                  <a:lnTo>
                    <a:pt x="1430" y="4818"/>
                  </a:lnTo>
                  <a:cubicBezTo>
                    <a:pt x="1390" y="4818"/>
                    <a:pt x="1350" y="4832"/>
                    <a:pt x="1310" y="4845"/>
                  </a:cubicBezTo>
                  <a:cubicBezTo>
                    <a:pt x="1271" y="4858"/>
                    <a:pt x="1244" y="4898"/>
                    <a:pt x="1244" y="4951"/>
                  </a:cubicBezTo>
                  <a:cubicBezTo>
                    <a:pt x="1244" y="5017"/>
                    <a:pt x="1271" y="5057"/>
                    <a:pt x="1324" y="5070"/>
                  </a:cubicBezTo>
                  <a:cubicBezTo>
                    <a:pt x="1377" y="5096"/>
                    <a:pt x="1416" y="5096"/>
                    <a:pt x="1456" y="5096"/>
                  </a:cubicBezTo>
                  <a:lnTo>
                    <a:pt x="2965" y="5096"/>
                  </a:lnTo>
                  <a:cubicBezTo>
                    <a:pt x="3044" y="5096"/>
                    <a:pt x="3110" y="5096"/>
                    <a:pt x="3163" y="5070"/>
                  </a:cubicBezTo>
                  <a:cubicBezTo>
                    <a:pt x="3216" y="5043"/>
                    <a:pt x="3230" y="5004"/>
                    <a:pt x="3230" y="4951"/>
                  </a:cubicBezTo>
                  <a:cubicBezTo>
                    <a:pt x="3230" y="4884"/>
                    <a:pt x="3216" y="4845"/>
                    <a:pt x="3163" y="4832"/>
                  </a:cubicBezTo>
                  <a:cubicBezTo>
                    <a:pt x="3124" y="4805"/>
                    <a:pt x="3057" y="4792"/>
                    <a:pt x="2965" y="4792"/>
                  </a:cubicBezTo>
                  <a:lnTo>
                    <a:pt x="2793" y="4792"/>
                  </a:lnTo>
                  <a:cubicBezTo>
                    <a:pt x="2740" y="4779"/>
                    <a:pt x="2713" y="4752"/>
                    <a:pt x="2713" y="4699"/>
                  </a:cubicBezTo>
                  <a:cubicBezTo>
                    <a:pt x="2713" y="4673"/>
                    <a:pt x="2713" y="4620"/>
                    <a:pt x="2713" y="4527"/>
                  </a:cubicBezTo>
                  <a:cubicBezTo>
                    <a:pt x="2727" y="4448"/>
                    <a:pt x="2727" y="4355"/>
                    <a:pt x="2727" y="4249"/>
                  </a:cubicBezTo>
                  <a:cubicBezTo>
                    <a:pt x="2740" y="4130"/>
                    <a:pt x="2740" y="4024"/>
                    <a:pt x="2753" y="3905"/>
                  </a:cubicBezTo>
                  <a:cubicBezTo>
                    <a:pt x="2753" y="3786"/>
                    <a:pt x="2766" y="3680"/>
                    <a:pt x="2766" y="3601"/>
                  </a:cubicBezTo>
                  <a:lnTo>
                    <a:pt x="3230" y="3601"/>
                  </a:lnTo>
                  <a:cubicBezTo>
                    <a:pt x="3256" y="3601"/>
                    <a:pt x="3296" y="3587"/>
                    <a:pt x="3335" y="3561"/>
                  </a:cubicBezTo>
                  <a:cubicBezTo>
                    <a:pt x="3388" y="3534"/>
                    <a:pt x="3402" y="3482"/>
                    <a:pt x="3402" y="3415"/>
                  </a:cubicBezTo>
                  <a:cubicBezTo>
                    <a:pt x="3402" y="3349"/>
                    <a:pt x="3388" y="3309"/>
                    <a:pt x="3349" y="3270"/>
                  </a:cubicBezTo>
                  <a:cubicBezTo>
                    <a:pt x="3309" y="3230"/>
                    <a:pt x="3256" y="3217"/>
                    <a:pt x="3190" y="3217"/>
                  </a:cubicBezTo>
                  <a:lnTo>
                    <a:pt x="2793" y="3190"/>
                  </a:lnTo>
                  <a:cubicBezTo>
                    <a:pt x="2793" y="3032"/>
                    <a:pt x="2793" y="2859"/>
                    <a:pt x="2806" y="2648"/>
                  </a:cubicBezTo>
                  <a:cubicBezTo>
                    <a:pt x="2806" y="2436"/>
                    <a:pt x="2819" y="2224"/>
                    <a:pt x="2832" y="1999"/>
                  </a:cubicBezTo>
                  <a:cubicBezTo>
                    <a:pt x="2846" y="1774"/>
                    <a:pt x="2859" y="1562"/>
                    <a:pt x="2872" y="1337"/>
                  </a:cubicBezTo>
                  <a:cubicBezTo>
                    <a:pt x="2899" y="1126"/>
                    <a:pt x="2912" y="927"/>
                    <a:pt x="2925" y="755"/>
                  </a:cubicBezTo>
                  <a:cubicBezTo>
                    <a:pt x="2938" y="583"/>
                    <a:pt x="2952" y="437"/>
                    <a:pt x="2952" y="318"/>
                  </a:cubicBezTo>
                  <a:cubicBezTo>
                    <a:pt x="2965" y="212"/>
                    <a:pt x="2965" y="146"/>
                    <a:pt x="2965" y="133"/>
                  </a:cubicBezTo>
                  <a:cubicBezTo>
                    <a:pt x="2965" y="93"/>
                    <a:pt x="2938" y="54"/>
                    <a:pt x="2899" y="40"/>
                  </a:cubicBezTo>
                  <a:cubicBezTo>
                    <a:pt x="2846" y="14"/>
                    <a:pt x="2780" y="1"/>
                    <a:pt x="2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17"/>
          <p:cNvGrpSpPr/>
          <p:nvPr/>
        </p:nvGrpSpPr>
        <p:grpSpPr>
          <a:xfrm>
            <a:off x="8252556" y="1120038"/>
            <a:ext cx="563833" cy="258403"/>
            <a:chOff x="6301529" y="2700815"/>
            <a:chExt cx="640137" cy="293373"/>
          </a:xfrm>
        </p:grpSpPr>
        <p:sp>
          <p:nvSpPr>
            <p:cNvPr id="302" name="Google Shape;302;p17"/>
            <p:cNvSpPr/>
            <p:nvPr/>
          </p:nvSpPr>
          <p:spPr>
            <a:xfrm>
              <a:off x="6301529" y="2703026"/>
              <a:ext cx="188802" cy="281656"/>
            </a:xfrm>
            <a:custGeom>
              <a:rect b="b" l="l" r="r" t="t"/>
              <a:pathLst>
                <a:path extrusionOk="0" h="5096" w="3416">
                  <a:moveTo>
                    <a:pt x="2528" y="609"/>
                  </a:moveTo>
                  <a:lnTo>
                    <a:pt x="2356" y="3177"/>
                  </a:lnTo>
                  <a:cubicBezTo>
                    <a:pt x="2211" y="3190"/>
                    <a:pt x="2039" y="3203"/>
                    <a:pt x="1853" y="3216"/>
                  </a:cubicBezTo>
                  <a:cubicBezTo>
                    <a:pt x="1668" y="3216"/>
                    <a:pt x="1496" y="3229"/>
                    <a:pt x="1324" y="3243"/>
                  </a:cubicBezTo>
                  <a:cubicBezTo>
                    <a:pt x="1165" y="3243"/>
                    <a:pt x="1020" y="3243"/>
                    <a:pt x="901" y="3256"/>
                  </a:cubicBezTo>
                  <a:lnTo>
                    <a:pt x="702" y="3256"/>
                  </a:lnTo>
                  <a:cubicBezTo>
                    <a:pt x="662" y="3256"/>
                    <a:pt x="636" y="3256"/>
                    <a:pt x="623" y="3243"/>
                  </a:cubicBezTo>
                  <a:cubicBezTo>
                    <a:pt x="623" y="3229"/>
                    <a:pt x="623" y="3216"/>
                    <a:pt x="623" y="3203"/>
                  </a:cubicBezTo>
                  <a:cubicBezTo>
                    <a:pt x="623" y="3177"/>
                    <a:pt x="623" y="3163"/>
                    <a:pt x="649" y="3137"/>
                  </a:cubicBezTo>
                  <a:cubicBezTo>
                    <a:pt x="676" y="3110"/>
                    <a:pt x="689" y="3097"/>
                    <a:pt x="689" y="3084"/>
                  </a:cubicBezTo>
                  <a:lnTo>
                    <a:pt x="2528" y="609"/>
                  </a:lnTo>
                  <a:close/>
                  <a:moveTo>
                    <a:pt x="2714" y="0"/>
                  </a:moveTo>
                  <a:cubicBezTo>
                    <a:pt x="2648" y="0"/>
                    <a:pt x="2581" y="27"/>
                    <a:pt x="2515" y="66"/>
                  </a:cubicBezTo>
                  <a:cubicBezTo>
                    <a:pt x="2462" y="119"/>
                    <a:pt x="2423" y="146"/>
                    <a:pt x="2409" y="172"/>
                  </a:cubicBezTo>
                  <a:cubicBezTo>
                    <a:pt x="2264" y="357"/>
                    <a:pt x="2131" y="530"/>
                    <a:pt x="2012" y="688"/>
                  </a:cubicBezTo>
                  <a:cubicBezTo>
                    <a:pt x="1893" y="834"/>
                    <a:pt x="1774" y="980"/>
                    <a:pt x="1668" y="1125"/>
                  </a:cubicBezTo>
                  <a:lnTo>
                    <a:pt x="1351" y="1562"/>
                  </a:lnTo>
                  <a:cubicBezTo>
                    <a:pt x="1245" y="1707"/>
                    <a:pt x="1126" y="1866"/>
                    <a:pt x="993" y="2038"/>
                  </a:cubicBezTo>
                  <a:cubicBezTo>
                    <a:pt x="874" y="2197"/>
                    <a:pt x="728" y="2396"/>
                    <a:pt x="583" y="2594"/>
                  </a:cubicBezTo>
                  <a:cubicBezTo>
                    <a:pt x="437" y="2806"/>
                    <a:pt x="265" y="3031"/>
                    <a:pt x="67" y="3296"/>
                  </a:cubicBezTo>
                  <a:cubicBezTo>
                    <a:pt x="40" y="3335"/>
                    <a:pt x="27" y="3362"/>
                    <a:pt x="14" y="3388"/>
                  </a:cubicBezTo>
                  <a:cubicBezTo>
                    <a:pt x="1" y="3415"/>
                    <a:pt x="1" y="3441"/>
                    <a:pt x="1" y="3468"/>
                  </a:cubicBezTo>
                  <a:cubicBezTo>
                    <a:pt x="1" y="3521"/>
                    <a:pt x="27" y="3574"/>
                    <a:pt x="80" y="3600"/>
                  </a:cubicBezTo>
                  <a:cubicBezTo>
                    <a:pt x="133" y="3640"/>
                    <a:pt x="186" y="3653"/>
                    <a:pt x="265" y="3653"/>
                  </a:cubicBezTo>
                  <a:cubicBezTo>
                    <a:pt x="345" y="3653"/>
                    <a:pt x="570" y="3640"/>
                    <a:pt x="901" y="3627"/>
                  </a:cubicBezTo>
                  <a:cubicBezTo>
                    <a:pt x="1231" y="3613"/>
                    <a:pt x="1721" y="3600"/>
                    <a:pt x="2343" y="3587"/>
                  </a:cubicBezTo>
                  <a:lnTo>
                    <a:pt x="2343" y="3587"/>
                  </a:lnTo>
                  <a:lnTo>
                    <a:pt x="2290" y="4540"/>
                  </a:lnTo>
                  <a:cubicBezTo>
                    <a:pt x="2290" y="4632"/>
                    <a:pt x="2264" y="4685"/>
                    <a:pt x="2211" y="4725"/>
                  </a:cubicBezTo>
                  <a:cubicBezTo>
                    <a:pt x="2158" y="4752"/>
                    <a:pt x="2078" y="4778"/>
                    <a:pt x="1986" y="4778"/>
                  </a:cubicBezTo>
                  <a:cubicBezTo>
                    <a:pt x="1973" y="4778"/>
                    <a:pt x="1946" y="4778"/>
                    <a:pt x="1893" y="4791"/>
                  </a:cubicBezTo>
                  <a:cubicBezTo>
                    <a:pt x="1853" y="4791"/>
                    <a:pt x="1801" y="4791"/>
                    <a:pt x="1748" y="4804"/>
                  </a:cubicBezTo>
                  <a:cubicBezTo>
                    <a:pt x="1695" y="4804"/>
                    <a:pt x="1642" y="4804"/>
                    <a:pt x="1576" y="4818"/>
                  </a:cubicBezTo>
                  <a:lnTo>
                    <a:pt x="1430" y="4818"/>
                  </a:lnTo>
                  <a:cubicBezTo>
                    <a:pt x="1390" y="4818"/>
                    <a:pt x="1351" y="4831"/>
                    <a:pt x="1311" y="4844"/>
                  </a:cubicBezTo>
                  <a:cubicBezTo>
                    <a:pt x="1271" y="4857"/>
                    <a:pt x="1245" y="4897"/>
                    <a:pt x="1245" y="4950"/>
                  </a:cubicBezTo>
                  <a:cubicBezTo>
                    <a:pt x="1245" y="5003"/>
                    <a:pt x="1271" y="5056"/>
                    <a:pt x="1324" y="5069"/>
                  </a:cubicBezTo>
                  <a:cubicBezTo>
                    <a:pt x="1377" y="5082"/>
                    <a:pt x="1417" y="5096"/>
                    <a:pt x="1456" y="5096"/>
                  </a:cubicBezTo>
                  <a:lnTo>
                    <a:pt x="2965" y="5096"/>
                  </a:lnTo>
                  <a:cubicBezTo>
                    <a:pt x="3045" y="5096"/>
                    <a:pt x="3111" y="5082"/>
                    <a:pt x="3164" y="5069"/>
                  </a:cubicBezTo>
                  <a:cubicBezTo>
                    <a:pt x="3217" y="5043"/>
                    <a:pt x="3230" y="5003"/>
                    <a:pt x="3230" y="4937"/>
                  </a:cubicBezTo>
                  <a:cubicBezTo>
                    <a:pt x="3230" y="4884"/>
                    <a:pt x="3217" y="4844"/>
                    <a:pt x="3164" y="4818"/>
                  </a:cubicBezTo>
                  <a:cubicBezTo>
                    <a:pt x="3124" y="4804"/>
                    <a:pt x="3058" y="4791"/>
                    <a:pt x="2965" y="4791"/>
                  </a:cubicBezTo>
                  <a:cubicBezTo>
                    <a:pt x="2912" y="4791"/>
                    <a:pt x="2859" y="4791"/>
                    <a:pt x="2793" y="4778"/>
                  </a:cubicBezTo>
                  <a:cubicBezTo>
                    <a:pt x="2740" y="4778"/>
                    <a:pt x="2714" y="4738"/>
                    <a:pt x="2714" y="4699"/>
                  </a:cubicBezTo>
                  <a:cubicBezTo>
                    <a:pt x="2714" y="4672"/>
                    <a:pt x="2714" y="4619"/>
                    <a:pt x="2714" y="4527"/>
                  </a:cubicBezTo>
                  <a:cubicBezTo>
                    <a:pt x="2727" y="4447"/>
                    <a:pt x="2727" y="4341"/>
                    <a:pt x="2727" y="4235"/>
                  </a:cubicBezTo>
                  <a:cubicBezTo>
                    <a:pt x="2740" y="4129"/>
                    <a:pt x="2740" y="4010"/>
                    <a:pt x="2753" y="3904"/>
                  </a:cubicBezTo>
                  <a:cubicBezTo>
                    <a:pt x="2753" y="3785"/>
                    <a:pt x="2767" y="3679"/>
                    <a:pt x="2767" y="3587"/>
                  </a:cubicBezTo>
                  <a:lnTo>
                    <a:pt x="3230" y="3587"/>
                  </a:lnTo>
                  <a:cubicBezTo>
                    <a:pt x="3256" y="3587"/>
                    <a:pt x="3296" y="3574"/>
                    <a:pt x="3336" y="3547"/>
                  </a:cubicBezTo>
                  <a:cubicBezTo>
                    <a:pt x="3389" y="3534"/>
                    <a:pt x="3415" y="3481"/>
                    <a:pt x="3415" y="3415"/>
                  </a:cubicBezTo>
                  <a:cubicBezTo>
                    <a:pt x="3415" y="3349"/>
                    <a:pt x="3389" y="3296"/>
                    <a:pt x="3349" y="3269"/>
                  </a:cubicBezTo>
                  <a:cubicBezTo>
                    <a:pt x="3309" y="3229"/>
                    <a:pt x="3256" y="3216"/>
                    <a:pt x="3190" y="3203"/>
                  </a:cubicBezTo>
                  <a:lnTo>
                    <a:pt x="2793" y="3177"/>
                  </a:lnTo>
                  <a:cubicBezTo>
                    <a:pt x="2793" y="3031"/>
                    <a:pt x="2793" y="2846"/>
                    <a:pt x="2806" y="2647"/>
                  </a:cubicBezTo>
                  <a:cubicBezTo>
                    <a:pt x="2806" y="2435"/>
                    <a:pt x="2820" y="2224"/>
                    <a:pt x="2833" y="1999"/>
                  </a:cubicBezTo>
                  <a:cubicBezTo>
                    <a:pt x="2846" y="1774"/>
                    <a:pt x="2859" y="1549"/>
                    <a:pt x="2873" y="1337"/>
                  </a:cubicBezTo>
                  <a:cubicBezTo>
                    <a:pt x="2899" y="1112"/>
                    <a:pt x="2912" y="927"/>
                    <a:pt x="2926" y="755"/>
                  </a:cubicBezTo>
                  <a:cubicBezTo>
                    <a:pt x="2939" y="569"/>
                    <a:pt x="2952" y="424"/>
                    <a:pt x="2952" y="318"/>
                  </a:cubicBezTo>
                  <a:cubicBezTo>
                    <a:pt x="2965" y="199"/>
                    <a:pt x="2965" y="146"/>
                    <a:pt x="2965" y="132"/>
                  </a:cubicBezTo>
                  <a:cubicBezTo>
                    <a:pt x="2965" y="93"/>
                    <a:pt x="2952" y="53"/>
                    <a:pt x="2899" y="40"/>
                  </a:cubicBezTo>
                  <a:cubicBezTo>
                    <a:pt x="2846" y="13"/>
                    <a:pt x="2780" y="0"/>
                    <a:pt x="2714"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6504149" y="2700815"/>
              <a:ext cx="177804" cy="287515"/>
            </a:xfrm>
            <a:custGeom>
              <a:rect b="b" l="l" r="r" t="t"/>
              <a:pathLst>
                <a:path extrusionOk="0" h="5202" w="3217">
                  <a:moveTo>
                    <a:pt x="1668" y="0"/>
                  </a:moveTo>
                  <a:cubicBezTo>
                    <a:pt x="1417" y="0"/>
                    <a:pt x="1192" y="53"/>
                    <a:pt x="1007" y="159"/>
                  </a:cubicBezTo>
                  <a:cubicBezTo>
                    <a:pt x="808" y="265"/>
                    <a:pt x="649" y="384"/>
                    <a:pt x="517" y="530"/>
                  </a:cubicBezTo>
                  <a:cubicBezTo>
                    <a:pt x="385" y="662"/>
                    <a:pt x="279" y="808"/>
                    <a:pt x="212" y="967"/>
                  </a:cubicBezTo>
                  <a:cubicBezTo>
                    <a:pt x="146" y="1112"/>
                    <a:pt x="120" y="1231"/>
                    <a:pt x="120" y="1337"/>
                  </a:cubicBezTo>
                  <a:cubicBezTo>
                    <a:pt x="120" y="1350"/>
                    <a:pt x="120" y="1377"/>
                    <a:pt x="120" y="1417"/>
                  </a:cubicBezTo>
                  <a:cubicBezTo>
                    <a:pt x="120" y="1456"/>
                    <a:pt x="133" y="1509"/>
                    <a:pt x="146" y="1549"/>
                  </a:cubicBezTo>
                  <a:cubicBezTo>
                    <a:pt x="173" y="1589"/>
                    <a:pt x="199" y="1628"/>
                    <a:pt x="239" y="1655"/>
                  </a:cubicBezTo>
                  <a:cubicBezTo>
                    <a:pt x="279" y="1695"/>
                    <a:pt x="332" y="1708"/>
                    <a:pt x="398" y="1708"/>
                  </a:cubicBezTo>
                  <a:cubicBezTo>
                    <a:pt x="504" y="1708"/>
                    <a:pt x="583" y="1681"/>
                    <a:pt x="649" y="1628"/>
                  </a:cubicBezTo>
                  <a:cubicBezTo>
                    <a:pt x="715" y="1575"/>
                    <a:pt x="742" y="1509"/>
                    <a:pt x="742" y="1417"/>
                  </a:cubicBezTo>
                  <a:cubicBezTo>
                    <a:pt x="742" y="1377"/>
                    <a:pt x="729" y="1350"/>
                    <a:pt x="715" y="1324"/>
                  </a:cubicBezTo>
                  <a:cubicBezTo>
                    <a:pt x="702" y="1297"/>
                    <a:pt x="689" y="1271"/>
                    <a:pt x="662" y="1258"/>
                  </a:cubicBezTo>
                  <a:lnTo>
                    <a:pt x="623" y="1192"/>
                  </a:lnTo>
                  <a:cubicBezTo>
                    <a:pt x="610" y="1165"/>
                    <a:pt x="596" y="1139"/>
                    <a:pt x="596" y="1112"/>
                  </a:cubicBezTo>
                  <a:cubicBezTo>
                    <a:pt x="596" y="1072"/>
                    <a:pt x="623" y="1020"/>
                    <a:pt x="662" y="940"/>
                  </a:cubicBezTo>
                  <a:cubicBezTo>
                    <a:pt x="715" y="861"/>
                    <a:pt x="782" y="781"/>
                    <a:pt x="874" y="702"/>
                  </a:cubicBezTo>
                  <a:cubicBezTo>
                    <a:pt x="954" y="609"/>
                    <a:pt x="1060" y="543"/>
                    <a:pt x="1192" y="477"/>
                  </a:cubicBezTo>
                  <a:cubicBezTo>
                    <a:pt x="1311" y="411"/>
                    <a:pt x="1457" y="384"/>
                    <a:pt x="1602" y="384"/>
                  </a:cubicBezTo>
                  <a:cubicBezTo>
                    <a:pt x="1774" y="384"/>
                    <a:pt x="1907" y="411"/>
                    <a:pt x="2012" y="464"/>
                  </a:cubicBezTo>
                  <a:cubicBezTo>
                    <a:pt x="2132" y="517"/>
                    <a:pt x="2224" y="596"/>
                    <a:pt x="2290" y="675"/>
                  </a:cubicBezTo>
                  <a:cubicBezTo>
                    <a:pt x="2357" y="768"/>
                    <a:pt x="2410" y="861"/>
                    <a:pt x="2436" y="967"/>
                  </a:cubicBezTo>
                  <a:cubicBezTo>
                    <a:pt x="2462" y="1059"/>
                    <a:pt x="2489" y="1165"/>
                    <a:pt x="2489" y="1258"/>
                  </a:cubicBezTo>
                  <a:cubicBezTo>
                    <a:pt x="2489" y="1470"/>
                    <a:pt x="2449" y="1681"/>
                    <a:pt x="2370" y="1906"/>
                  </a:cubicBezTo>
                  <a:cubicBezTo>
                    <a:pt x="2290" y="2131"/>
                    <a:pt x="2198" y="2370"/>
                    <a:pt x="2065" y="2595"/>
                  </a:cubicBezTo>
                  <a:cubicBezTo>
                    <a:pt x="1946" y="2833"/>
                    <a:pt x="1801" y="3058"/>
                    <a:pt x="1629" y="3296"/>
                  </a:cubicBezTo>
                  <a:cubicBezTo>
                    <a:pt x="1470" y="3521"/>
                    <a:pt x="1298" y="3733"/>
                    <a:pt x="1126" y="3931"/>
                  </a:cubicBezTo>
                  <a:cubicBezTo>
                    <a:pt x="954" y="4130"/>
                    <a:pt x="782" y="4315"/>
                    <a:pt x="610" y="4487"/>
                  </a:cubicBezTo>
                  <a:cubicBezTo>
                    <a:pt x="437" y="4646"/>
                    <a:pt x="279" y="4778"/>
                    <a:pt x="133" y="4884"/>
                  </a:cubicBezTo>
                  <a:cubicBezTo>
                    <a:pt x="93" y="4924"/>
                    <a:pt x="67" y="4950"/>
                    <a:pt x="40" y="4964"/>
                  </a:cubicBezTo>
                  <a:cubicBezTo>
                    <a:pt x="14" y="4990"/>
                    <a:pt x="1" y="5017"/>
                    <a:pt x="1" y="5043"/>
                  </a:cubicBezTo>
                  <a:cubicBezTo>
                    <a:pt x="1" y="5083"/>
                    <a:pt x="14" y="5109"/>
                    <a:pt x="40" y="5149"/>
                  </a:cubicBezTo>
                  <a:cubicBezTo>
                    <a:pt x="67" y="5189"/>
                    <a:pt x="120" y="5202"/>
                    <a:pt x="186" y="5202"/>
                  </a:cubicBezTo>
                  <a:cubicBezTo>
                    <a:pt x="239" y="5202"/>
                    <a:pt x="292" y="5189"/>
                    <a:pt x="345" y="5175"/>
                  </a:cubicBezTo>
                  <a:cubicBezTo>
                    <a:pt x="385" y="5162"/>
                    <a:pt x="424" y="5136"/>
                    <a:pt x="437" y="5122"/>
                  </a:cubicBezTo>
                  <a:lnTo>
                    <a:pt x="1510" y="5122"/>
                  </a:lnTo>
                  <a:cubicBezTo>
                    <a:pt x="1642" y="5122"/>
                    <a:pt x="1774" y="5122"/>
                    <a:pt x="1893" y="5136"/>
                  </a:cubicBezTo>
                  <a:lnTo>
                    <a:pt x="2674" y="5136"/>
                  </a:lnTo>
                  <a:cubicBezTo>
                    <a:pt x="2701" y="5136"/>
                    <a:pt x="2727" y="5122"/>
                    <a:pt x="2767" y="5109"/>
                  </a:cubicBezTo>
                  <a:cubicBezTo>
                    <a:pt x="2807" y="5083"/>
                    <a:pt x="2833" y="5043"/>
                    <a:pt x="2873" y="5003"/>
                  </a:cubicBezTo>
                  <a:cubicBezTo>
                    <a:pt x="2979" y="4805"/>
                    <a:pt x="3058" y="4659"/>
                    <a:pt x="3124" y="4567"/>
                  </a:cubicBezTo>
                  <a:cubicBezTo>
                    <a:pt x="3177" y="4461"/>
                    <a:pt x="3217" y="4394"/>
                    <a:pt x="3217" y="4355"/>
                  </a:cubicBezTo>
                  <a:cubicBezTo>
                    <a:pt x="3217" y="4315"/>
                    <a:pt x="3190" y="4275"/>
                    <a:pt x="3151" y="4262"/>
                  </a:cubicBezTo>
                  <a:cubicBezTo>
                    <a:pt x="3111" y="4236"/>
                    <a:pt x="3071" y="4222"/>
                    <a:pt x="3032" y="4222"/>
                  </a:cubicBezTo>
                  <a:cubicBezTo>
                    <a:pt x="2965" y="4222"/>
                    <a:pt x="2926" y="4249"/>
                    <a:pt x="2899" y="4275"/>
                  </a:cubicBezTo>
                  <a:cubicBezTo>
                    <a:pt x="2873" y="4302"/>
                    <a:pt x="2846" y="4342"/>
                    <a:pt x="2820" y="4368"/>
                  </a:cubicBezTo>
                  <a:lnTo>
                    <a:pt x="2661" y="4619"/>
                  </a:lnTo>
                  <a:cubicBezTo>
                    <a:pt x="2621" y="4672"/>
                    <a:pt x="2595" y="4712"/>
                    <a:pt x="2568" y="4725"/>
                  </a:cubicBezTo>
                  <a:cubicBezTo>
                    <a:pt x="2555" y="4739"/>
                    <a:pt x="2529" y="4752"/>
                    <a:pt x="2502" y="4752"/>
                  </a:cubicBezTo>
                  <a:lnTo>
                    <a:pt x="2251" y="4752"/>
                  </a:lnTo>
                  <a:cubicBezTo>
                    <a:pt x="2132" y="4752"/>
                    <a:pt x="1973" y="4739"/>
                    <a:pt x="1801" y="4739"/>
                  </a:cubicBezTo>
                  <a:lnTo>
                    <a:pt x="1285" y="4739"/>
                  </a:lnTo>
                  <a:cubicBezTo>
                    <a:pt x="1099" y="4725"/>
                    <a:pt x="954" y="4725"/>
                    <a:pt x="821" y="4712"/>
                  </a:cubicBezTo>
                  <a:cubicBezTo>
                    <a:pt x="940" y="4606"/>
                    <a:pt x="1073" y="4474"/>
                    <a:pt x="1232" y="4315"/>
                  </a:cubicBezTo>
                  <a:cubicBezTo>
                    <a:pt x="1377" y="4156"/>
                    <a:pt x="1536" y="3984"/>
                    <a:pt x="1695" y="3799"/>
                  </a:cubicBezTo>
                  <a:cubicBezTo>
                    <a:pt x="1854" y="3614"/>
                    <a:pt x="1999" y="3415"/>
                    <a:pt x="2145" y="3203"/>
                  </a:cubicBezTo>
                  <a:cubicBezTo>
                    <a:pt x="2304" y="2992"/>
                    <a:pt x="2436" y="2780"/>
                    <a:pt x="2555" y="2568"/>
                  </a:cubicBezTo>
                  <a:cubicBezTo>
                    <a:pt x="2674" y="2343"/>
                    <a:pt x="2767" y="2131"/>
                    <a:pt x="2833" y="1920"/>
                  </a:cubicBezTo>
                  <a:cubicBezTo>
                    <a:pt x="2912" y="1695"/>
                    <a:pt x="2952" y="1483"/>
                    <a:pt x="2952" y="1271"/>
                  </a:cubicBezTo>
                  <a:cubicBezTo>
                    <a:pt x="2952" y="1099"/>
                    <a:pt x="2926" y="940"/>
                    <a:pt x="2873" y="781"/>
                  </a:cubicBezTo>
                  <a:cubicBezTo>
                    <a:pt x="2833" y="622"/>
                    <a:pt x="2754" y="490"/>
                    <a:pt x="2661" y="384"/>
                  </a:cubicBezTo>
                  <a:cubicBezTo>
                    <a:pt x="2555" y="265"/>
                    <a:pt x="2423" y="172"/>
                    <a:pt x="2264" y="106"/>
                  </a:cubicBezTo>
                  <a:cubicBezTo>
                    <a:pt x="2105" y="40"/>
                    <a:pt x="1907" y="0"/>
                    <a:pt x="1668"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a:off x="6708261" y="2850763"/>
              <a:ext cx="40292" cy="139778"/>
            </a:xfrm>
            <a:custGeom>
              <a:rect b="b" l="l" r="r" t="t"/>
              <a:pathLst>
                <a:path extrusionOk="0" h="2529" w="729">
                  <a:moveTo>
                    <a:pt x="371" y="1"/>
                  </a:moveTo>
                  <a:cubicBezTo>
                    <a:pt x="305" y="1"/>
                    <a:pt x="252" y="14"/>
                    <a:pt x="199" y="40"/>
                  </a:cubicBezTo>
                  <a:cubicBezTo>
                    <a:pt x="159" y="54"/>
                    <a:pt x="119" y="80"/>
                    <a:pt x="93" y="120"/>
                  </a:cubicBezTo>
                  <a:cubicBezTo>
                    <a:pt x="53" y="146"/>
                    <a:pt x="40" y="186"/>
                    <a:pt x="27" y="226"/>
                  </a:cubicBezTo>
                  <a:cubicBezTo>
                    <a:pt x="14" y="265"/>
                    <a:pt x="0" y="305"/>
                    <a:pt x="0" y="331"/>
                  </a:cubicBezTo>
                  <a:cubicBezTo>
                    <a:pt x="0" y="411"/>
                    <a:pt x="40" y="490"/>
                    <a:pt x="93" y="556"/>
                  </a:cubicBezTo>
                  <a:cubicBezTo>
                    <a:pt x="146" y="623"/>
                    <a:pt x="225" y="662"/>
                    <a:pt x="358" y="662"/>
                  </a:cubicBezTo>
                  <a:cubicBezTo>
                    <a:pt x="477" y="662"/>
                    <a:pt x="569" y="623"/>
                    <a:pt x="636" y="556"/>
                  </a:cubicBezTo>
                  <a:cubicBezTo>
                    <a:pt x="702" y="490"/>
                    <a:pt x="728" y="411"/>
                    <a:pt x="728" y="318"/>
                  </a:cubicBezTo>
                  <a:cubicBezTo>
                    <a:pt x="728" y="252"/>
                    <a:pt x="702" y="173"/>
                    <a:pt x="649" y="106"/>
                  </a:cubicBezTo>
                  <a:cubicBezTo>
                    <a:pt x="583" y="27"/>
                    <a:pt x="490" y="1"/>
                    <a:pt x="371" y="1"/>
                  </a:cubicBezTo>
                  <a:close/>
                  <a:moveTo>
                    <a:pt x="371" y="1867"/>
                  </a:moveTo>
                  <a:cubicBezTo>
                    <a:pt x="305" y="1867"/>
                    <a:pt x="252" y="1880"/>
                    <a:pt x="199" y="1906"/>
                  </a:cubicBezTo>
                  <a:cubicBezTo>
                    <a:pt x="159" y="1920"/>
                    <a:pt x="119" y="1946"/>
                    <a:pt x="93" y="1986"/>
                  </a:cubicBezTo>
                  <a:cubicBezTo>
                    <a:pt x="53" y="2012"/>
                    <a:pt x="40" y="2052"/>
                    <a:pt x="27" y="2092"/>
                  </a:cubicBezTo>
                  <a:cubicBezTo>
                    <a:pt x="14" y="2131"/>
                    <a:pt x="0" y="2171"/>
                    <a:pt x="0" y="2211"/>
                  </a:cubicBezTo>
                  <a:cubicBezTo>
                    <a:pt x="0" y="2277"/>
                    <a:pt x="40" y="2356"/>
                    <a:pt x="93" y="2423"/>
                  </a:cubicBezTo>
                  <a:cubicBezTo>
                    <a:pt x="146" y="2502"/>
                    <a:pt x="225" y="2529"/>
                    <a:pt x="358" y="2529"/>
                  </a:cubicBezTo>
                  <a:cubicBezTo>
                    <a:pt x="477" y="2529"/>
                    <a:pt x="569" y="2502"/>
                    <a:pt x="636" y="2423"/>
                  </a:cubicBezTo>
                  <a:cubicBezTo>
                    <a:pt x="702" y="2356"/>
                    <a:pt x="728" y="2277"/>
                    <a:pt x="728" y="2198"/>
                  </a:cubicBezTo>
                  <a:cubicBezTo>
                    <a:pt x="728" y="2118"/>
                    <a:pt x="702" y="2039"/>
                    <a:pt x="649" y="1973"/>
                  </a:cubicBezTo>
                  <a:cubicBezTo>
                    <a:pt x="583" y="1906"/>
                    <a:pt x="490" y="1867"/>
                    <a:pt x="371" y="1867"/>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6771877" y="2701534"/>
              <a:ext cx="169789" cy="292655"/>
            </a:xfrm>
            <a:custGeom>
              <a:rect b="b" l="l" r="r" t="t"/>
              <a:pathLst>
                <a:path extrusionOk="0" h="5295" w="3072">
                  <a:moveTo>
                    <a:pt x="1642" y="371"/>
                  </a:moveTo>
                  <a:cubicBezTo>
                    <a:pt x="1814" y="371"/>
                    <a:pt x="1960" y="411"/>
                    <a:pt x="2079" y="477"/>
                  </a:cubicBezTo>
                  <a:cubicBezTo>
                    <a:pt x="2198" y="543"/>
                    <a:pt x="2304" y="636"/>
                    <a:pt x="2383" y="742"/>
                  </a:cubicBezTo>
                  <a:cubicBezTo>
                    <a:pt x="2463" y="848"/>
                    <a:pt x="2529" y="954"/>
                    <a:pt x="2555" y="1086"/>
                  </a:cubicBezTo>
                  <a:cubicBezTo>
                    <a:pt x="2595" y="1218"/>
                    <a:pt x="2621" y="1337"/>
                    <a:pt x="2621" y="1443"/>
                  </a:cubicBezTo>
                  <a:cubicBezTo>
                    <a:pt x="2621" y="1562"/>
                    <a:pt x="2595" y="1682"/>
                    <a:pt x="2542" y="1814"/>
                  </a:cubicBezTo>
                  <a:cubicBezTo>
                    <a:pt x="2502" y="1946"/>
                    <a:pt x="2436" y="2065"/>
                    <a:pt x="2343" y="2184"/>
                  </a:cubicBezTo>
                  <a:cubicBezTo>
                    <a:pt x="2238" y="2304"/>
                    <a:pt x="2118" y="2409"/>
                    <a:pt x="1973" y="2489"/>
                  </a:cubicBezTo>
                  <a:cubicBezTo>
                    <a:pt x="1841" y="2582"/>
                    <a:pt x="1668" y="2621"/>
                    <a:pt x="1457" y="2621"/>
                  </a:cubicBezTo>
                  <a:cubicBezTo>
                    <a:pt x="1311" y="2621"/>
                    <a:pt x="1179" y="2595"/>
                    <a:pt x="1060" y="2542"/>
                  </a:cubicBezTo>
                  <a:cubicBezTo>
                    <a:pt x="941" y="2489"/>
                    <a:pt x="835" y="2409"/>
                    <a:pt x="742" y="2317"/>
                  </a:cubicBezTo>
                  <a:cubicBezTo>
                    <a:pt x="663" y="2224"/>
                    <a:pt x="596" y="2105"/>
                    <a:pt x="543" y="1986"/>
                  </a:cubicBezTo>
                  <a:cubicBezTo>
                    <a:pt x="491" y="1854"/>
                    <a:pt x="464" y="1721"/>
                    <a:pt x="464" y="1562"/>
                  </a:cubicBezTo>
                  <a:cubicBezTo>
                    <a:pt x="464" y="1351"/>
                    <a:pt x="504" y="1179"/>
                    <a:pt x="557" y="1033"/>
                  </a:cubicBezTo>
                  <a:cubicBezTo>
                    <a:pt x="623" y="874"/>
                    <a:pt x="716" y="755"/>
                    <a:pt x="821" y="662"/>
                  </a:cubicBezTo>
                  <a:cubicBezTo>
                    <a:pt x="927" y="557"/>
                    <a:pt x="1046" y="490"/>
                    <a:pt x="1192" y="437"/>
                  </a:cubicBezTo>
                  <a:cubicBezTo>
                    <a:pt x="1338" y="398"/>
                    <a:pt x="1483" y="371"/>
                    <a:pt x="1642" y="371"/>
                  </a:cubicBezTo>
                  <a:close/>
                  <a:moveTo>
                    <a:pt x="1589" y="1"/>
                  </a:moveTo>
                  <a:cubicBezTo>
                    <a:pt x="1298" y="1"/>
                    <a:pt x="1060" y="40"/>
                    <a:pt x="861" y="146"/>
                  </a:cubicBezTo>
                  <a:cubicBezTo>
                    <a:pt x="663" y="239"/>
                    <a:pt x="491" y="358"/>
                    <a:pt x="371" y="504"/>
                  </a:cubicBezTo>
                  <a:cubicBezTo>
                    <a:pt x="239" y="649"/>
                    <a:pt x="146" y="821"/>
                    <a:pt x="93" y="1007"/>
                  </a:cubicBezTo>
                  <a:cubicBezTo>
                    <a:pt x="27" y="1192"/>
                    <a:pt x="1" y="1364"/>
                    <a:pt x="1" y="1536"/>
                  </a:cubicBezTo>
                  <a:cubicBezTo>
                    <a:pt x="1" y="1761"/>
                    <a:pt x="41" y="1959"/>
                    <a:pt x="107" y="2145"/>
                  </a:cubicBezTo>
                  <a:cubicBezTo>
                    <a:pt x="186" y="2330"/>
                    <a:pt x="279" y="2489"/>
                    <a:pt x="398" y="2621"/>
                  </a:cubicBezTo>
                  <a:cubicBezTo>
                    <a:pt x="517" y="2754"/>
                    <a:pt x="663" y="2846"/>
                    <a:pt x="821" y="2926"/>
                  </a:cubicBezTo>
                  <a:cubicBezTo>
                    <a:pt x="980" y="2992"/>
                    <a:pt x="1152" y="3031"/>
                    <a:pt x="1338" y="3031"/>
                  </a:cubicBezTo>
                  <a:cubicBezTo>
                    <a:pt x="1430" y="3031"/>
                    <a:pt x="1536" y="3018"/>
                    <a:pt x="1655" y="2992"/>
                  </a:cubicBezTo>
                  <a:cubicBezTo>
                    <a:pt x="1761" y="2965"/>
                    <a:pt x="1880" y="2926"/>
                    <a:pt x="1986" y="2886"/>
                  </a:cubicBezTo>
                  <a:cubicBezTo>
                    <a:pt x="2092" y="2833"/>
                    <a:pt x="2198" y="2767"/>
                    <a:pt x="2291" y="2701"/>
                  </a:cubicBezTo>
                  <a:cubicBezTo>
                    <a:pt x="2396" y="2621"/>
                    <a:pt x="2476" y="2529"/>
                    <a:pt x="2555" y="2423"/>
                  </a:cubicBezTo>
                  <a:lnTo>
                    <a:pt x="2555" y="2423"/>
                  </a:lnTo>
                  <a:cubicBezTo>
                    <a:pt x="2516" y="2648"/>
                    <a:pt x="2436" y="2886"/>
                    <a:pt x="2343" y="3124"/>
                  </a:cubicBezTo>
                  <a:cubicBezTo>
                    <a:pt x="2251" y="3362"/>
                    <a:pt x="2132" y="3601"/>
                    <a:pt x="1986" y="3839"/>
                  </a:cubicBezTo>
                  <a:cubicBezTo>
                    <a:pt x="1841" y="4064"/>
                    <a:pt x="1695" y="4276"/>
                    <a:pt x="1523" y="4474"/>
                  </a:cubicBezTo>
                  <a:cubicBezTo>
                    <a:pt x="1351" y="4659"/>
                    <a:pt x="1166" y="4818"/>
                    <a:pt x="967" y="4951"/>
                  </a:cubicBezTo>
                  <a:cubicBezTo>
                    <a:pt x="927" y="4977"/>
                    <a:pt x="888" y="5017"/>
                    <a:pt x="874" y="5030"/>
                  </a:cubicBezTo>
                  <a:cubicBezTo>
                    <a:pt x="848" y="5056"/>
                    <a:pt x="835" y="5096"/>
                    <a:pt x="835" y="5136"/>
                  </a:cubicBezTo>
                  <a:cubicBezTo>
                    <a:pt x="835" y="5202"/>
                    <a:pt x="848" y="5242"/>
                    <a:pt x="901" y="5255"/>
                  </a:cubicBezTo>
                  <a:cubicBezTo>
                    <a:pt x="941" y="5281"/>
                    <a:pt x="980" y="5295"/>
                    <a:pt x="1020" y="5295"/>
                  </a:cubicBezTo>
                  <a:cubicBezTo>
                    <a:pt x="1073" y="5295"/>
                    <a:pt x="1126" y="5281"/>
                    <a:pt x="1166" y="5268"/>
                  </a:cubicBezTo>
                  <a:cubicBezTo>
                    <a:pt x="1218" y="5242"/>
                    <a:pt x="1258" y="5215"/>
                    <a:pt x="1311" y="5176"/>
                  </a:cubicBezTo>
                  <a:cubicBezTo>
                    <a:pt x="1470" y="5043"/>
                    <a:pt x="1642" y="4871"/>
                    <a:pt x="1854" y="4659"/>
                  </a:cubicBezTo>
                  <a:cubicBezTo>
                    <a:pt x="2052" y="4434"/>
                    <a:pt x="2251" y="4143"/>
                    <a:pt x="2449" y="3786"/>
                  </a:cubicBezTo>
                  <a:cubicBezTo>
                    <a:pt x="2529" y="3640"/>
                    <a:pt x="2608" y="3468"/>
                    <a:pt x="2688" y="3283"/>
                  </a:cubicBezTo>
                  <a:cubicBezTo>
                    <a:pt x="2754" y="3111"/>
                    <a:pt x="2820" y="2912"/>
                    <a:pt x="2886" y="2714"/>
                  </a:cubicBezTo>
                  <a:cubicBezTo>
                    <a:pt x="2939" y="2515"/>
                    <a:pt x="2979" y="2304"/>
                    <a:pt x="3018" y="2092"/>
                  </a:cubicBezTo>
                  <a:cubicBezTo>
                    <a:pt x="3058" y="1893"/>
                    <a:pt x="3071" y="1682"/>
                    <a:pt x="3071" y="1470"/>
                  </a:cubicBezTo>
                  <a:cubicBezTo>
                    <a:pt x="3071" y="1337"/>
                    <a:pt x="3045" y="1179"/>
                    <a:pt x="3005" y="1007"/>
                  </a:cubicBezTo>
                  <a:cubicBezTo>
                    <a:pt x="2966" y="834"/>
                    <a:pt x="2899" y="676"/>
                    <a:pt x="2780" y="530"/>
                  </a:cubicBezTo>
                  <a:cubicBezTo>
                    <a:pt x="2674" y="371"/>
                    <a:pt x="2529" y="252"/>
                    <a:pt x="2330" y="159"/>
                  </a:cubicBezTo>
                  <a:cubicBezTo>
                    <a:pt x="2132" y="54"/>
                    <a:pt x="1893" y="1"/>
                    <a:pt x="1589"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17"/>
          <p:cNvSpPr/>
          <p:nvPr/>
        </p:nvSpPr>
        <p:spPr>
          <a:xfrm>
            <a:off x="298005" y="858252"/>
            <a:ext cx="84950" cy="18350"/>
          </a:xfrm>
          <a:custGeom>
            <a:rect b="b" l="l" r="r" t="t"/>
            <a:pathLst>
              <a:path extrusionOk="0" h="332" w="1537">
                <a:moveTo>
                  <a:pt x="1" y="1"/>
                </a:moveTo>
                <a:lnTo>
                  <a:pt x="1" y="332"/>
                </a:lnTo>
                <a:lnTo>
                  <a:pt x="1536" y="332"/>
                </a:lnTo>
                <a:lnTo>
                  <a:pt x="15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07" name="Shape 307"/>
        <p:cNvGrpSpPr/>
        <p:nvPr/>
      </p:nvGrpSpPr>
      <p:grpSpPr>
        <a:xfrm>
          <a:off x="0" y="0"/>
          <a:ext cx="0" cy="0"/>
          <a:chOff x="0" y="0"/>
          <a:chExt cx="0" cy="0"/>
        </a:xfrm>
      </p:grpSpPr>
      <p:sp>
        <p:nvSpPr>
          <p:cNvPr id="308" name="Google Shape;308;p18"/>
          <p:cNvSpPr txBox="1"/>
          <p:nvPr>
            <p:ph type="title"/>
          </p:nvPr>
        </p:nvSpPr>
        <p:spPr>
          <a:xfrm>
            <a:off x="2056752" y="1542150"/>
            <a:ext cx="2139600" cy="371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200">
                <a:solidFill>
                  <a:schemeClr val="lt2"/>
                </a:solidFill>
              </a:defRPr>
            </a:lvl1pPr>
            <a:lvl2pPr lvl="1"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2pPr>
            <a:lvl3pPr lvl="2"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3pPr>
            <a:lvl4pPr lvl="3"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4pPr>
            <a:lvl5pPr lvl="4"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5pPr>
            <a:lvl6pPr lvl="5"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6pPr>
            <a:lvl7pPr lvl="6"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7pPr>
            <a:lvl8pPr lvl="7"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8pPr>
            <a:lvl9pPr lvl="8"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9pPr>
          </a:lstStyle>
          <a:p/>
        </p:txBody>
      </p:sp>
      <p:sp>
        <p:nvSpPr>
          <p:cNvPr id="309" name="Google Shape;309;p18"/>
          <p:cNvSpPr txBox="1"/>
          <p:nvPr>
            <p:ph idx="1" type="subTitle"/>
          </p:nvPr>
        </p:nvSpPr>
        <p:spPr>
          <a:xfrm>
            <a:off x="2056752" y="1913800"/>
            <a:ext cx="2139600" cy="74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400"/>
              <a:buFont typeface="Mukta Light"/>
              <a:buNone/>
              <a:defRPr sz="1400">
                <a:latin typeface="Mukta Light"/>
                <a:ea typeface="Mukta Light"/>
                <a:cs typeface="Mukta Light"/>
                <a:sym typeface="Mukta Light"/>
              </a:defRPr>
            </a:lvl1pPr>
            <a:lvl2pPr lvl="1"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2pPr>
            <a:lvl3pPr lvl="2"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3pPr>
            <a:lvl4pPr lvl="3"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4pPr>
            <a:lvl5pPr lvl="4"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5pPr>
            <a:lvl6pPr lvl="5"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6pPr>
            <a:lvl7pPr lvl="6"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7pPr>
            <a:lvl8pPr lvl="7"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8pPr>
            <a:lvl9pPr lvl="8" rtl="0">
              <a:spcBef>
                <a:spcPts val="1600"/>
              </a:spcBef>
              <a:spcAft>
                <a:spcPts val="1600"/>
              </a:spcAft>
              <a:buClr>
                <a:srgbClr val="434343"/>
              </a:buClr>
              <a:buSzPts val="1400"/>
              <a:buFont typeface="Mukta Light"/>
              <a:buNone/>
              <a:defRPr>
                <a:solidFill>
                  <a:srgbClr val="434343"/>
                </a:solidFill>
                <a:latin typeface="Mukta Light"/>
                <a:ea typeface="Mukta Light"/>
                <a:cs typeface="Mukta Light"/>
                <a:sym typeface="Mukta Light"/>
              </a:defRPr>
            </a:lvl9pPr>
          </a:lstStyle>
          <a:p/>
        </p:txBody>
      </p:sp>
      <p:sp>
        <p:nvSpPr>
          <p:cNvPr id="310" name="Google Shape;310;p18"/>
          <p:cNvSpPr txBox="1"/>
          <p:nvPr>
            <p:ph idx="2" type="title"/>
          </p:nvPr>
        </p:nvSpPr>
        <p:spPr>
          <a:xfrm>
            <a:off x="5801722" y="1542150"/>
            <a:ext cx="2139600" cy="371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200">
                <a:solidFill>
                  <a:schemeClr val="lt2"/>
                </a:solidFill>
              </a:defRPr>
            </a:lvl1pPr>
            <a:lvl2pPr lvl="1"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2pPr>
            <a:lvl3pPr lvl="2"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3pPr>
            <a:lvl4pPr lvl="3"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4pPr>
            <a:lvl5pPr lvl="4"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5pPr>
            <a:lvl6pPr lvl="5"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6pPr>
            <a:lvl7pPr lvl="6"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7pPr>
            <a:lvl8pPr lvl="7"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8pPr>
            <a:lvl9pPr lvl="8"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9pPr>
          </a:lstStyle>
          <a:p/>
        </p:txBody>
      </p:sp>
      <p:sp>
        <p:nvSpPr>
          <p:cNvPr id="311" name="Google Shape;311;p18"/>
          <p:cNvSpPr txBox="1"/>
          <p:nvPr>
            <p:ph idx="3" type="subTitle"/>
          </p:nvPr>
        </p:nvSpPr>
        <p:spPr>
          <a:xfrm>
            <a:off x="5801706" y="1913800"/>
            <a:ext cx="2139600" cy="74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400"/>
              <a:buFont typeface="Mukta Light"/>
              <a:buNone/>
              <a:defRPr sz="1400">
                <a:latin typeface="Mukta Light"/>
                <a:ea typeface="Mukta Light"/>
                <a:cs typeface="Mukta Light"/>
                <a:sym typeface="Mukta Light"/>
              </a:defRPr>
            </a:lvl1pPr>
            <a:lvl2pPr lvl="1"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2pPr>
            <a:lvl3pPr lvl="2"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3pPr>
            <a:lvl4pPr lvl="3"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4pPr>
            <a:lvl5pPr lvl="4"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5pPr>
            <a:lvl6pPr lvl="5"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6pPr>
            <a:lvl7pPr lvl="6"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7pPr>
            <a:lvl8pPr lvl="7"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8pPr>
            <a:lvl9pPr lvl="8" rtl="0">
              <a:spcBef>
                <a:spcPts val="1600"/>
              </a:spcBef>
              <a:spcAft>
                <a:spcPts val="1600"/>
              </a:spcAft>
              <a:buClr>
                <a:srgbClr val="434343"/>
              </a:buClr>
              <a:buSzPts val="1400"/>
              <a:buFont typeface="Mukta Light"/>
              <a:buNone/>
              <a:defRPr>
                <a:solidFill>
                  <a:srgbClr val="434343"/>
                </a:solidFill>
                <a:latin typeface="Mukta Light"/>
                <a:ea typeface="Mukta Light"/>
                <a:cs typeface="Mukta Light"/>
                <a:sym typeface="Mukta Light"/>
              </a:defRPr>
            </a:lvl9pPr>
          </a:lstStyle>
          <a:p/>
        </p:txBody>
      </p:sp>
      <p:sp>
        <p:nvSpPr>
          <p:cNvPr id="312" name="Google Shape;312;p18"/>
          <p:cNvSpPr txBox="1"/>
          <p:nvPr>
            <p:ph idx="4" type="title"/>
          </p:nvPr>
        </p:nvSpPr>
        <p:spPr>
          <a:xfrm>
            <a:off x="2056752" y="3224925"/>
            <a:ext cx="2139600" cy="371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200">
                <a:solidFill>
                  <a:schemeClr val="lt2"/>
                </a:solidFill>
              </a:defRPr>
            </a:lvl1pPr>
            <a:lvl2pPr lvl="1"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2pPr>
            <a:lvl3pPr lvl="2"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3pPr>
            <a:lvl4pPr lvl="3"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4pPr>
            <a:lvl5pPr lvl="4"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5pPr>
            <a:lvl6pPr lvl="5"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6pPr>
            <a:lvl7pPr lvl="6"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7pPr>
            <a:lvl8pPr lvl="7"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8pPr>
            <a:lvl9pPr lvl="8"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9pPr>
          </a:lstStyle>
          <a:p/>
        </p:txBody>
      </p:sp>
      <p:sp>
        <p:nvSpPr>
          <p:cNvPr id="313" name="Google Shape;313;p18"/>
          <p:cNvSpPr txBox="1"/>
          <p:nvPr>
            <p:ph idx="5" type="subTitle"/>
          </p:nvPr>
        </p:nvSpPr>
        <p:spPr>
          <a:xfrm>
            <a:off x="2056752" y="3596575"/>
            <a:ext cx="2139600" cy="74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400"/>
              <a:buFont typeface="Mukta Light"/>
              <a:buNone/>
              <a:defRPr sz="1400">
                <a:latin typeface="Mukta Light"/>
                <a:ea typeface="Mukta Light"/>
                <a:cs typeface="Mukta Light"/>
                <a:sym typeface="Mukta Light"/>
              </a:defRPr>
            </a:lvl1pPr>
            <a:lvl2pPr lvl="1"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2pPr>
            <a:lvl3pPr lvl="2"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3pPr>
            <a:lvl4pPr lvl="3"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4pPr>
            <a:lvl5pPr lvl="4"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5pPr>
            <a:lvl6pPr lvl="5"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6pPr>
            <a:lvl7pPr lvl="6"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7pPr>
            <a:lvl8pPr lvl="7"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8pPr>
            <a:lvl9pPr lvl="8" rtl="0">
              <a:spcBef>
                <a:spcPts val="1600"/>
              </a:spcBef>
              <a:spcAft>
                <a:spcPts val="1600"/>
              </a:spcAft>
              <a:buClr>
                <a:srgbClr val="434343"/>
              </a:buClr>
              <a:buSzPts val="1400"/>
              <a:buFont typeface="Mukta Light"/>
              <a:buNone/>
              <a:defRPr>
                <a:solidFill>
                  <a:srgbClr val="434343"/>
                </a:solidFill>
                <a:latin typeface="Mukta Light"/>
                <a:ea typeface="Mukta Light"/>
                <a:cs typeface="Mukta Light"/>
                <a:sym typeface="Mukta Light"/>
              </a:defRPr>
            </a:lvl9pPr>
          </a:lstStyle>
          <a:p/>
        </p:txBody>
      </p:sp>
      <p:sp>
        <p:nvSpPr>
          <p:cNvPr id="314" name="Google Shape;314;p18"/>
          <p:cNvSpPr txBox="1"/>
          <p:nvPr>
            <p:ph idx="6" type="title"/>
          </p:nvPr>
        </p:nvSpPr>
        <p:spPr>
          <a:xfrm>
            <a:off x="5801722" y="3224925"/>
            <a:ext cx="2139600" cy="371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200">
                <a:solidFill>
                  <a:schemeClr val="lt2"/>
                </a:solidFill>
              </a:defRPr>
            </a:lvl1pPr>
            <a:lvl2pPr lvl="1"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2pPr>
            <a:lvl3pPr lvl="2"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3pPr>
            <a:lvl4pPr lvl="3"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4pPr>
            <a:lvl5pPr lvl="4"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5pPr>
            <a:lvl6pPr lvl="5"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6pPr>
            <a:lvl7pPr lvl="6"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7pPr>
            <a:lvl8pPr lvl="7"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8pPr>
            <a:lvl9pPr lvl="8" rtl="0">
              <a:spcBef>
                <a:spcPts val="0"/>
              </a:spcBef>
              <a:spcAft>
                <a:spcPts val="0"/>
              </a:spcAft>
              <a:buClr>
                <a:schemeClr val="lt2"/>
              </a:buClr>
              <a:buSzPts val="1800"/>
              <a:buFont typeface="Chelsea Market"/>
              <a:buNone/>
              <a:defRPr sz="1800">
                <a:solidFill>
                  <a:schemeClr val="lt2"/>
                </a:solidFill>
                <a:latin typeface="Chelsea Market"/>
                <a:ea typeface="Chelsea Market"/>
                <a:cs typeface="Chelsea Market"/>
                <a:sym typeface="Chelsea Market"/>
              </a:defRPr>
            </a:lvl9pPr>
          </a:lstStyle>
          <a:p/>
        </p:txBody>
      </p:sp>
      <p:sp>
        <p:nvSpPr>
          <p:cNvPr id="315" name="Google Shape;315;p18"/>
          <p:cNvSpPr txBox="1"/>
          <p:nvPr>
            <p:ph idx="7" type="subTitle"/>
          </p:nvPr>
        </p:nvSpPr>
        <p:spPr>
          <a:xfrm>
            <a:off x="5801706" y="3596575"/>
            <a:ext cx="2139600" cy="74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400"/>
              <a:buFont typeface="Mukta Light"/>
              <a:buNone/>
              <a:defRPr sz="1400">
                <a:latin typeface="Mukta Light"/>
                <a:ea typeface="Mukta Light"/>
                <a:cs typeface="Mukta Light"/>
                <a:sym typeface="Mukta Light"/>
              </a:defRPr>
            </a:lvl1pPr>
            <a:lvl2pPr lvl="1"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2pPr>
            <a:lvl3pPr lvl="2"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3pPr>
            <a:lvl4pPr lvl="3"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4pPr>
            <a:lvl5pPr lvl="4"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5pPr>
            <a:lvl6pPr lvl="5"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6pPr>
            <a:lvl7pPr lvl="6"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7pPr>
            <a:lvl8pPr lvl="7" rtl="0">
              <a:spcBef>
                <a:spcPts val="1600"/>
              </a:spcBef>
              <a:spcAft>
                <a:spcPts val="0"/>
              </a:spcAft>
              <a:buClr>
                <a:srgbClr val="434343"/>
              </a:buClr>
              <a:buSzPts val="1400"/>
              <a:buFont typeface="Mukta Light"/>
              <a:buNone/>
              <a:defRPr>
                <a:solidFill>
                  <a:srgbClr val="434343"/>
                </a:solidFill>
                <a:latin typeface="Mukta Light"/>
                <a:ea typeface="Mukta Light"/>
                <a:cs typeface="Mukta Light"/>
                <a:sym typeface="Mukta Light"/>
              </a:defRPr>
            </a:lvl8pPr>
            <a:lvl9pPr lvl="8" rtl="0">
              <a:spcBef>
                <a:spcPts val="1600"/>
              </a:spcBef>
              <a:spcAft>
                <a:spcPts val="1600"/>
              </a:spcAft>
              <a:buClr>
                <a:srgbClr val="434343"/>
              </a:buClr>
              <a:buSzPts val="1400"/>
              <a:buFont typeface="Mukta Light"/>
              <a:buNone/>
              <a:defRPr>
                <a:solidFill>
                  <a:srgbClr val="434343"/>
                </a:solidFill>
                <a:latin typeface="Mukta Light"/>
                <a:ea typeface="Mukta Light"/>
                <a:cs typeface="Mukta Light"/>
                <a:sym typeface="Mukta Light"/>
              </a:defRPr>
            </a:lvl9pPr>
          </a:lstStyle>
          <a:p/>
        </p:txBody>
      </p:sp>
      <p:sp>
        <p:nvSpPr>
          <p:cNvPr id="316" name="Google Shape;316;p18"/>
          <p:cNvSpPr txBox="1"/>
          <p:nvPr>
            <p:ph idx="8" type="title"/>
          </p:nvPr>
        </p:nvSpPr>
        <p:spPr>
          <a:xfrm>
            <a:off x="720000" y="4069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7" name="Google Shape;317;p18"/>
          <p:cNvSpPr/>
          <p:nvPr/>
        </p:nvSpPr>
        <p:spPr>
          <a:xfrm rot="-1315996">
            <a:off x="329193" y="3356546"/>
            <a:ext cx="209254" cy="208536"/>
          </a:xfrm>
          <a:custGeom>
            <a:rect b="b" l="l" r="r" t="t"/>
            <a:pathLst>
              <a:path extrusionOk="0" h="3773" w="3786">
                <a:moveTo>
                  <a:pt x="371" y="1"/>
                </a:moveTo>
                <a:cubicBezTo>
                  <a:pt x="279" y="1"/>
                  <a:pt x="186" y="14"/>
                  <a:pt x="107" y="54"/>
                </a:cubicBezTo>
                <a:cubicBezTo>
                  <a:pt x="27" y="80"/>
                  <a:pt x="1" y="133"/>
                  <a:pt x="1" y="199"/>
                </a:cubicBezTo>
                <a:cubicBezTo>
                  <a:pt x="1" y="279"/>
                  <a:pt x="40" y="318"/>
                  <a:pt x="120" y="332"/>
                </a:cubicBezTo>
                <a:cubicBezTo>
                  <a:pt x="199" y="345"/>
                  <a:pt x="318" y="358"/>
                  <a:pt x="477" y="358"/>
                </a:cubicBezTo>
                <a:lnTo>
                  <a:pt x="596" y="358"/>
                </a:lnTo>
                <a:cubicBezTo>
                  <a:pt x="636" y="371"/>
                  <a:pt x="662" y="371"/>
                  <a:pt x="689" y="385"/>
                </a:cubicBezTo>
                <a:cubicBezTo>
                  <a:pt x="715" y="398"/>
                  <a:pt x="729" y="411"/>
                  <a:pt x="755" y="437"/>
                </a:cubicBezTo>
                <a:cubicBezTo>
                  <a:pt x="768" y="464"/>
                  <a:pt x="795" y="490"/>
                  <a:pt x="808" y="530"/>
                </a:cubicBezTo>
                <a:lnTo>
                  <a:pt x="2012" y="2714"/>
                </a:lnTo>
                <a:cubicBezTo>
                  <a:pt x="1959" y="2833"/>
                  <a:pt x="1907" y="2939"/>
                  <a:pt x="1854" y="3032"/>
                </a:cubicBezTo>
                <a:cubicBezTo>
                  <a:pt x="1801" y="3124"/>
                  <a:pt x="1748" y="3190"/>
                  <a:pt x="1682" y="3257"/>
                </a:cubicBezTo>
                <a:cubicBezTo>
                  <a:pt x="1629" y="3296"/>
                  <a:pt x="1562" y="3349"/>
                  <a:pt x="1496" y="3376"/>
                </a:cubicBezTo>
                <a:cubicBezTo>
                  <a:pt x="1430" y="3415"/>
                  <a:pt x="1351" y="3429"/>
                  <a:pt x="1284" y="3429"/>
                </a:cubicBezTo>
                <a:cubicBezTo>
                  <a:pt x="1165" y="3429"/>
                  <a:pt x="1073" y="3402"/>
                  <a:pt x="993" y="3349"/>
                </a:cubicBezTo>
                <a:cubicBezTo>
                  <a:pt x="914" y="3296"/>
                  <a:pt x="874" y="3230"/>
                  <a:pt x="874" y="3164"/>
                </a:cubicBezTo>
                <a:cubicBezTo>
                  <a:pt x="874" y="3137"/>
                  <a:pt x="887" y="3098"/>
                  <a:pt x="901" y="3071"/>
                </a:cubicBezTo>
                <a:cubicBezTo>
                  <a:pt x="927" y="3045"/>
                  <a:pt x="954" y="3018"/>
                  <a:pt x="993" y="3018"/>
                </a:cubicBezTo>
                <a:cubicBezTo>
                  <a:pt x="1020" y="3018"/>
                  <a:pt x="1033" y="3018"/>
                  <a:pt x="1059" y="3005"/>
                </a:cubicBezTo>
                <a:cubicBezTo>
                  <a:pt x="1099" y="3005"/>
                  <a:pt x="1126" y="2992"/>
                  <a:pt x="1139" y="2979"/>
                </a:cubicBezTo>
                <a:cubicBezTo>
                  <a:pt x="1165" y="2965"/>
                  <a:pt x="1192" y="2939"/>
                  <a:pt x="1205" y="2912"/>
                </a:cubicBezTo>
                <a:cubicBezTo>
                  <a:pt x="1218" y="2899"/>
                  <a:pt x="1232" y="2859"/>
                  <a:pt x="1232" y="2820"/>
                </a:cubicBezTo>
                <a:cubicBezTo>
                  <a:pt x="1232" y="2754"/>
                  <a:pt x="1205" y="2701"/>
                  <a:pt x="1152" y="2674"/>
                </a:cubicBezTo>
                <a:cubicBezTo>
                  <a:pt x="1112" y="2648"/>
                  <a:pt x="1059" y="2634"/>
                  <a:pt x="1007" y="2634"/>
                </a:cubicBezTo>
                <a:cubicBezTo>
                  <a:pt x="954" y="2634"/>
                  <a:pt x="901" y="2634"/>
                  <a:pt x="848" y="2661"/>
                </a:cubicBezTo>
                <a:cubicBezTo>
                  <a:pt x="782" y="2687"/>
                  <a:pt x="742" y="2714"/>
                  <a:pt x="689" y="2754"/>
                </a:cubicBezTo>
                <a:cubicBezTo>
                  <a:pt x="649" y="2807"/>
                  <a:pt x="623" y="2859"/>
                  <a:pt x="583" y="2926"/>
                </a:cubicBezTo>
                <a:cubicBezTo>
                  <a:pt x="570" y="2992"/>
                  <a:pt x="557" y="3071"/>
                  <a:pt x="557" y="3164"/>
                </a:cubicBezTo>
                <a:cubicBezTo>
                  <a:pt x="557" y="3257"/>
                  <a:pt x="570" y="3349"/>
                  <a:pt x="609" y="3415"/>
                </a:cubicBezTo>
                <a:cubicBezTo>
                  <a:pt x="649" y="3495"/>
                  <a:pt x="689" y="3561"/>
                  <a:pt x="755" y="3614"/>
                </a:cubicBezTo>
                <a:cubicBezTo>
                  <a:pt x="821" y="3667"/>
                  <a:pt x="887" y="3707"/>
                  <a:pt x="967" y="3733"/>
                </a:cubicBezTo>
                <a:cubicBezTo>
                  <a:pt x="1046" y="3759"/>
                  <a:pt x="1126" y="3773"/>
                  <a:pt x="1218" y="3773"/>
                </a:cubicBezTo>
                <a:cubicBezTo>
                  <a:pt x="1377" y="3773"/>
                  <a:pt x="1536" y="3733"/>
                  <a:pt x="1668" y="3667"/>
                </a:cubicBezTo>
                <a:cubicBezTo>
                  <a:pt x="1801" y="3614"/>
                  <a:pt x="1920" y="3508"/>
                  <a:pt x="2039" y="3376"/>
                </a:cubicBezTo>
                <a:cubicBezTo>
                  <a:pt x="2132" y="3257"/>
                  <a:pt x="2224" y="3111"/>
                  <a:pt x="2304" y="2952"/>
                </a:cubicBezTo>
                <a:cubicBezTo>
                  <a:pt x="2383" y="2780"/>
                  <a:pt x="2449" y="2595"/>
                  <a:pt x="2529" y="2370"/>
                </a:cubicBezTo>
                <a:lnTo>
                  <a:pt x="3164" y="596"/>
                </a:lnTo>
                <a:cubicBezTo>
                  <a:pt x="3190" y="530"/>
                  <a:pt x="3217" y="490"/>
                  <a:pt x="3243" y="477"/>
                </a:cubicBezTo>
                <a:cubicBezTo>
                  <a:pt x="3283" y="464"/>
                  <a:pt x="3349" y="451"/>
                  <a:pt x="3442" y="451"/>
                </a:cubicBezTo>
                <a:cubicBezTo>
                  <a:pt x="3534" y="451"/>
                  <a:pt x="3601" y="437"/>
                  <a:pt x="3680" y="411"/>
                </a:cubicBezTo>
                <a:cubicBezTo>
                  <a:pt x="3746" y="398"/>
                  <a:pt x="3786" y="345"/>
                  <a:pt x="3786" y="279"/>
                </a:cubicBezTo>
                <a:cubicBezTo>
                  <a:pt x="3786" y="212"/>
                  <a:pt x="3746" y="160"/>
                  <a:pt x="3680" y="146"/>
                </a:cubicBezTo>
                <a:cubicBezTo>
                  <a:pt x="3614" y="120"/>
                  <a:pt x="3534" y="107"/>
                  <a:pt x="3442" y="107"/>
                </a:cubicBezTo>
                <a:lnTo>
                  <a:pt x="2409" y="107"/>
                </a:lnTo>
                <a:cubicBezTo>
                  <a:pt x="2317" y="107"/>
                  <a:pt x="2251" y="120"/>
                  <a:pt x="2224" y="146"/>
                </a:cubicBezTo>
                <a:cubicBezTo>
                  <a:pt x="2198" y="160"/>
                  <a:pt x="2184" y="212"/>
                  <a:pt x="2184" y="279"/>
                </a:cubicBezTo>
                <a:cubicBezTo>
                  <a:pt x="2184" y="318"/>
                  <a:pt x="2211" y="358"/>
                  <a:pt x="2251" y="398"/>
                </a:cubicBezTo>
                <a:cubicBezTo>
                  <a:pt x="2290" y="437"/>
                  <a:pt x="2370" y="451"/>
                  <a:pt x="2462" y="451"/>
                </a:cubicBezTo>
                <a:cubicBezTo>
                  <a:pt x="2568" y="451"/>
                  <a:pt x="2621" y="464"/>
                  <a:pt x="2648" y="477"/>
                </a:cubicBezTo>
                <a:cubicBezTo>
                  <a:pt x="2674" y="504"/>
                  <a:pt x="2687" y="517"/>
                  <a:pt x="2687" y="557"/>
                </a:cubicBezTo>
                <a:cubicBezTo>
                  <a:pt x="2687" y="623"/>
                  <a:pt x="2674" y="689"/>
                  <a:pt x="2648" y="795"/>
                </a:cubicBezTo>
                <a:lnTo>
                  <a:pt x="2184" y="2224"/>
                </a:lnTo>
                <a:lnTo>
                  <a:pt x="1324" y="623"/>
                </a:lnTo>
                <a:cubicBezTo>
                  <a:pt x="1311" y="583"/>
                  <a:pt x="1298" y="543"/>
                  <a:pt x="1284" y="504"/>
                </a:cubicBezTo>
                <a:cubicBezTo>
                  <a:pt x="1271" y="464"/>
                  <a:pt x="1271" y="437"/>
                  <a:pt x="1271" y="424"/>
                </a:cubicBezTo>
                <a:cubicBezTo>
                  <a:pt x="1271" y="385"/>
                  <a:pt x="1284" y="358"/>
                  <a:pt x="1298" y="358"/>
                </a:cubicBezTo>
                <a:cubicBezTo>
                  <a:pt x="1311" y="345"/>
                  <a:pt x="1324" y="345"/>
                  <a:pt x="1351" y="345"/>
                </a:cubicBezTo>
                <a:cubicBezTo>
                  <a:pt x="1430" y="345"/>
                  <a:pt x="1483" y="332"/>
                  <a:pt x="1509" y="292"/>
                </a:cubicBezTo>
                <a:cubicBezTo>
                  <a:pt x="1549" y="252"/>
                  <a:pt x="1562" y="212"/>
                  <a:pt x="1562" y="160"/>
                </a:cubicBezTo>
                <a:cubicBezTo>
                  <a:pt x="1562" y="120"/>
                  <a:pt x="1536" y="80"/>
                  <a:pt x="1509" y="54"/>
                </a:cubicBezTo>
                <a:cubicBezTo>
                  <a:pt x="1483" y="14"/>
                  <a:pt x="1417"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404093" y="2843646"/>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18"/>
          <p:cNvGrpSpPr/>
          <p:nvPr/>
        </p:nvGrpSpPr>
        <p:grpSpPr>
          <a:xfrm>
            <a:off x="213318" y="3936723"/>
            <a:ext cx="1010783" cy="1042425"/>
            <a:chOff x="213318" y="3936723"/>
            <a:chExt cx="1010783" cy="1042425"/>
          </a:xfrm>
        </p:grpSpPr>
        <p:grpSp>
          <p:nvGrpSpPr>
            <p:cNvPr id="320" name="Google Shape;320;p18"/>
            <p:cNvGrpSpPr/>
            <p:nvPr/>
          </p:nvGrpSpPr>
          <p:grpSpPr>
            <a:xfrm>
              <a:off x="213318" y="3936723"/>
              <a:ext cx="882102" cy="1042425"/>
              <a:chOff x="4385705" y="3356597"/>
              <a:chExt cx="1127287" cy="1332173"/>
            </a:xfrm>
          </p:grpSpPr>
          <p:sp>
            <p:nvSpPr>
              <p:cNvPr id="321" name="Google Shape;321;p18"/>
              <p:cNvSpPr/>
              <p:nvPr/>
            </p:nvSpPr>
            <p:spPr>
              <a:xfrm>
                <a:off x="4513711" y="4188355"/>
                <a:ext cx="30067" cy="292655"/>
              </a:xfrm>
              <a:custGeom>
                <a:rect b="b" l="l" r="r" t="t"/>
                <a:pathLst>
                  <a:path extrusionOk="0" h="5295" w="544">
                    <a:moveTo>
                      <a:pt x="0" y="0"/>
                    </a:moveTo>
                    <a:lnTo>
                      <a:pt x="0" y="5294"/>
                    </a:lnTo>
                    <a:lnTo>
                      <a:pt x="543" y="5294"/>
                    </a:lnTo>
                    <a:lnTo>
                      <a:pt x="543" y="3150"/>
                    </a:lnTo>
                    <a:lnTo>
                      <a:pt x="278" y="3150"/>
                    </a:lnTo>
                    <a:cubicBezTo>
                      <a:pt x="212" y="3150"/>
                      <a:pt x="159" y="3097"/>
                      <a:pt x="159" y="3044"/>
                    </a:cubicBezTo>
                    <a:cubicBezTo>
                      <a:pt x="159" y="2978"/>
                      <a:pt x="212" y="2978"/>
                      <a:pt x="278" y="2978"/>
                    </a:cubicBezTo>
                    <a:lnTo>
                      <a:pt x="543" y="2978"/>
                    </a:lnTo>
                    <a:lnTo>
                      <a:pt x="543" y="66"/>
                    </a:lnTo>
                    <a:cubicBezTo>
                      <a:pt x="331" y="66"/>
                      <a:pt x="159" y="6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18"/>
              <p:cNvGrpSpPr/>
              <p:nvPr/>
            </p:nvGrpSpPr>
            <p:grpSpPr>
              <a:xfrm>
                <a:off x="4385705" y="3356597"/>
                <a:ext cx="1127287" cy="1332173"/>
                <a:chOff x="4385705" y="3127997"/>
                <a:chExt cx="1127287" cy="1332173"/>
              </a:xfrm>
            </p:grpSpPr>
            <p:sp>
              <p:nvSpPr>
                <p:cNvPr id="323" name="Google Shape;323;p18"/>
                <p:cNvSpPr/>
                <p:nvPr/>
              </p:nvSpPr>
              <p:spPr>
                <a:xfrm>
                  <a:off x="4513711" y="3396499"/>
                  <a:ext cx="30067" cy="566960"/>
                </a:xfrm>
                <a:custGeom>
                  <a:rect b="b" l="l" r="r" t="t"/>
                  <a:pathLst>
                    <a:path extrusionOk="0" h="10258" w="544">
                      <a:moveTo>
                        <a:pt x="0" y="0"/>
                      </a:moveTo>
                      <a:lnTo>
                        <a:pt x="0" y="10191"/>
                      </a:lnTo>
                      <a:cubicBezTo>
                        <a:pt x="159" y="10257"/>
                        <a:pt x="331" y="10257"/>
                        <a:pt x="543" y="10257"/>
                      </a:cubicBezTo>
                      <a:lnTo>
                        <a:pt x="543" y="3137"/>
                      </a:lnTo>
                      <a:lnTo>
                        <a:pt x="278" y="3137"/>
                      </a:lnTo>
                      <a:cubicBezTo>
                        <a:pt x="212" y="3137"/>
                        <a:pt x="159" y="3084"/>
                        <a:pt x="159" y="3084"/>
                      </a:cubicBezTo>
                      <a:cubicBezTo>
                        <a:pt x="159" y="3031"/>
                        <a:pt x="212" y="2978"/>
                        <a:pt x="278" y="2978"/>
                      </a:cubicBezTo>
                      <a:lnTo>
                        <a:pt x="543" y="2978"/>
                      </a:lnTo>
                      <a:lnTo>
                        <a:pt x="5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4385705" y="4252355"/>
                  <a:ext cx="1127287" cy="30785"/>
                </a:xfrm>
                <a:custGeom>
                  <a:rect b="b" l="l" r="r" t="t"/>
                  <a:pathLst>
                    <a:path extrusionOk="0" h="557" w="20396">
                      <a:moveTo>
                        <a:pt x="278" y="0"/>
                      </a:moveTo>
                      <a:cubicBezTo>
                        <a:pt x="106" y="0"/>
                        <a:pt x="0" y="172"/>
                        <a:pt x="0" y="278"/>
                      </a:cubicBezTo>
                      <a:cubicBezTo>
                        <a:pt x="0" y="450"/>
                        <a:pt x="106" y="556"/>
                        <a:pt x="278" y="556"/>
                      </a:cubicBezTo>
                      <a:lnTo>
                        <a:pt x="20396" y="556"/>
                      </a:lnTo>
                      <a:lnTo>
                        <a:pt x="20396" y="0"/>
                      </a:lnTo>
                      <a:lnTo>
                        <a:pt x="15049" y="0"/>
                      </a:lnTo>
                      <a:lnTo>
                        <a:pt x="15049" y="278"/>
                      </a:lnTo>
                      <a:cubicBezTo>
                        <a:pt x="15049" y="331"/>
                        <a:pt x="14996" y="397"/>
                        <a:pt x="14943" y="397"/>
                      </a:cubicBezTo>
                      <a:cubicBezTo>
                        <a:pt x="14890" y="397"/>
                        <a:pt x="14837" y="331"/>
                        <a:pt x="14837" y="278"/>
                      </a:cubicBezTo>
                      <a:lnTo>
                        <a:pt x="14837" y="0"/>
                      </a:lnTo>
                      <a:lnTo>
                        <a:pt x="5572" y="0"/>
                      </a:lnTo>
                      <a:lnTo>
                        <a:pt x="5572" y="278"/>
                      </a:lnTo>
                      <a:cubicBezTo>
                        <a:pt x="5572" y="331"/>
                        <a:pt x="5506" y="397"/>
                        <a:pt x="5506" y="397"/>
                      </a:cubicBezTo>
                      <a:cubicBezTo>
                        <a:pt x="5453" y="397"/>
                        <a:pt x="5400" y="331"/>
                        <a:pt x="5400" y="278"/>
                      </a:cubicBezTo>
                      <a:lnTo>
                        <a:pt x="5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4467616" y="3261861"/>
                  <a:ext cx="122202" cy="134693"/>
                </a:xfrm>
                <a:custGeom>
                  <a:rect b="b" l="l" r="r" t="t"/>
                  <a:pathLst>
                    <a:path extrusionOk="0" h="2437" w="2211">
                      <a:moveTo>
                        <a:pt x="1112" y="1"/>
                      </a:moveTo>
                      <a:lnTo>
                        <a:pt x="1" y="2436"/>
                      </a:lnTo>
                      <a:lnTo>
                        <a:pt x="2211" y="2436"/>
                      </a:lnTo>
                      <a:lnTo>
                        <a:pt x="1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4836322" y="3945109"/>
                  <a:ext cx="615984" cy="222462"/>
                </a:xfrm>
                <a:custGeom>
                  <a:rect b="b" l="l" r="r" t="t"/>
                  <a:pathLst>
                    <a:path extrusionOk="0" h="4025" w="11145">
                      <a:moveTo>
                        <a:pt x="6843" y="3243"/>
                      </a:moveTo>
                      <a:cubicBezTo>
                        <a:pt x="6896" y="3243"/>
                        <a:pt x="6896" y="3309"/>
                        <a:pt x="6896" y="3309"/>
                      </a:cubicBezTo>
                      <a:cubicBezTo>
                        <a:pt x="6896" y="3362"/>
                        <a:pt x="6843" y="3415"/>
                        <a:pt x="6790" y="3415"/>
                      </a:cubicBezTo>
                      <a:lnTo>
                        <a:pt x="6075" y="3415"/>
                      </a:lnTo>
                      <a:cubicBezTo>
                        <a:pt x="6022" y="3415"/>
                        <a:pt x="5956" y="3362"/>
                        <a:pt x="5956" y="3309"/>
                      </a:cubicBezTo>
                      <a:cubicBezTo>
                        <a:pt x="5956" y="3243"/>
                        <a:pt x="6022" y="3243"/>
                        <a:pt x="6075" y="3243"/>
                      </a:cubicBezTo>
                      <a:close/>
                      <a:moveTo>
                        <a:pt x="728" y="1"/>
                      </a:moveTo>
                      <a:cubicBezTo>
                        <a:pt x="503" y="1"/>
                        <a:pt x="225" y="53"/>
                        <a:pt x="0" y="53"/>
                      </a:cubicBezTo>
                      <a:cubicBezTo>
                        <a:pt x="887" y="993"/>
                        <a:pt x="1986" y="1814"/>
                        <a:pt x="3428" y="2528"/>
                      </a:cubicBezTo>
                      <a:cubicBezTo>
                        <a:pt x="4037" y="2806"/>
                        <a:pt x="4633" y="3031"/>
                        <a:pt x="5294" y="3243"/>
                      </a:cubicBezTo>
                      <a:lnTo>
                        <a:pt x="5413" y="3243"/>
                      </a:lnTo>
                      <a:cubicBezTo>
                        <a:pt x="6949" y="3693"/>
                        <a:pt x="8722" y="4024"/>
                        <a:pt x="10866" y="4024"/>
                      </a:cubicBezTo>
                      <a:cubicBezTo>
                        <a:pt x="11038" y="4024"/>
                        <a:pt x="11144" y="3905"/>
                        <a:pt x="11144" y="3799"/>
                      </a:cubicBezTo>
                      <a:cubicBezTo>
                        <a:pt x="11144" y="3640"/>
                        <a:pt x="11038" y="3521"/>
                        <a:pt x="10866" y="3468"/>
                      </a:cubicBezTo>
                      <a:cubicBezTo>
                        <a:pt x="7836" y="3415"/>
                        <a:pt x="5466" y="2859"/>
                        <a:pt x="3706" y="2039"/>
                      </a:cubicBezTo>
                      <a:cubicBezTo>
                        <a:pt x="2436" y="1430"/>
                        <a:pt x="1496" y="768"/>
                        <a:pt x="7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4675376" y="3423526"/>
                  <a:ext cx="201238" cy="524568"/>
                </a:xfrm>
                <a:custGeom>
                  <a:rect b="b" l="l" r="r" t="t"/>
                  <a:pathLst>
                    <a:path extrusionOk="0" h="9491" w="3641">
                      <a:moveTo>
                        <a:pt x="331" y="1"/>
                      </a:moveTo>
                      <a:cubicBezTo>
                        <a:pt x="212" y="1"/>
                        <a:pt x="106" y="107"/>
                        <a:pt x="53" y="279"/>
                      </a:cubicBezTo>
                      <a:cubicBezTo>
                        <a:pt x="53" y="279"/>
                        <a:pt x="0" y="715"/>
                        <a:pt x="0" y="1496"/>
                      </a:cubicBezTo>
                      <a:cubicBezTo>
                        <a:pt x="0" y="1827"/>
                        <a:pt x="0" y="2092"/>
                        <a:pt x="53" y="2489"/>
                      </a:cubicBezTo>
                      <a:lnTo>
                        <a:pt x="331" y="2489"/>
                      </a:lnTo>
                      <a:lnTo>
                        <a:pt x="331" y="2595"/>
                      </a:lnTo>
                      <a:lnTo>
                        <a:pt x="331" y="2926"/>
                      </a:lnTo>
                      <a:cubicBezTo>
                        <a:pt x="331" y="2979"/>
                        <a:pt x="265" y="3032"/>
                        <a:pt x="265" y="3032"/>
                      </a:cubicBezTo>
                      <a:cubicBezTo>
                        <a:pt x="212" y="3032"/>
                        <a:pt x="159" y="2979"/>
                        <a:pt x="159" y="2926"/>
                      </a:cubicBezTo>
                      <a:lnTo>
                        <a:pt x="159" y="2648"/>
                      </a:lnTo>
                      <a:lnTo>
                        <a:pt x="53" y="2648"/>
                      </a:lnTo>
                      <a:cubicBezTo>
                        <a:pt x="53" y="2979"/>
                        <a:pt x="106" y="3257"/>
                        <a:pt x="159" y="3588"/>
                      </a:cubicBezTo>
                      <a:cubicBezTo>
                        <a:pt x="159" y="3588"/>
                        <a:pt x="212" y="3535"/>
                        <a:pt x="265" y="3535"/>
                      </a:cubicBezTo>
                      <a:cubicBezTo>
                        <a:pt x="265" y="3535"/>
                        <a:pt x="331" y="3588"/>
                        <a:pt x="331" y="3640"/>
                      </a:cubicBezTo>
                      <a:lnTo>
                        <a:pt x="331" y="4355"/>
                      </a:lnTo>
                      <a:lnTo>
                        <a:pt x="331" y="4408"/>
                      </a:lnTo>
                      <a:cubicBezTo>
                        <a:pt x="596" y="5732"/>
                        <a:pt x="1152" y="7227"/>
                        <a:pt x="2198" y="8604"/>
                      </a:cubicBezTo>
                      <a:cubicBezTo>
                        <a:pt x="2423" y="8882"/>
                        <a:pt x="2648" y="9213"/>
                        <a:pt x="2912" y="9490"/>
                      </a:cubicBezTo>
                      <a:cubicBezTo>
                        <a:pt x="3137" y="9490"/>
                        <a:pt x="3415" y="9438"/>
                        <a:pt x="3640" y="9438"/>
                      </a:cubicBezTo>
                      <a:cubicBezTo>
                        <a:pt x="2648" y="8498"/>
                        <a:pt x="1986" y="7452"/>
                        <a:pt x="1536" y="6393"/>
                      </a:cubicBezTo>
                      <a:cubicBezTo>
                        <a:pt x="715" y="4527"/>
                        <a:pt x="543" y="2648"/>
                        <a:pt x="543" y="1496"/>
                      </a:cubicBezTo>
                      <a:cubicBezTo>
                        <a:pt x="543" y="1165"/>
                        <a:pt x="543" y="835"/>
                        <a:pt x="596" y="663"/>
                      </a:cubicBezTo>
                      <a:lnTo>
                        <a:pt x="596" y="385"/>
                      </a:lnTo>
                      <a:lnTo>
                        <a:pt x="596" y="332"/>
                      </a:lnTo>
                      <a:cubicBezTo>
                        <a:pt x="662" y="173"/>
                        <a:pt x="543" y="54"/>
                        <a:pt x="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4583959" y="3561093"/>
                  <a:ext cx="48306" cy="8788"/>
                </a:xfrm>
                <a:custGeom>
                  <a:rect b="b" l="l" r="r" t="t"/>
                  <a:pathLst>
                    <a:path extrusionOk="0" h="159" w="874">
                      <a:moveTo>
                        <a:pt x="106" y="0"/>
                      </a:moveTo>
                      <a:cubicBezTo>
                        <a:pt x="53" y="0"/>
                        <a:pt x="0" y="53"/>
                        <a:pt x="0" y="106"/>
                      </a:cubicBezTo>
                      <a:cubicBezTo>
                        <a:pt x="0" y="106"/>
                        <a:pt x="53" y="159"/>
                        <a:pt x="106" y="159"/>
                      </a:cubicBezTo>
                      <a:lnTo>
                        <a:pt x="821" y="159"/>
                      </a:lnTo>
                      <a:cubicBezTo>
                        <a:pt x="874" y="159"/>
                        <a:pt x="874" y="106"/>
                        <a:pt x="874" y="106"/>
                      </a:cubicBezTo>
                      <a:cubicBezTo>
                        <a:pt x="874" y="53"/>
                        <a:pt x="874" y="0"/>
                        <a:pt x="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4684163" y="3618850"/>
                  <a:ext cx="9562" cy="283148"/>
                </a:xfrm>
                <a:custGeom>
                  <a:rect b="b" l="l" r="r" t="t"/>
                  <a:pathLst>
                    <a:path extrusionOk="0" h="5123" w="173">
                      <a:moveTo>
                        <a:pt x="106" y="1"/>
                      </a:moveTo>
                      <a:cubicBezTo>
                        <a:pt x="53" y="1"/>
                        <a:pt x="0" y="54"/>
                        <a:pt x="0" y="54"/>
                      </a:cubicBezTo>
                      <a:lnTo>
                        <a:pt x="0" y="106"/>
                      </a:lnTo>
                      <a:lnTo>
                        <a:pt x="0" y="821"/>
                      </a:lnTo>
                      <a:cubicBezTo>
                        <a:pt x="0" y="874"/>
                        <a:pt x="53" y="874"/>
                        <a:pt x="106" y="874"/>
                      </a:cubicBezTo>
                      <a:lnTo>
                        <a:pt x="172" y="874"/>
                      </a:lnTo>
                      <a:lnTo>
                        <a:pt x="172" y="821"/>
                      </a:lnTo>
                      <a:lnTo>
                        <a:pt x="172" y="106"/>
                      </a:lnTo>
                      <a:cubicBezTo>
                        <a:pt x="172" y="54"/>
                        <a:pt x="106" y="1"/>
                        <a:pt x="106" y="1"/>
                      </a:cubicBezTo>
                      <a:close/>
                      <a:moveTo>
                        <a:pt x="106" y="1430"/>
                      </a:moveTo>
                      <a:cubicBezTo>
                        <a:pt x="53" y="1430"/>
                        <a:pt x="0" y="1483"/>
                        <a:pt x="0" y="1536"/>
                      </a:cubicBezTo>
                      <a:lnTo>
                        <a:pt x="0" y="2198"/>
                      </a:lnTo>
                      <a:cubicBezTo>
                        <a:pt x="0" y="2264"/>
                        <a:pt x="53" y="2317"/>
                        <a:pt x="106" y="2317"/>
                      </a:cubicBezTo>
                      <a:cubicBezTo>
                        <a:pt x="106" y="2317"/>
                        <a:pt x="172" y="2264"/>
                        <a:pt x="172" y="2198"/>
                      </a:cubicBezTo>
                      <a:lnTo>
                        <a:pt x="172" y="1536"/>
                      </a:lnTo>
                      <a:cubicBezTo>
                        <a:pt x="172" y="1483"/>
                        <a:pt x="106" y="1430"/>
                        <a:pt x="106" y="1430"/>
                      </a:cubicBezTo>
                      <a:close/>
                      <a:moveTo>
                        <a:pt x="106" y="2806"/>
                      </a:moveTo>
                      <a:cubicBezTo>
                        <a:pt x="53" y="2806"/>
                        <a:pt x="0" y="2859"/>
                        <a:pt x="0" y="2926"/>
                      </a:cubicBezTo>
                      <a:lnTo>
                        <a:pt x="0" y="3640"/>
                      </a:lnTo>
                      <a:cubicBezTo>
                        <a:pt x="0" y="3693"/>
                        <a:pt x="53" y="3746"/>
                        <a:pt x="106" y="3746"/>
                      </a:cubicBezTo>
                      <a:cubicBezTo>
                        <a:pt x="106" y="3746"/>
                        <a:pt x="172" y="3693"/>
                        <a:pt x="172" y="3640"/>
                      </a:cubicBezTo>
                      <a:lnTo>
                        <a:pt x="172" y="2926"/>
                      </a:lnTo>
                      <a:cubicBezTo>
                        <a:pt x="172" y="2859"/>
                        <a:pt x="106" y="2806"/>
                        <a:pt x="106" y="2806"/>
                      </a:cubicBezTo>
                      <a:close/>
                      <a:moveTo>
                        <a:pt x="106" y="4249"/>
                      </a:moveTo>
                      <a:cubicBezTo>
                        <a:pt x="53" y="4249"/>
                        <a:pt x="0" y="4302"/>
                        <a:pt x="0" y="4355"/>
                      </a:cubicBezTo>
                      <a:lnTo>
                        <a:pt x="0" y="5070"/>
                      </a:lnTo>
                      <a:cubicBezTo>
                        <a:pt x="0" y="5070"/>
                        <a:pt x="53" y="5123"/>
                        <a:pt x="106" y="5123"/>
                      </a:cubicBezTo>
                      <a:lnTo>
                        <a:pt x="172" y="5070"/>
                      </a:lnTo>
                      <a:lnTo>
                        <a:pt x="172" y="4355"/>
                      </a:lnTo>
                      <a:cubicBezTo>
                        <a:pt x="172" y="4302"/>
                        <a:pt x="106" y="4249"/>
                        <a:pt x="106" y="4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4684163" y="3932673"/>
                  <a:ext cx="9562" cy="27138"/>
                </a:xfrm>
                <a:custGeom>
                  <a:rect b="b" l="l" r="r" t="t"/>
                  <a:pathLst>
                    <a:path extrusionOk="0" h="491" w="173">
                      <a:moveTo>
                        <a:pt x="106" y="1"/>
                      </a:moveTo>
                      <a:cubicBezTo>
                        <a:pt x="53" y="1"/>
                        <a:pt x="0" y="1"/>
                        <a:pt x="0" y="53"/>
                      </a:cubicBezTo>
                      <a:lnTo>
                        <a:pt x="0" y="490"/>
                      </a:lnTo>
                      <a:lnTo>
                        <a:pt x="172" y="490"/>
                      </a:lnTo>
                      <a:lnTo>
                        <a:pt x="172" y="53"/>
                      </a:lnTo>
                      <a:cubicBezTo>
                        <a:pt x="172" y="1"/>
                        <a:pt x="106" y="1"/>
                        <a:pt x="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4684163" y="4008725"/>
                  <a:ext cx="9562" cy="207097"/>
                </a:xfrm>
                <a:custGeom>
                  <a:rect b="b" l="l" r="r" t="t"/>
                  <a:pathLst>
                    <a:path extrusionOk="0" h="3747" w="173">
                      <a:moveTo>
                        <a:pt x="106" y="1"/>
                      </a:moveTo>
                      <a:cubicBezTo>
                        <a:pt x="53" y="1"/>
                        <a:pt x="0" y="54"/>
                        <a:pt x="0" y="107"/>
                      </a:cubicBezTo>
                      <a:lnTo>
                        <a:pt x="0" y="835"/>
                      </a:lnTo>
                      <a:cubicBezTo>
                        <a:pt x="0" y="888"/>
                        <a:pt x="53" y="888"/>
                        <a:pt x="106" y="888"/>
                      </a:cubicBezTo>
                      <a:cubicBezTo>
                        <a:pt x="106" y="888"/>
                        <a:pt x="172" y="888"/>
                        <a:pt x="172" y="835"/>
                      </a:cubicBezTo>
                      <a:lnTo>
                        <a:pt x="172" y="107"/>
                      </a:lnTo>
                      <a:cubicBezTo>
                        <a:pt x="172" y="54"/>
                        <a:pt x="106" y="1"/>
                        <a:pt x="106" y="1"/>
                      </a:cubicBezTo>
                      <a:close/>
                      <a:moveTo>
                        <a:pt x="106" y="1430"/>
                      </a:moveTo>
                      <a:cubicBezTo>
                        <a:pt x="53" y="1430"/>
                        <a:pt x="0" y="1497"/>
                        <a:pt x="0" y="1549"/>
                      </a:cubicBezTo>
                      <a:lnTo>
                        <a:pt x="0" y="2158"/>
                      </a:lnTo>
                      <a:cubicBezTo>
                        <a:pt x="0" y="2092"/>
                        <a:pt x="53" y="2092"/>
                        <a:pt x="106" y="2092"/>
                      </a:cubicBezTo>
                      <a:lnTo>
                        <a:pt x="172" y="2092"/>
                      </a:lnTo>
                      <a:lnTo>
                        <a:pt x="172" y="1549"/>
                      </a:lnTo>
                      <a:cubicBezTo>
                        <a:pt x="172" y="1497"/>
                        <a:pt x="106" y="1430"/>
                        <a:pt x="106" y="1430"/>
                      </a:cubicBezTo>
                      <a:close/>
                      <a:moveTo>
                        <a:pt x="0" y="2158"/>
                      </a:moveTo>
                      <a:lnTo>
                        <a:pt x="0" y="2211"/>
                      </a:lnTo>
                      <a:cubicBezTo>
                        <a:pt x="0" y="2264"/>
                        <a:pt x="53" y="2317"/>
                        <a:pt x="106" y="2317"/>
                      </a:cubicBezTo>
                      <a:cubicBezTo>
                        <a:pt x="106" y="2317"/>
                        <a:pt x="172" y="2317"/>
                        <a:pt x="172" y="2264"/>
                      </a:cubicBezTo>
                      <a:lnTo>
                        <a:pt x="106" y="2264"/>
                      </a:lnTo>
                      <a:cubicBezTo>
                        <a:pt x="53" y="2264"/>
                        <a:pt x="0" y="2211"/>
                        <a:pt x="0" y="2158"/>
                      </a:cubicBezTo>
                      <a:close/>
                      <a:moveTo>
                        <a:pt x="106" y="2873"/>
                      </a:moveTo>
                      <a:cubicBezTo>
                        <a:pt x="53" y="2873"/>
                        <a:pt x="0" y="2873"/>
                        <a:pt x="0" y="2926"/>
                      </a:cubicBezTo>
                      <a:lnTo>
                        <a:pt x="0" y="3641"/>
                      </a:lnTo>
                      <a:cubicBezTo>
                        <a:pt x="0" y="3694"/>
                        <a:pt x="53" y="3747"/>
                        <a:pt x="106" y="3747"/>
                      </a:cubicBezTo>
                      <a:cubicBezTo>
                        <a:pt x="106" y="3747"/>
                        <a:pt x="172" y="3694"/>
                        <a:pt x="172" y="3641"/>
                      </a:cubicBezTo>
                      <a:lnTo>
                        <a:pt x="172" y="2926"/>
                      </a:lnTo>
                      <a:cubicBezTo>
                        <a:pt x="172" y="2873"/>
                        <a:pt x="106" y="2873"/>
                        <a:pt x="106" y="28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4522499" y="4124349"/>
                  <a:ext cx="694965" cy="150003"/>
                </a:xfrm>
                <a:custGeom>
                  <a:rect b="b" l="l" r="r" t="t"/>
                  <a:pathLst>
                    <a:path extrusionOk="0" h="2714" w="12574">
                      <a:moveTo>
                        <a:pt x="119" y="0"/>
                      </a:moveTo>
                      <a:cubicBezTo>
                        <a:pt x="53" y="0"/>
                        <a:pt x="0" y="0"/>
                        <a:pt x="0" y="66"/>
                      </a:cubicBezTo>
                      <a:cubicBezTo>
                        <a:pt x="0" y="119"/>
                        <a:pt x="53" y="172"/>
                        <a:pt x="119" y="172"/>
                      </a:cubicBezTo>
                      <a:lnTo>
                        <a:pt x="834" y="172"/>
                      </a:lnTo>
                      <a:cubicBezTo>
                        <a:pt x="887" y="172"/>
                        <a:pt x="940" y="119"/>
                        <a:pt x="940" y="66"/>
                      </a:cubicBezTo>
                      <a:cubicBezTo>
                        <a:pt x="940" y="0"/>
                        <a:pt x="887" y="0"/>
                        <a:pt x="834" y="0"/>
                      </a:cubicBezTo>
                      <a:close/>
                      <a:moveTo>
                        <a:pt x="1549" y="0"/>
                      </a:moveTo>
                      <a:cubicBezTo>
                        <a:pt x="1496" y="0"/>
                        <a:pt x="1443" y="0"/>
                        <a:pt x="1443" y="66"/>
                      </a:cubicBezTo>
                      <a:cubicBezTo>
                        <a:pt x="1443" y="119"/>
                        <a:pt x="1496" y="172"/>
                        <a:pt x="1549" y="172"/>
                      </a:cubicBezTo>
                      <a:lnTo>
                        <a:pt x="2264" y="172"/>
                      </a:lnTo>
                      <a:cubicBezTo>
                        <a:pt x="2316" y="172"/>
                        <a:pt x="2369" y="119"/>
                        <a:pt x="2369" y="66"/>
                      </a:cubicBezTo>
                      <a:cubicBezTo>
                        <a:pt x="2369" y="0"/>
                        <a:pt x="2316" y="0"/>
                        <a:pt x="2264" y="0"/>
                      </a:cubicBezTo>
                      <a:close/>
                      <a:moveTo>
                        <a:pt x="3031" y="0"/>
                      </a:moveTo>
                      <a:cubicBezTo>
                        <a:pt x="2978" y="0"/>
                        <a:pt x="2925" y="0"/>
                        <a:pt x="2925" y="66"/>
                      </a:cubicBezTo>
                      <a:cubicBezTo>
                        <a:pt x="2925" y="119"/>
                        <a:pt x="2978" y="172"/>
                        <a:pt x="3031" y="172"/>
                      </a:cubicBezTo>
                      <a:lnTo>
                        <a:pt x="3759" y="172"/>
                      </a:lnTo>
                      <a:cubicBezTo>
                        <a:pt x="3812" y="172"/>
                        <a:pt x="3812" y="119"/>
                        <a:pt x="3812" y="66"/>
                      </a:cubicBezTo>
                      <a:cubicBezTo>
                        <a:pt x="3812" y="0"/>
                        <a:pt x="3812" y="0"/>
                        <a:pt x="3759" y="0"/>
                      </a:cubicBezTo>
                      <a:close/>
                      <a:moveTo>
                        <a:pt x="4474" y="0"/>
                      </a:moveTo>
                      <a:cubicBezTo>
                        <a:pt x="4421" y="0"/>
                        <a:pt x="4355" y="0"/>
                        <a:pt x="4355" y="66"/>
                      </a:cubicBezTo>
                      <a:cubicBezTo>
                        <a:pt x="4355" y="119"/>
                        <a:pt x="4421" y="172"/>
                        <a:pt x="4474" y="172"/>
                      </a:cubicBezTo>
                      <a:lnTo>
                        <a:pt x="5189" y="172"/>
                      </a:lnTo>
                      <a:cubicBezTo>
                        <a:pt x="5241" y="172"/>
                        <a:pt x="5294" y="119"/>
                        <a:pt x="5294" y="66"/>
                      </a:cubicBezTo>
                      <a:cubicBezTo>
                        <a:pt x="5294" y="0"/>
                        <a:pt x="5241" y="0"/>
                        <a:pt x="5189" y="0"/>
                      </a:cubicBezTo>
                      <a:close/>
                      <a:moveTo>
                        <a:pt x="5903" y="0"/>
                      </a:moveTo>
                      <a:cubicBezTo>
                        <a:pt x="5850" y="0"/>
                        <a:pt x="5850" y="0"/>
                        <a:pt x="5850" y="66"/>
                      </a:cubicBezTo>
                      <a:cubicBezTo>
                        <a:pt x="5850" y="119"/>
                        <a:pt x="5850" y="172"/>
                        <a:pt x="5903" y="172"/>
                      </a:cubicBezTo>
                      <a:lnTo>
                        <a:pt x="6618" y="172"/>
                      </a:lnTo>
                      <a:cubicBezTo>
                        <a:pt x="6671" y="172"/>
                        <a:pt x="6737" y="119"/>
                        <a:pt x="6737" y="66"/>
                      </a:cubicBezTo>
                      <a:cubicBezTo>
                        <a:pt x="6737" y="0"/>
                        <a:pt x="6671" y="0"/>
                        <a:pt x="6618" y="0"/>
                      </a:cubicBezTo>
                      <a:close/>
                      <a:moveTo>
                        <a:pt x="7399" y="0"/>
                      </a:moveTo>
                      <a:cubicBezTo>
                        <a:pt x="7333" y="0"/>
                        <a:pt x="7280" y="0"/>
                        <a:pt x="7280" y="66"/>
                      </a:cubicBezTo>
                      <a:cubicBezTo>
                        <a:pt x="7280" y="119"/>
                        <a:pt x="7333" y="172"/>
                        <a:pt x="7399" y="172"/>
                      </a:cubicBezTo>
                      <a:lnTo>
                        <a:pt x="8114" y="172"/>
                      </a:lnTo>
                      <a:cubicBezTo>
                        <a:pt x="8166" y="172"/>
                        <a:pt x="8219" y="119"/>
                        <a:pt x="8219" y="66"/>
                      </a:cubicBezTo>
                      <a:cubicBezTo>
                        <a:pt x="8219" y="0"/>
                        <a:pt x="8166" y="0"/>
                        <a:pt x="8114" y="0"/>
                      </a:cubicBezTo>
                      <a:close/>
                      <a:moveTo>
                        <a:pt x="8828" y="0"/>
                      </a:moveTo>
                      <a:cubicBezTo>
                        <a:pt x="8775" y="0"/>
                        <a:pt x="8722" y="0"/>
                        <a:pt x="8722" y="66"/>
                      </a:cubicBezTo>
                      <a:cubicBezTo>
                        <a:pt x="8722" y="119"/>
                        <a:pt x="8775" y="172"/>
                        <a:pt x="8828" y="172"/>
                      </a:cubicBezTo>
                      <a:lnTo>
                        <a:pt x="9543" y="172"/>
                      </a:lnTo>
                      <a:cubicBezTo>
                        <a:pt x="9596" y="172"/>
                        <a:pt x="9649" y="119"/>
                        <a:pt x="9649" y="66"/>
                      </a:cubicBezTo>
                      <a:cubicBezTo>
                        <a:pt x="9649" y="0"/>
                        <a:pt x="9596" y="0"/>
                        <a:pt x="9543" y="0"/>
                      </a:cubicBezTo>
                      <a:close/>
                      <a:moveTo>
                        <a:pt x="10258" y="0"/>
                      </a:moveTo>
                      <a:cubicBezTo>
                        <a:pt x="10258" y="0"/>
                        <a:pt x="10205" y="0"/>
                        <a:pt x="10205" y="66"/>
                      </a:cubicBezTo>
                      <a:cubicBezTo>
                        <a:pt x="10205" y="119"/>
                        <a:pt x="10258" y="172"/>
                        <a:pt x="10258" y="172"/>
                      </a:cubicBezTo>
                      <a:lnTo>
                        <a:pt x="11039" y="172"/>
                      </a:lnTo>
                      <a:cubicBezTo>
                        <a:pt x="11091" y="172"/>
                        <a:pt x="11091" y="119"/>
                        <a:pt x="11091" y="66"/>
                      </a:cubicBezTo>
                      <a:lnTo>
                        <a:pt x="11091" y="0"/>
                      </a:lnTo>
                      <a:close/>
                      <a:moveTo>
                        <a:pt x="11753" y="0"/>
                      </a:moveTo>
                      <a:cubicBezTo>
                        <a:pt x="11700" y="0"/>
                        <a:pt x="11634" y="0"/>
                        <a:pt x="11634" y="66"/>
                      </a:cubicBezTo>
                      <a:cubicBezTo>
                        <a:pt x="11634" y="119"/>
                        <a:pt x="11700" y="172"/>
                        <a:pt x="11753" y="172"/>
                      </a:cubicBezTo>
                      <a:lnTo>
                        <a:pt x="12468" y="172"/>
                      </a:lnTo>
                      <a:cubicBezTo>
                        <a:pt x="12521" y="172"/>
                        <a:pt x="12574" y="119"/>
                        <a:pt x="12574" y="66"/>
                      </a:cubicBezTo>
                      <a:cubicBezTo>
                        <a:pt x="12574" y="66"/>
                        <a:pt x="12574" y="0"/>
                        <a:pt x="12521" y="0"/>
                      </a:cubicBezTo>
                      <a:close/>
                      <a:moveTo>
                        <a:pt x="12468" y="728"/>
                      </a:moveTo>
                      <a:cubicBezTo>
                        <a:pt x="12415" y="728"/>
                        <a:pt x="12362" y="728"/>
                        <a:pt x="12362" y="781"/>
                      </a:cubicBezTo>
                      <a:lnTo>
                        <a:pt x="12362" y="1549"/>
                      </a:lnTo>
                      <a:cubicBezTo>
                        <a:pt x="12362" y="1602"/>
                        <a:pt x="12415" y="1602"/>
                        <a:pt x="12468" y="1602"/>
                      </a:cubicBezTo>
                      <a:cubicBezTo>
                        <a:pt x="12521" y="1602"/>
                        <a:pt x="12574" y="1602"/>
                        <a:pt x="12574" y="1549"/>
                      </a:cubicBezTo>
                      <a:lnTo>
                        <a:pt x="12574" y="781"/>
                      </a:lnTo>
                      <a:cubicBezTo>
                        <a:pt x="12574" y="728"/>
                        <a:pt x="12521" y="728"/>
                        <a:pt x="12468" y="728"/>
                      </a:cubicBezTo>
                      <a:close/>
                      <a:moveTo>
                        <a:pt x="12468" y="2157"/>
                      </a:moveTo>
                      <a:cubicBezTo>
                        <a:pt x="12415" y="2157"/>
                        <a:pt x="12362" y="2210"/>
                        <a:pt x="12362" y="2263"/>
                      </a:cubicBezTo>
                      <a:lnTo>
                        <a:pt x="12362" y="2316"/>
                      </a:lnTo>
                      <a:lnTo>
                        <a:pt x="12362" y="2594"/>
                      </a:lnTo>
                      <a:cubicBezTo>
                        <a:pt x="12362" y="2647"/>
                        <a:pt x="12415" y="2713"/>
                        <a:pt x="12468" y="2713"/>
                      </a:cubicBezTo>
                      <a:cubicBezTo>
                        <a:pt x="12521" y="2713"/>
                        <a:pt x="12574" y="2647"/>
                        <a:pt x="12574" y="2594"/>
                      </a:cubicBezTo>
                      <a:lnTo>
                        <a:pt x="12574" y="2316"/>
                      </a:lnTo>
                      <a:lnTo>
                        <a:pt x="12574" y="2263"/>
                      </a:lnTo>
                      <a:cubicBezTo>
                        <a:pt x="12574" y="2210"/>
                        <a:pt x="12521" y="2157"/>
                        <a:pt x="12468" y="215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4395212" y="4313815"/>
                  <a:ext cx="87824" cy="146355"/>
                </a:xfrm>
                <a:custGeom>
                  <a:rect b="b" l="l" r="r" t="t"/>
                  <a:pathLst>
                    <a:path extrusionOk="0" h="2648" w="1589">
                      <a:moveTo>
                        <a:pt x="808" y="185"/>
                      </a:moveTo>
                      <a:cubicBezTo>
                        <a:pt x="887" y="185"/>
                        <a:pt x="953" y="212"/>
                        <a:pt x="1019" y="252"/>
                      </a:cubicBezTo>
                      <a:cubicBezTo>
                        <a:pt x="1072" y="278"/>
                        <a:pt x="1125" y="331"/>
                        <a:pt x="1165" y="397"/>
                      </a:cubicBezTo>
                      <a:cubicBezTo>
                        <a:pt x="1205" y="463"/>
                        <a:pt x="1231" y="529"/>
                        <a:pt x="1258" y="609"/>
                      </a:cubicBezTo>
                      <a:cubicBezTo>
                        <a:pt x="1284" y="688"/>
                        <a:pt x="1311" y="768"/>
                        <a:pt x="1311" y="860"/>
                      </a:cubicBezTo>
                      <a:cubicBezTo>
                        <a:pt x="1337" y="940"/>
                        <a:pt x="1337" y="1032"/>
                        <a:pt x="1350" y="1112"/>
                      </a:cubicBezTo>
                      <a:cubicBezTo>
                        <a:pt x="1350" y="1191"/>
                        <a:pt x="1350" y="1271"/>
                        <a:pt x="1350" y="1350"/>
                      </a:cubicBezTo>
                      <a:cubicBezTo>
                        <a:pt x="1350" y="1549"/>
                        <a:pt x="1337" y="1721"/>
                        <a:pt x="1297" y="1866"/>
                      </a:cubicBezTo>
                      <a:cubicBezTo>
                        <a:pt x="1258" y="1999"/>
                        <a:pt x="1218" y="2118"/>
                        <a:pt x="1165" y="2210"/>
                      </a:cubicBezTo>
                      <a:cubicBezTo>
                        <a:pt x="1099" y="2290"/>
                        <a:pt x="1033" y="2356"/>
                        <a:pt x="967" y="2396"/>
                      </a:cubicBezTo>
                      <a:cubicBezTo>
                        <a:pt x="900" y="2435"/>
                        <a:pt x="834" y="2462"/>
                        <a:pt x="768" y="2462"/>
                      </a:cubicBezTo>
                      <a:cubicBezTo>
                        <a:pt x="662" y="2462"/>
                        <a:pt x="569" y="2422"/>
                        <a:pt x="503" y="2356"/>
                      </a:cubicBezTo>
                      <a:cubicBezTo>
                        <a:pt x="437" y="2290"/>
                        <a:pt x="384" y="2197"/>
                        <a:pt x="344" y="2104"/>
                      </a:cubicBezTo>
                      <a:cubicBezTo>
                        <a:pt x="305" y="1999"/>
                        <a:pt x="278" y="1879"/>
                        <a:pt x="252" y="1760"/>
                      </a:cubicBezTo>
                      <a:cubicBezTo>
                        <a:pt x="239" y="1628"/>
                        <a:pt x="239" y="1509"/>
                        <a:pt x="239" y="1403"/>
                      </a:cubicBezTo>
                      <a:cubicBezTo>
                        <a:pt x="239" y="1257"/>
                        <a:pt x="252" y="1112"/>
                        <a:pt x="265" y="979"/>
                      </a:cubicBezTo>
                      <a:cubicBezTo>
                        <a:pt x="292" y="834"/>
                        <a:pt x="331" y="702"/>
                        <a:pt x="371" y="582"/>
                      </a:cubicBezTo>
                      <a:cubicBezTo>
                        <a:pt x="424" y="463"/>
                        <a:pt x="477" y="371"/>
                        <a:pt x="556" y="304"/>
                      </a:cubicBezTo>
                      <a:cubicBezTo>
                        <a:pt x="622" y="225"/>
                        <a:pt x="715" y="185"/>
                        <a:pt x="808" y="185"/>
                      </a:cubicBezTo>
                      <a:close/>
                      <a:moveTo>
                        <a:pt x="821" y="0"/>
                      </a:moveTo>
                      <a:cubicBezTo>
                        <a:pt x="662" y="0"/>
                        <a:pt x="530" y="40"/>
                        <a:pt x="424" y="132"/>
                      </a:cubicBezTo>
                      <a:cubicBezTo>
                        <a:pt x="318" y="225"/>
                        <a:pt x="239" y="344"/>
                        <a:pt x="172" y="477"/>
                      </a:cubicBezTo>
                      <a:cubicBezTo>
                        <a:pt x="119" y="622"/>
                        <a:pt x="67" y="781"/>
                        <a:pt x="40" y="953"/>
                      </a:cubicBezTo>
                      <a:cubicBezTo>
                        <a:pt x="14" y="1125"/>
                        <a:pt x="0" y="1297"/>
                        <a:pt x="0" y="1456"/>
                      </a:cubicBezTo>
                      <a:cubicBezTo>
                        <a:pt x="0" y="1681"/>
                        <a:pt x="27" y="1879"/>
                        <a:pt x="67" y="2025"/>
                      </a:cubicBezTo>
                      <a:cubicBezTo>
                        <a:pt x="119" y="2184"/>
                        <a:pt x="172" y="2303"/>
                        <a:pt x="239" y="2396"/>
                      </a:cubicBezTo>
                      <a:cubicBezTo>
                        <a:pt x="318" y="2488"/>
                        <a:pt x="397" y="2554"/>
                        <a:pt x="490" y="2594"/>
                      </a:cubicBezTo>
                      <a:cubicBezTo>
                        <a:pt x="569" y="2634"/>
                        <a:pt x="662" y="2647"/>
                        <a:pt x="755" y="2647"/>
                      </a:cubicBezTo>
                      <a:cubicBezTo>
                        <a:pt x="834" y="2647"/>
                        <a:pt x="927" y="2634"/>
                        <a:pt x="1033" y="2594"/>
                      </a:cubicBezTo>
                      <a:cubicBezTo>
                        <a:pt x="1125" y="2541"/>
                        <a:pt x="1218" y="2475"/>
                        <a:pt x="1297" y="2369"/>
                      </a:cubicBezTo>
                      <a:cubicBezTo>
                        <a:pt x="1390" y="2277"/>
                        <a:pt x="1456" y="2144"/>
                        <a:pt x="1509" y="1972"/>
                      </a:cubicBezTo>
                      <a:cubicBezTo>
                        <a:pt x="1562" y="1813"/>
                        <a:pt x="1589" y="1602"/>
                        <a:pt x="1589" y="1350"/>
                      </a:cubicBezTo>
                      <a:cubicBezTo>
                        <a:pt x="1589" y="1257"/>
                        <a:pt x="1575" y="1165"/>
                        <a:pt x="1575" y="1059"/>
                      </a:cubicBezTo>
                      <a:cubicBezTo>
                        <a:pt x="1562" y="953"/>
                        <a:pt x="1549" y="860"/>
                        <a:pt x="1536" y="754"/>
                      </a:cubicBezTo>
                      <a:cubicBezTo>
                        <a:pt x="1509" y="649"/>
                        <a:pt x="1483" y="556"/>
                        <a:pt x="1443" y="463"/>
                      </a:cubicBezTo>
                      <a:cubicBezTo>
                        <a:pt x="1403" y="371"/>
                        <a:pt x="1364" y="291"/>
                        <a:pt x="1297" y="225"/>
                      </a:cubicBezTo>
                      <a:cubicBezTo>
                        <a:pt x="1244" y="159"/>
                        <a:pt x="1178" y="106"/>
                        <a:pt x="1099" y="53"/>
                      </a:cubicBezTo>
                      <a:cubicBezTo>
                        <a:pt x="1019" y="13"/>
                        <a:pt x="927" y="0"/>
                        <a:pt x="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4452969" y="3127997"/>
                  <a:ext cx="105400" cy="104681"/>
                </a:xfrm>
                <a:custGeom>
                  <a:rect b="b" l="l" r="r" t="t"/>
                  <a:pathLst>
                    <a:path extrusionOk="0" h="1894" w="1907">
                      <a:moveTo>
                        <a:pt x="186" y="1"/>
                      </a:moveTo>
                      <a:cubicBezTo>
                        <a:pt x="147" y="1"/>
                        <a:pt x="94" y="1"/>
                        <a:pt x="54" y="27"/>
                      </a:cubicBezTo>
                      <a:cubicBezTo>
                        <a:pt x="27" y="40"/>
                        <a:pt x="1" y="67"/>
                        <a:pt x="1" y="107"/>
                      </a:cubicBezTo>
                      <a:cubicBezTo>
                        <a:pt x="1" y="133"/>
                        <a:pt x="27" y="160"/>
                        <a:pt x="67" y="160"/>
                      </a:cubicBezTo>
                      <a:cubicBezTo>
                        <a:pt x="107" y="173"/>
                        <a:pt x="173" y="173"/>
                        <a:pt x="239" y="173"/>
                      </a:cubicBezTo>
                      <a:cubicBezTo>
                        <a:pt x="266" y="173"/>
                        <a:pt x="292" y="173"/>
                        <a:pt x="305" y="186"/>
                      </a:cubicBezTo>
                      <a:cubicBezTo>
                        <a:pt x="319" y="186"/>
                        <a:pt x="332" y="186"/>
                        <a:pt x="345" y="199"/>
                      </a:cubicBezTo>
                      <a:cubicBezTo>
                        <a:pt x="358" y="199"/>
                        <a:pt x="372" y="213"/>
                        <a:pt x="385" y="213"/>
                      </a:cubicBezTo>
                      <a:cubicBezTo>
                        <a:pt x="398" y="226"/>
                        <a:pt x="398" y="239"/>
                        <a:pt x="411" y="265"/>
                      </a:cubicBezTo>
                      <a:lnTo>
                        <a:pt x="1020" y="1364"/>
                      </a:lnTo>
                      <a:cubicBezTo>
                        <a:pt x="994" y="1417"/>
                        <a:pt x="967" y="1470"/>
                        <a:pt x="941" y="1523"/>
                      </a:cubicBezTo>
                      <a:cubicBezTo>
                        <a:pt x="914" y="1563"/>
                        <a:pt x="874" y="1602"/>
                        <a:pt x="848" y="1629"/>
                      </a:cubicBezTo>
                      <a:cubicBezTo>
                        <a:pt x="822" y="1655"/>
                        <a:pt x="795" y="1668"/>
                        <a:pt x="755" y="1695"/>
                      </a:cubicBezTo>
                      <a:cubicBezTo>
                        <a:pt x="716" y="1708"/>
                        <a:pt x="689" y="1721"/>
                        <a:pt x="649" y="1721"/>
                      </a:cubicBezTo>
                      <a:cubicBezTo>
                        <a:pt x="597" y="1721"/>
                        <a:pt x="544" y="1708"/>
                        <a:pt x="504" y="1668"/>
                      </a:cubicBezTo>
                      <a:cubicBezTo>
                        <a:pt x="464" y="1642"/>
                        <a:pt x="451" y="1615"/>
                        <a:pt x="451" y="1576"/>
                      </a:cubicBezTo>
                      <a:cubicBezTo>
                        <a:pt x="451" y="1563"/>
                        <a:pt x="451" y="1549"/>
                        <a:pt x="464" y="1536"/>
                      </a:cubicBezTo>
                      <a:cubicBezTo>
                        <a:pt x="464" y="1523"/>
                        <a:pt x="477" y="1510"/>
                        <a:pt x="504" y="1510"/>
                      </a:cubicBezTo>
                      <a:lnTo>
                        <a:pt x="544" y="1510"/>
                      </a:lnTo>
                      <a:cubicBezTo>
                        <a:pt x="557" y="1496"/>
                        <a:pt x="570" y="1496"/>
                        <a:pt x="583" y="1483"/>
                      </a:cubicBezTo>
                      <a:cubicBezTo>
                        <a:pt x="597" y="1483"/>
                        <a:pt x="597" y="1470"/>
                        <a:pt x="610" y="1457"/>
                      </a:cubicBezTo>
                      <a:cubicBezTo>
                        <a:pt x="623" y="1443"/>
                        <a:pt x="623" y="1430"/>
                        <a:pt x="623" y="1404"/>
                      </a:cubicBezTo>
                      <a:cubicBezTo>
                        <a:pt x="623" y="1377"/>
                        <a:pt x="610" y="1351"/>
                        <a:pt x="583" y="1338"/>
                      </a:cubicBezTo>
                      <a:cubicBezTo>
                        <a:pt x="557" y="1324"/>
                        <a:pt x="544" y="1311"/>
                        <a:pt x="517" y="1311"/>
                      </a:cubicBezTo>
                      <a:cubicBezTo>
                        <a:pt x="491" y="1311"/>
                        <a:pt x="451" y="1324"/>
                        <a:pt x="424" y="1338"/>
                      </a:cubicBezTo>
                      <a:cubicBezTo>
                        <a:pt x="398" y="1338"/>
                        <a:pt x="372" y="1364"/>
                        <a:pt x="358" y="1377"/>
                      </a:cubicBezTo>
                      <a:cubicBezTo>
                        <a:pt x="332" y="1404"/>
                        <a:pt x="319" y="1430"/>
                        <a:pt x="305" y="1470"/>
                      </a:cubicBezTo>
                      <a:cubicBezTo>
                        <a:pt x="292" y="1496"/>
                        <a:pt x="279" y="1536"/>
                        <a:pt x="279" y="1576"/>
                      </a:cubicBezTo>
                      <a:cubicBezTo>
                        <a:pt x="279" y="1629"/>
                        <a:pt x="292" y="1668"/>
                        <a:pt x="305" y="1708"/>
                      </a:cubicBezTo>
                      <a:cubicBezTo>
                        <a:pt x="332" y="1748"/>
                        <a:pt x="358" y="1774"/>
                        <a:pt x="385" y="1814"/>
                      </a:cubicBezTo>
                      <a:cubicBezTo>
                        <a:pt x="411" y="1840"/>
                        <a:pt x="451" y="1854"/>
                        <a:pt x="491" y="1867"/>
                      </a:cubicBezTo>
                      <a:cubicBezTo>
                        <a:pt x="530" y="1880"/>
                        <a:pt x="570" y="1893"/>
                        <a:pt x="610" y="1893"/>
                      </a:cubicBezTo>
                      <a:cubicBezTo>
                        <a:pt x="702" y="1893"/>
                        <a:pt x="769" y="1867"/>
                        <a:pt x="835" y="1840"/>
                      </a:cubicBezTo>
                      <a:cubicBezTo>
                        <a:pt x="901" y="1814"/>
                        <a:pt x="967" y="1761"/>
                        <a:pt x="1033" y="1682"/>
                      </a:cubicBezTo>
                      <a:cubicBezTo>
                        <a:pt x="1073" y="1629"/>
                        <a:pt x="1126" y="1563"/>
                        <a:pt x="1152" y="1483"/>
                      </a:cubicBezTo>
                      <a:cubicBezTo>
                        <a:pt x="1192" y="1390"/>
                        <a:pt x="1232" y="1298"/>
                        <a:pt x="1272" y="1192"/>
                      </a:cubicBezTo>
                      <a:lnTo>
                        <a:pt x="1589" y="305"/>
                      </a:lnTo>
                      <a:cubicBezTo>
                        <a:pt x="1602" y="265"/>
                        <a:pt x="1616" y="252"/>
                        <a:pt x="1629" y="239"/>
                      </a:cubicBezTo>
                      <a:cubicBezTo>
                        <a:pt x="1655" y="226"/>
                        <a:pt x="1682" y="226"/>
                        <a:pt x="1735" y="226"/>
                      </a:cubicBezTo>
                      <a:cubicBezTo>
                        <a:pt x="1774" y="226"/>
                        <a:pt x="1814" y="213"/>
                        <a:pt x="1841" y="213"/>
                      </a:cubicBezTo>
                      <a:cubicBezTo>
                        <a:pt x="1880" y="199"/>
                        <a:pt x="1907" y="173"/>
                        <a:pt x="1907" y="133"/>
                      </a:cubicBezTo>
                      <a:cubicBezTo>
                        <a:pt x="1907" y="107"/>
                        <a:pt x="1880" y="80"/>
                        <a:pt x="1854" y="67"/>
                      </a:cubicBezTo>
                      <a:cubicBezTo>
                        <a:pt x="1814" y="54"/>
                        <a:pt x="1774" y="54"/>
                        <a:pt x="1735" y="54"/>
                      </a:cubicBezTo>
                      <a:lnTo>
                        <a:pt x="1219" y="54"/>
                      </a:lnTo>
                      <a:cubicBezTo>
                        <a:pt x="1166" y="54"/>
                        <a:pt x="1139" y="54"/>
                        <a:pt x="1126" y="67"/>
                      </a:cubicBezTo>
                      <a:cubicBezTo>
                        <a:pt x="1113" y="80"/>
                        <a:pt x="1099" y="107"/>
                        <a:pt x="1099" y="133"/>
                      </a:cubicBezTo>
                      <a:cubicBezTo>
                        <a:pt x="1099" y="160"/>
                        <a:pt x="1113" y="186"/>
                        <a:pt x="1126" y="199"/>
                      </a:cubicBezTo>
                      <a:cubicBezTo>
                        <a:pt x="1152" y="213"/>
                        <a:pt x="1192" y="226"/>
                        <a:pt x="1245" y="226"/>
                      </a:cubicBezTo>
                      <a:cubicBezTo>
                        <a:pt x="1285" y="226"/>
                        <a:pt x="1324" y="226"/>
                        <a:pt x="1338" y="239"/>
                      </a:cubicBezTo>
                      <a:cubicBezTo>
                        <a:pt x="1351" y="252"/>
                        <a:pt x="1351" y="265"/>
                        <a:pt x="1351" y="279"/>
                      </a:cubicBezTo>
                      <a:cubicBezTo>
                        <a:pt x="1351" y="305"/>
                        <a:pt x="1351" y="345"/>
                        <a:pt x="1324" y="398"/>
                      </a:cubicBezTo>
                      <a:lnTo>
                        <a:pt x="1099" y="1113"/>
                      </a:lnTo>
                      <a:lnTo>
                        <a:pt x="676" y="305"/>
                      </a:lnTo>
                      <a:cubicBezTo>
                        <a:pt x="663" y="292"/>
                        <a:pt x="649" y="265"/>
                        <a:pt x="649" y="252"/>
                      </a:cubicBezTo>
                      <a:cubicBezTo>
                        <a:pt x="649" y="226"/>
                        <a:pt x="649" y="213"/>
                        <a:pt x="649" y="213"/>
                      </a:cubicBezTo>
                      <a:cubicBezTo>
                        <a:pt x="649" y="186"/>
                        <a:pt x="649" y="186"/>
                        <a:pt x="649" y="173"/>
                      </a:cubicBezTo>
                      <a:lnTo>
                        <a:pt x="676" y="173"/>
                      </a:lnTo>
                      <a:cubicBezTo>
                        <a:pt x="729" y="173"/>
                        <a:pt x="755" y="160"/>
                        <a:pt x="769" y="146"/>
                      </a:cubicBezTo>
                      <a:cubicBezTo>
                        <a:pt x="782" y="120"/>
                        <a:pt x="782" y="107"/>
                        <a:pt x="782" y="80"/>
                      </a:cubicBezTo>
                      <a:cubicBezTo>
                        <a:pt x="782" y="54"/>
                        <a:pt x="782" y="40"/>
                        <a:pt x="755" y="27"/>
                      </a:cubicBezTo>
                      <a:cubicBezTo>
                        <a:pt x="742" y="1"/>
                        <a:pt x="716"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5" name="Google Shape;335;p18"/>
            <p:cNvSpPr/>
            <p:nvPr/>
          </p:nvSpPr>
          <p:spPr>
            <a:xfrm>
              <a:off x="1147048" y="4807395"/>
              <a:ext cx="77053" cy="66983"/>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18"/>
          <p:cNvGrpSpPr/>
          <p:nvPr/>
        </p:nvGrpSpPr>
        <p:grpSpPr>
          <a:xfrm>
            <a:off x="7943754" y="413195"/>
            <a:ext cx="721026" cy="252610"/>
            <a:chOff x="2109963" y="768908"/>
            <a:chExt cx="818604" cy="286796"/>
          </a:xfrm>
        </p:grpSpPr>
        <p:sp>
          <p:nvSpPr>
            <p:cNvPr id="337" name="Google Shape;337;p18"/>
            <p:cNvSpPr/>
            <p:nvPr/>
          </p:nvSpPr>
          <p:spPr>
            <a:xfrm>
              <a:off x="2109963" y="768908"/>
              <a:ext cx="177804" cy="286796"/>
            </a:xfrm>
            <a:custGeom>
              <a:rect b="b" l="l" r="r" t="t"/>
              <a:pathLst>
                <a:path extrusionOk="0" h="5189" w="3217">
                  <a:moveTo>
                    <a:pt x="1668" y="0"/>
                  </a:moveTo>
                  <a:cubicBezTo>
                    <a:pt x="1416" y="0"/>
                    <a:pt x="1191" y="53"/>
                    <a:pt x="1006" y="146"/>
                  </a:cubicBezTo>
                  <a:cubicBezTo>
                    <a:pt x="808" y="252"/>
                    <a:pt x="649" y="371"/>
                    <a:pt x="516" y="516"/>
                  </a:cubicBezTo>
                  <a:cubicBezTo>
                    <a:pt x="384" y="649"/>
                    <a:pt x="278" y="808"/>
                    <a:pt x="212" y="953"/>
                  </a:cubicBezTo>
                  <a:cubicBezTo>
                    <a:pt x="146" y="1099"/>
                    <a:pt x="106" y="1231"/>
                    <a:pt x="106" y="1324"/>
                  </a:cubicBezTo>
                  <a:cubicBezTo>
                    <a:pt x="106" y="1337"/>
                    <a:pt x="119" y="1363"/>
                    <a:pt x="119" y="1416"/>
                  </a:cubicBezTo>
                  <a:cubicBezTo>
                    <a:pt x="119" y="1456"/>
                    <a:pt x="133" y="1496"/>
                    <a:pt x="146" y="1535"/>
                  </a:cubicBezTo>
                  <a:cubicBezTo>
                    <a:pt x="172" y="1575"/>
                    <a:pt x="199" y="1615"/>
                    <a:pt x="239" y="1655"/>
                  </a:cubicBezTo>
                  <a:cubicBezTo>
                    <a:pt x="278" y="1681"/>
                    <a:pt x="331" y="1694"/>
                    <a:pt x="397" y="1694"/>
                  </a:cubicBezTo>
                  <a:cubicBezTo>
                    <a:pt x="503" y="1694"/>
                    <a:pt x="583" y="1668"/>
                    <a:pt x="649" y="1615"/>
                  </a:cubicBezTo>
                  <a:cubicBezTo>
                    <a:pt x="715" y="1562"/>
                    <a:pt x="741" y="1496"/>
                    <a:pt x="741" y="1416"/>
                  </a:cubicBezTo>
                  <a:cubicBezTo>
                    <a:pt x="741" y="1377"/>
                    <a:pt x="728" y="1337"/>
                    <a:pt x="715" y="1324"/>
                  </a:cubicBezTo>
                  <a:cubicBezTo>
                    <a:pt x="702" y="1284"/>
                    <a:pt x="689" y="1271"/>
                    <a:pt x="662" y="1244"/>
                  </a:cubicBezTo>
                  <a:lnTo>
                    <a:pt x="622" y="1178"/>
                  </a:lnTo>
                  <a:cubicBezTo>
                    <a:pt x="609" y="1152"/>
                    <a:pt x="596" y="1125"/>
                    <a:pt x="596" y="1099"/>
                  </a:cubicBezTo>
                  <a:cubicBezTo>
                    <a:pt x="596" y="1072"/>
                    <a:pt x="622" y="1019"/>
                    <a:pt x="662" y="940"/>
                  </a:cubicBezTo>
                  <a:cubicBezTo>
                    <a:pt x="715" y="847"/>
                    <a:pt x="781" y="768"/>
                    <a:pt x="874" y="688"/>
                  </a:cubicBezTo>
                  <a:cubicBezTo>
                    <a:pt x="953" y="609"/>
                    <a:pt x="1059" y="530"/>
                    <a:pt x="1191" y="477"/>
                  </a:cubicBezTo>
                  <a:cubicBezTo>
                    <a:pt x="1311" y="410"/>
                    <a:pt x="1456" y="371"/>
                    <a:pt x="1602" y="371"/>
                  </a:cubicBezTo>
                  <a:cubicBezTo>
                    <a:pt x="1761" y="371"/>
                    <a:pt x="1906" y="397"/>
                    <a:pt x="2012" y="463"/>
                  </a:cubicBezTo>
                  <a:cubicBezTo>
                    <a:pt x="2131" y="516"/>
                    <a:pt x="2224" y="583"/>
                    <a:pt x="2290" y="675"/>
                  </a:cubicBezTo>
                  <a:cubicBezTo>
                    <a:pt x="2356" y="755"/>
                    <a:pt x="2409" y="847"/>
                    <a:pt x="2436" y="953"/>
                  </a:cubicBezTo>
                  <a:cubicBezTo>
                    <a:pt x="2462" y="1059"/>
                    <a:pt x="2489" y="1152"/>
                    <a:pt x="2489" y="1244"/>
                  </a:cubicBezTo>
                  <a:cubicBezTo>
                    <a:pt x="2489" y="1456"/>
                    <a:pt x="2449" y="1668"/>
                    <a:pt x="2369" y="1893"/>
                  </a:cubicBezTo>
                  <a:cubicBezTo>
                    <a:pt x="2290" y="2131"/>
                    <a:pt x="2184" y="2356"/>
                    <a:pt x="2065" y="2594"/>
                  </a:cubicBezTo>
                  <a:cubicBezTo>
                    <a:pt x="1946" y="2819"/>
                    <a:pt x="1800" y="3044"/>
                    <a:pt x="1628" y="3283"/>
                  </a:cubicBezTo>
                  <a:cubicBezTo>
                    <a:pt x="1469" y="3508"/>
                    <a:pt x="1297" y="3719"/>
                    <a:pt x="1125" y="3918"/>
                  </a:cubicBezTo>
                  <a:cubicBezTo>
                    <a:pt x="953" y="4116"/>
                    <a:pt x="781" y="4302"/>
                    <a:pt x="609" y="4474"/>
                  </a:cubicBezTo>
                  <a:cubicBezTo>
                    <a:pt x="437" y="4633"/>
                    <a:pt x="278" y="4778"/>
                    <a:pt x="133" y="4884"/>
                  </a:cubicBezTo>
                  <a:cubicBezTo>
                    <a:pt x="93" y="4910"/>
                    <a:pt x="66" y="4937"/>
                    <a:pt x="40" y="4963"/>
                  </a:cubicBezTo>
                  <a:cubicBezTo>
                    <a:pt x="14" y="4977"/>
                    <a:pt x="0" y="5003"/>
                    <a:pt x="0" y="5043"/>
                  </a:cubicBezTo>
                  <a:cubicBezTo>
                    <a:pt x="0" y="5069"/>
                    <a:pt x="14" y="5109"/>
                    <a:pt x="40" y="5135"/>
                  </a:cubicBezTo>
                  <a:cubicBezTo>
                    <a:pt x="66" y="5175"/>
                    <a:pt x="119" y="5188"/>
                    <a:pt x="186" y="5188"/>
                  </a:cubicBezTo>
                  <a:cubicBezTo>
                    <a:pt x="239" y="5188"/>
                    <a:pt x="291" y="5188"/>
                    <a:pt x="344" y="5162"/>
                  </a:cubicBezTo>
                  <a:cubicBezTo>
                    <a:pt x="384" y="5149"/>
                    <a:pt x="424" y="5122"/>
                    <a:pt x="437" y="5109"/>
                  </a:cubicBezTo>
                  <a:lnTo>
                    <a:pt x="1509" y="5109"/>
                  </a:lnTo>
                  <a:cubicBezTo>
                    <a:pt x="1641" y="5109"/>
                    <a:pt x="1761" y="5122"/>
                    <a:pt x="1893" y="5122"/>
                  </a:cubicBezTo>
                  <a:lnTo>
                    <a:pt x="2674" y="5122"/>
                  </a:lnTo>
                  <a:cubicBezTo>
                    <a:pt x="2700" y="5122"/>
                    <a:pt x="2727" y="5122"/>
                    <a:pt x="2766" y="5096"/>
                  </a:cubicBezTo>
                  <a:cubicBezTo>
                    <a:pt x="2806" y="5069"/>
                    <a:pt x="2833" y="5043"/>
                    <a:pt x="2859" y="4990"/>
                  </a:cubicBezTo>
                  <a:cubicBezTo>
                    <a:pt x="2978" y="4791"/>
                    <a:pt x="3058" y="4646"/>
                    <a:pt x="3124" y="4553"/>
                  </a:cubicBezTo>
                  <a:cubicBezTo>
                    <a:pt x="3177" y="4460"/>
                    <a:pt x="3216" y="4394"/>
                    <a:pt x="3216" y="4355"/>
                  </a:cubicBezTo>
                  <a:cubicBezTo>
                    <a:pt x="3216" y="4302"/>
                    <a:pt x="3190" y="4262"/>
                    <a:pt x="3150" y="4249"/>
                  </a:cubicBezTo>
                  <a:cubicBezTo>
                    <a:pt x="3111" y="4235"/>
                    <a:pt x="3071" y="4222"/>
                    <a:pt x="3031" y="4222"/>
                  </a:cubicBezTo>
                  <a:cubicBezTo>
                    <a:pt x="2965" y="4222"/>
                    <a:pt x="2925" y="4235"/>
                    <a:pt x="2899" y="4275"/>
                  </a:cubicBezTo>
                  <a:cubicBezTo>
                    <a:pt x="2872" y="4302"/>
                    <a:pt x="2846" y="4328"/>
                    <a:pt x="2819" y="4355"/>
                  </a:cubicBezTo>
                  <a:lnTo>
                    <a:pt x="2661" y="4619"/>
                  </a:lnTo>
                  <a:cubicBezTo>
                    <a:pt x="2621" y="4659"/>
                    <a:pt x="2594" y="4699"/>
                    <a:pt x="2568" y="4712"/>
                  </a:cubicBezTo>
                  <a:cubicBezTo>
                    <a:pt x="2555" y="4725"/>
                    <a:pt x="2528" y="4738"/>
                    <a:pt x="2489" y="4738"/>
                  </a:cubicBezTo>
                  <a:lnTo>
                    <a:pt x="2250" y="4738"/>
                  </a:lnTo>
                  <a:cubicBezTo>
                    <a:pt x="2131" y="4738"/>
                    <a:pt x="1972" y="4738"/>
                    <a:pt x="1800" y="4725"/>
                  </a:cubicBezTo>
                  <a:lnTo>
                    <a:pt x="1284" y="4725"/>
                  </a:lnTo>
                  <a:cubicBezTo>
                    <a:pt x="1099" y="4725"/>
                    <a:pt x="953" y="4712"/>
                    <a:pt x="821" y="4712"/>
                  </a:cubicBezTo>
                  <a:cubicBezTo>
                    <a:pt x="940" y="4593"/>
                    <a:pt x="1072" y="4460"/>
                    <a:pt x="1231" y="4302"/>
                  </a:cubicBezTo>
                  <a:cubicBezTo>
                    <a:pt x="1377" y="4143"/>
                    <a:pt x="1536" y="3971"/>
                    <a:pt x="1694" y="3785"/>
                  </a:cubicBezTo>
                  <a:cubicBezTo>
                    <a:pt x="1853" y="3600"/>
                    <a:pt x="1999" y="3402"/>
                    <a:pt x="2144" y="3190"/>
                  </a:cubicBezTo>
                  <a:cubicBezTo>
                    <a:pt x="2303" y="2978"/>
                    <a:pt x="2436" y="2766"/>
                    <a:pt x="2555" y="2555"/>
                  </a:cubicBezTo>
                  <a:cubicBezTo>
                    <a:pt x="2674" y="2343"/>
                    <a:pt x="2766" y="2118"/>
                    <a:pt x="2833" y="1906"/>
                  </a:cubicBezTo>
                  <a:cubicBezTo>
                    <a:pt x="2912" y="1681"/>
                    <a:pt x="2952" y="1469"/>
                    <a:pt x="2952" y="1258"/>
                  </a:cubicBezTo>
                  <a:cubicBezTo>
                    <a:pt x="2952" y="1085"/>
                    <a:pt x="2925" y="927"/>
                    <a:pt x="2872" y="781"/>
                  </a:cubicBezTo>
                  <a:cubicBezTo>
                    <a:pt x="2833" y="622"/>
                    <a:pt x="2753" y="490"/>
                    <a:pt x="2661" y="371"/>
                  </a:cubicBezTo>
                  <a:cubicBezTo>
                    <a:pt x="2555" y="252"/>
                    <a:pt x="2422" y="172"/>
                    <a:pt x="2264"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2304514" y="857395"/>
              <a:ext cx="109821" cy="109766"/>
            </a:xfrm>
            <a:custGeom>
              <a:rect b="b" l="l" r="r" t="t"/>
              <a:pathLst>
                <a:path extrusionOk="0" h="1986" w="1987">
                  <a:moveTo>
                    <a:pt x="994" y="1"/>
                  </a:moveTo>
                  <a:cubicBezTo>
                    <a:pt x="927" y="1"/>
                    <a:pt x="888" y="27"/>
                    <a:pt x="848" y="67"/>
                  </a:cubicBezTo>
                  <a:cubicBezTo>
                    <a:pt x="808" y="93"/>
                    <a:pt x="795" y="146"/>
                    <a:pt x="795" y="186"/>
                  </a:cubicBezTo>
                  <a:cubicBezTo>
                    <a:pt x="795" y="252"/>
                    <a:pt x="795" y="345"/>
                    <a:pt x="795" y="451"/>
                  </a:cubicBezTo>
                  <a:cubicBezTo>
                    <a:pt x="808" y="557"/>
                    <a:pt x="808" y="676"/>
                    <a:pt x="808" y="808"/>
                  </a:cubicBezTo>
                  <a:lnTo>
                    <a:pt x="173" y="808"/>
                  </a:lnTo>
                  <a:cubicBezTo>
                    <a:pt x="133" y="808"/>
                    <a:pt x="94" y="821"/>
                    <a:pt x="67" y="861"/>
                  </a:cubicBezTo>
                  <a:cubicBezTo>
                    <a:pt x="27" y="887"/>
                    <a:pt x="1" y="940"/>
                    <a:pt x="1" y="1007"/>
                  </a:cubicBezTo>
                  <a:cubicBezTo>
                    <a:pt x="1" y="1073"/>
                    <a:pt x="27" y="1126"/>
                    <a:pt x="67" y="1165"/>
                  </a:cubicBezTo>
                  <a:cubicBezTo>
                    <a:pt x="107" y="1192"/>
                    <a:pt x="133" y="1205"/>
                    <a:pt x="173" y="1205"/>
                  </a:cubicBezTo>
                  <a:cubicBezTo>
                    <a:pt x="226" y="1205"/>
                    <a:pt x="305" y="1205"/>
                    <a:pt x="424" y="1192"/>
                  </a:cubicBezTo>
                  <a:lnTo>
                    <a:pt x="795" y="1192"/>
                  </a:lnTo>
                  <a:cubicBezTo>
                    <a:pt x="795" y="1298"/>
                    <a:pt x="782" y="1417"/>
                    <a:pt x="782" y="1536"/>
                  </a:cubicBezTo>
                  <a:cubicBezTo>
                    <a:pt x="782" y="1655"/>
                    <a:pt x="782" y="1761"/>
                    <a:pt x="782" y="1827"/>
                  </a:cubicBezTo>
                  <a:cubicBezTo>
                    <a:pt x="782" y="1854"/>
                    <a:pt x="795" y="1893"/>
                    <a:pt x="821" y="1933"/>
                  </a:cubicBezTo>
                  <a:cubicBezTo>
                    <a:pt x="861" y="1959"/>
                    <a:pt x="914" y="1986"/>
                    <a:pt x="980" y="1986"/>
                  </a:cubicBezTo>
                  <a:cubicBezTo>
                    <a:pt x="1060" y="1986"/>
                    <a:pt x="1113" y="1959"/>
                    <a:pt x="1139" y="1933"/>
                  </a:cubicBezTo>
                  <a:cubicBezTo>
                    <a:pt x="1179" y="1880"/>
                    <a:pt x="1192" y="1854"/>
                    <a:pt x="1192" y="1827"/>
                  </a:cubicBezTo>
                  <a:lnTo>
                    <a:pt x="1192" y="1192"/>
                  </a:lnTo>
                  <a:lnTo>
                    <a:pt x="1801" y="1192"/>
                  </a:lnTo>
                  <a:cubicBezTo>
                    <a:pt x="1854" y="1192"/>
                    <a:pt x="1894" y="1165"/>
                    <a:pt x="1920" y="1139"/>
                  </a:cubicBezTo>
                  <a:cubicBezTo>
                    <a:pt x="1960" y="1099"/>
                    <a:pt x="1986" y="1046"/>
                    <a:pt x="1986" y="980"/>
                  </a:cubicBezTo>
                  <a:cubicBezTo>
                    <a:pt x="1986" y="901"/>
                    <a:pt x="1973" y="848"/>
                    <a:pt x="1933" y="821"/>
                  </a:cubicBezTo>
                  <a:cubicBezTo>
                    <a:pt x="1907" y="795"/>
                    <a:pt x="1880" y="782"/>
                    <a:pt x="1854" y="782"/>
                  </a:cubicBezTo>
                  <a:cubicBezTo>
                    <a:pt x="1774" y="782"/>
                    <a:pt x="1669" y="782"/>
                    <a:pt x="1563" y="795"/>
                  </a:cubicBezTo>
                  <a:cubicBezTo>
                    <a:pt x="1457" y="808"/>
                    <a:pt x="1338" y="808"/>
                    <a:pt x="1192" y="808"/>
                  </a:cubicBezTo>
                  <a:lnTo>
                    <a:pt x="1192" y="464"/>
                  </a:lnTo>
                  <a:cubicBezTo>
                    <a:pt x="1205" y="345"/>
                    <a:pt x="1205" y="252"/>
                    <a:pt x="1205" y="186"/>
                  </a:cubicBezTo>
                  <a:cubicBezTo>
                    <a:pt x="1205" y="146"/>
                    <a:pt x="1179" y="93"/>
                    <a:pt x="1152" y="67"/>
                  </a:cubicBezTo>
                  <a:cubicBezTo>
                    <a:pt x="1113" y="27"/>
                    <a:pt x="1060" y="1"/>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2428871" y="768908"/>
              <a:ext cx="177085" cy="286796"/>
            </a:xfrm>
            <a:custGeom>
              <a:rect b="b" l="l" r="r" t="t"/>
              <a:pathLst>
                <a:path extrusionOk="0" h="5189" w="3204">
                  <a:moveTo>
                    <a:pt x="1669" y="0"/>
                  </a:moveTo>
                  <a:cubicBezTo>
                    <a:pt x="1417" y="0"/>
                    <a:pt x="1192" y="53"/>
                    <a:pt x="994" y="146"/>
                  </a:cubicBezTo>
                  <a:cubicBezTo>
                    <a:pt x="808" y="252"/>
                    <a:pt x="636" y="371"/>
                    <a:pt x="504" y="516"/>
                  </a:cubicBezTo>
                  <a:cubicBezTo>
                    <a:pt x="371" y="649"/>
                    <a:pt x="279" y="808"/>
                    <a:pt x="213" y="953"/>
                  </a:cubicBezTo>
                  <a:cubicBezTo>
                    <a:pt x="146" y="1099"/>
                    <a:pt x="107" y="1231"/>
                    <a:pt x="107" y="1324"/>
                  </a:cubicBezTo>
                  <a:cubicBezTo>
                    <a:pt x="107" y="1337"/>
                    <a:pt x="107" y="1363"/>
                    <a:pt x="120" y="1416"/>
                  </a:cubicBezTo>
                  <a:cubicBezTo>
                    <a:pt x="120" y="1456"/>
                    <a:pt x="133" y="1496"/>
                    <a:pt x="146" y="1535"/>
                  </a:cubicBezTo>
                  <a:cubicBezTo>
                    <a:pt x="160" y="1575"/>
                    <a:pt x="199" y="1615"/>
                    <a:pt x="226" y="1655"/>
                  </a:cubicBezTo>
                  <a:cubicBezTo>
                    <a:pt x="279" y="1681"/>
                    <a:pt x="332" y="1694"/>
                    <a:pt x="398" y="1694"/>
                  </a:cubicBezTo>
                  <a:cubicBezTo>
                    <a:pt x="504" y="1694"/>
                    <a:pt x="583" y="1668"/>
                    <a:pt x="649" y="1615"/>
                  </a:cubicBezTo>
                  <a:cubicBezTo>
                    <a:pt x="702" y="1562"/>
                    <a:pt x="742" y="1496"/>
                    <a:pt x="742" y="1416"/>
                  </a:cubicBezTo>
                  <a:cubicBezTo>
                    <a:pt x="742" y="1377"/>
                    <a:pt x="729" y="1337"/>
                    <a:pt x="716" y="1324"/>
                  </a:cubicBezTo>
                  <a:cubicBezTo>
                    <a:pt x="702" y="1284"/>
                    <a:pt x="689" y="1271"/>
                    <a:pt x="663" y="1244"/>
                  </a:cubicBezTo>
                  <a:lnTo>
                    <a:pt x="610" y="1178"/>
                  </a:lnTo>
                  <a:cubicBezTo>
                    <a:pt x="596" y="1152"/>
                    <a:pt x="596" y="1125"/>
                    <a:pt x="596" y="1099"/>
                  </a:cubicBezTo>
                  <a:cubicBezTo>
                    <a:pt x="596" y="1072"/>
                    <a:pt x="623" y="1019"/>
                    <a:pt x="663" y="940"/>
                  </a:cubicBezTo>
                  <a:cubicBezTo>
                    <a:pt x="716" y="847"/>
                    <a:pt x="782" y="768"/>
                    <a:pt x="861" y="688"/>
                  </a:cubicBezTo>
                  <a:cubicBezTo>
                    <a:pt x="954" y="609"/>
                    <a:pt x="1060" y="530"/>
                    <a:pt x="1179" y="477"/>
                  </a:cubicBezTo>
                  <a:cubicBezTo>
                    <a:pt x="1311" y="410"/>
                    <a:pt x="1444" y="371"/>
                    <a:pt x="1602" y="371"/>
                  </a:cubicBezTo>
                  <a:cubicBezTo>
                    <a:pt x="1761" y="371"/>
                    <a:pt x="1894" y="397"/>
                    <a:pt x="2013" y="463"/>
                  </a:cubicBezTo>
                  <a:cubicBezTo>
                    <a:pt x="2119" y="516"/>
                    <a:pt x="2211" y="583"/>
                    <a:pt x="2277" y="675"/>
                  </a:cubicBezTo>
                  <a:cubicBezTo>
                    <a:pt x="2357" y="755"/>
                    <a:pt x="2396" y="847"/>
                    <a:pt x="2423" y="953"/>
                  </a:cubicBezTo>
                  <a:cubicBezTo>
                    <a:pt x="2463" y="1059"/>
                    <a:pt x="2476" y="1152"/>
                    <a:pt x="2476" y="1244"/>
                  </a:cubicBezTo>
                  <a:cubicBezTo>
                    <a:pt x="2476" y="1456"/>
                    <a:pt x="2436" y="1668"/>
                    <a:pt x="2357" y="1893"/>
                  </a:cubicBezTo>
                  <a:cubicBezTo>
                    <a:pt x="2291" y="2131"/>
                    <a:pt x="2185" y="2356"/>
                    <a:pt x="2052" y="2594"/>
                  </a:cubicBezTo>
                  <a:cubicBezTo>
                    <a:pt x="1933" y="2819"/>
                    <a:pt x="1788" y="3044"/>
                    <a:pt x="1629" y="3283"/>
                  </a:cubicBezTo>
                  <a:cubicBezTo>
                    <a:pt x="1470" y="3508"/>
                    <a:pt x="1298" y="3719"/>
                    <a:pt x="1126" y="3918"/>
                  </a:cubicBezTo>
                  <a:cubicBezTo>
                    <a:pt x="954" y="4116"/>
                    <a:pt x="769" y="4302"/>
                    <a:pt x="596" y="4474"/>
                  </a:cubicBezTo>
                  <a:cubicBezTo>
                    <a:pt x="424" y="4633"/>
                    <a:pt x="266" y="4778"/>
                    <a:pt x="120" y="4884"/>
                  </a:cubicBezTo>
                  <a:cubicBezTo>
                    <a:pt x="94" y="4910"/>
                    <a:pt x="67" y="4937"/>
                    <a:pt x="27" y="4963"/>
                  </a:cubicBezTo>
                  <a:cubicBezTo>
                    <a:pt x="14" y="4977"/>
                    <a:pt x="1" y="5003"/>
                    <a:pt x="1" y="5043"/>
                  </a:cubicBezTo>
                  <a:cubicBezTo>
                    <a:pt x="1" y="5069"/>
                    <a:pt x="14" y="5109"/>
                    <a:pt x="27" y="5135"/>
                  </a:cubicBezTo>
                  <a:cubicBezTo>
                    <a:pt x="67" y="5175"/>
                    <a:pt x="107" y="5188"/>
                    <a:pt x="173" y="5188"/>
                  </a:cubicBezTo>
                  <a:cubicBezTo>
                    <a:pt x="239" y="5188"/>
                    <a:pt x="292" y="5188"/>
                    <a:pt x="332" y="5162"/>
                  </a:cubicBezTo>
                  <a:cubicBezTo>
                    <a:pt x="385" y="5149"/>
                    <a:pt x="424" y="5122"/>
                    <a:pt x="438" y="5109"/>
                  </a:cubicBezTo>
                  <a:lnTo>
                    <a:pt x="1510" y="5109"/>
                  </a:lnTo>
                  <a:cubicBezTo>
                    <a:pt x="1642" y="5109"/>
                    <a:pt x="1761" y="5122"/>
                    <a:pt x="1880" y="5122"/>
                  </a:cubicBezTo>
                  <a:lnTo>
                    <a:pt x="2674" y="5122"/>
                  </a:lnTo>
                  <a:cubicBezTo>
                    <a:pt x="2688" y="5122"/>
                    <a:pt x="2714" y="5122"/>
                    <a:pt x="2754" y="5096"/>
                  </a:cubicBezTo>
                  <a:cubicBezTo>
                    <a:pt x="2794" y="5069"/>
                    <a:pt x="2833" y="5043"/>
                    <a:pt x="2860" y="4990"/>
                  </a:cubicBezTo>
                  <a:cubicBezTo>
                    <a:pt x="2966" y="4791"/>
                    <a:pt x="3058" y="4646"/>
                    <a:pt x="3111" y="4553"/>
                  </a:cubicBezTo>
                  <a:cubicBezTo>
                    <a:pt x="3177" y="4460"/>
                    <a:pt x="3204" y="4394"/>
                    <a:pt x="3204" y="4355"/>
                  </a:cubicBezTo>
                  <a:cubicBezTo>
                    <a:pt x="3204" y="4302"/>
                    <a:pt x="3191" y="4262"/>
                    <a:pt x="3151" y="4249"/>
                  </a:cubicBezTo>
                  <a:cubicBezTo>
                    <a:pt x="3111" y="4235"/>
                    <a:pt x="3071" y="4222"/>
                    <a:pt x="3019" y="4222"/>
                  </a:cubicBezTo>
                  <a:cubicBezTo>
                    <a:pt x="2966" y="4222"/>
                    <a:pt x="2926" y="4235"/>
                    <a:pt x="2886" y="4275"/>
                  </a:cubicBezTo>
                  <a:cubicBezTo>
                    <a:pt x="2860" y="4302"/>
                    <a:pt x="2833" y="4328"/>
                    <a:pt x="2820" y="4355"/>
                  </a:cubicBezTo>
                  <a:lnTo>
                    <a:pt x="2648" y="4619"/>
                  </a:lnTo>
                  <a:cubicBezTo>
                    <a:pt x="2621" y="4659"/>
                    <a:pt x="2595" y="4699"/>
                    <a:pt x="2569" y="4712"/>
                  </a:cubicBezTo>
                  <a:cubicBezTo>
                    <a:pt x="2542" y="4725"/>
                    <a:pt x="2516" y="4738"/>
                    <a:pt x="2489" y="4738"/>
                  </a:cubicBezTo>
                  <a:lnTo>
                    <a:pt x="2251" y="4738"/>
                  </a:lnTo>
                  <a:cubicBezTo>
                    <a:pt x="2119" y="4738"/>
                    <a:pt x="1973" y="4738"/>
                    <a:pt x="1801" y="4725"/>
                  </a:cubicBezTo>
                  <a:lnTo>
                    <a:pt x="1271" y="4725"/>
                  </a:lnTo>
                  <a:cubicBezTo>
                    <a:pt x="1099" y="4725"/>
                    <a:pt x="941" y="4712"/>
                    <a:pt x="821" y="4712"/>
                  </a:cubicBezTo>
                  <a:cubicBezTo>
                    <a:pt x="941" y="4593"/>
                    <a:pt x="1073" y="4460"/>
                    <a:pt x="1232" y="4302"/>
                  </a:cubicBezTo>
                  <a:cubicBezTo>
                    <a:pt x="1377" y="4143"/>
                    <a:pt x="1536" y="3971"/>
                    <a:pt x="1682" y="3785"/>
                  </a:cubicBezTo>
                  <a:cubicBezTo>
                    <a:pt x="1841" y="3600"/>
                    <a:pt x="1999" y="3402"/>
                    <a:pt x="2145" y="3190"/>
                  </a:cubicBezTo>
                  <a:cubicBezTo>
                    <a:pt x="2291" y="2978"/>
                    <a:pt x="2436" y="2766"/>
                    <a:pt x="2542" y="2555"/>
                  </a:cubicBezTo>
                  <a:cubicBezTo>
                    <a:pt x="2661" y="2343"/>
                    <a:pt x="2754" y="2118"/>
                    <a:pt x="2833" y="1906"/>
                  </a:cubicBezTo>
                  <a:cubicBezTo>
                    <a:pt x="2899" y="1681"/>
                    <a:pt x="2939" y="1469"/>
                    <a:pt x="2939" y="1258"/>
                  </a:cubicBezTo>
                  <a:cubicBezTo>
                    <a:pt x="2939" y="1085"/>
                    <a:pt x="2913" y="927"/>
                    <a:pt x="2873" y="781"/>
                  </a:cubicBezTo>
                  <a:cubicBezTo>
                    <a:pt x="2833" y="622"/>
                    <a:pt x="2754" y="490"/>
                    <a:pt x="2648" y="371"/>
                  </a:cubicBezTo>
                  <a:cubicBezTo>
                    <a:pt x="2542" y="252"/>
                    <a:pt x="2423" y="172"/>
                    <a:pt x="2251" y="106"/>
                  </a:cubicBezTo>
                  <a:cubicBezTo>
                    <a:pt x="2092" y="27"/>
                    <a:pt x="1894"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2632265" y="887407"/>
              <a:ext cx="93683" cy="78318"/>
            </a:xfrm>
            <a:custGeom>
              <a:rect b="b" l="l" r="r" t="t"/>
              <a:pathLst>
                <a:path extrusionOk="0" h="1417" w="1695">
                  <a:moveTo>
                    <a:pt x="159" y="0"/>
                  </a:moveTo>
                  <a:cubicBezTo>
                    <a:pt x="93" y="0"/>
                    <a:pt x="53" y="27"/>
                    <a:pt x="27" y="66"/>
                  </a:cubicBezTo>
                  <a:cubicBezTo>
                    <a:pt x="14" y="106"/>
                    <a:pt x="0" y="146"/>
                    <a:pt x="0" y="186"/>
                  </a:cubicBezTo>
                  <a:cubicBezTo>
                    <a:pt x="0" y="225"/>
                    <a:pt x="14" y="278"/>
                    <a:pt x="40" y="318"/>
                  </a:cubicBezTo>
                  <a:cubicBezTo>
                    <a:pt x="66" y="358"/>
                    <a:pt x="106" y="384"/>
                    <a:pt x="159" y="384"/>
                  </a:cubicBezTo>
                  <a:lnTo>
                    <a:pt x="821" y="384"/>
                  </a:lnTo>
                  <a:cubicBezTo>
                    <a:pt x="953" y="371"/>
                    <a:pt x="1086" y="371"/>
                    <a:pt x="1205" y="371"/>
                  </a:cubicBezTo>
                  <a:lnTo>
                    <a:pt x="1522" y="371"/>
                  </a:lnTo>
                  <a:cubicBezTo>
                    <a:pt x="1589" y="371"/>
                    <a:pt x="1641" y="344"/>
                    <a:pt x="1668" y="291"/>
                  </a:cubicBezTo>
                  <a:cubicBezTo>
                    <a:pt x="1681" y="239"/>
                    <a:pt x="1694" y="199"/>
                    <a:pt x="1694" y="172"/>
                  </a:cubicBezTo>
                  <a:cubicBezTo>
                    <a:pt x="1694" y="119"/>
                    <a:pt x="1681" y="80"/>
                    <a:pt x="1655" y="53"/>
                  </a:cubicBezTo>
                  <a:cubicBezTo>
                    <a:pt x="1628" y="14"/>
                    <a:pt x="1602" y="0"/>
                    <a:pt x="1575" y="0"/>
                  </a:cubicBezTo>
                  <a:cubicBezTo>
                    <a:pt x="1469" y="0"/>
                    <a:pt x="1364" y="0"/>
                    <a:pt x="1231" y="14"/>
                  </a:cubicBezTo>
                  <a:lnTo>
                    <a:pt x="278" y="14"/>
                  </a:lnTo>
                  <a:cubicBezTo>
                    <a:pt x="225" y="0"/>
                    <a:pt x="186" y="0"/>
                    <a:pt x="159" y="0"/>
                  </a:cubicBezTo>
                  <a:close/>
                  <a:moveTo>
                    <a:pt x="159" y="1033"/>
                  </a:moveTo>
                  <a:cubicBezTo>
                    <a:pt x="93" y="1033"/>
                    <a:pt x="53" y="1059"/>
                    <a:pt x="27" y="1099"/>
                  </a:cubicBezTo>
                  <a:cubicBezTo>
                    <a:pt x="14" y="1139"/>
                    <a:pt x="0" y="1178"/>
                    <a:pt x="0" y="1218"/>
                  </a:cubicBezTo>
                  <a:cubicBezTo>
                    <a:pt x="0" y="1271"/>
                    <a:pt x="14" y="1311"/>
                    <a:pt x="40" y="1350"/>
                  </a:cubicBezTo>
                  <a:cubicBezTo>
                    <a:pt x="66" y="1390"/>
                    <a:pt x="106" y="1416"/>
                    <a:pt x="159" y="1416"/>
                  </a:cubicBezTo>
                  <a:lnTo>
                    <a:pt x="821" y="1416"/>
                  </a:lnTo>
                  <a:cubicBezTo>
                    <a:pt x="953" y="1416"/>
                    <a:pt x="1086" y="1403"/>
                    <a:pt x="1205" y="1403"/>
                  </a:cubicBezTo>
                  <a:lnTo>
                    <a:pt x="1522" y="1403"/>
                  </a:lnTo>
                  <a:cubicBezTo>
                    <a:pt x="1589" y="1403"/>
                    <a:pt x="1641" y="1390"/>
                    <a:pt x="1668" y="1337"/>
                  </a:cubicBezTo>
                  <a:cubicBezTo>
                    <a:pt x="1681" y="1284"/>
                    <a:pt x="1694" y="1231"/>
                    <a:pt x="1694" y="1205"/>
                  </a:cubicBezTo>
                  <a:cubicBezTo>
                    <a:pt x="1694" y="1165"/>
                    <a:pt x="1681" y="1125"/>
                    <a:pt x="1655" y="1086"/>
                  </a:cubicBezTo>
                  <a:cubicBezTo>
                    <a:pt x="1628" y="1046"/>
                    <a:pt x="1602" y="1033"/>
                    <a:pt x="1575" y="1033"/>
                  </a:cubicBezTo>
                  <a:cubicBezTo>
                    <a:pt x="1469" y="1033"/>
                    <a:pt x="1364" y="1033"/>
                    <a:pt x="1231" y="1046"/>
                  </a:cubicBezTo>
                  <a:lnTo>
                    <a:pt x="278" y="1046"/>
                  </a:lnTo>
                  <a:cubicBezTo>
                    <a:pt x="225" y="1046"/>
                    <a:pt x="186" y="1033"/>
                    <a:pt x="159" y="10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2740539" y="770345"/>
              <a:ext cx="188029" cy="281711"/>
            </a:xfrm>
            <a:custGeom>
              <a:rect b="b" l="l" r="r" t="t"/>
              <a:pathLst>
                <a:path extrusionOk="0" h="5097" w="3402">
                  <a:moveTo>
                    <a:pt x="2528" y="609"/>
                  </a:moveTo>
                  <a:lnTo>
                    <a:pt x="2356" y="3190"/>
                  </a:lnTo>
                  <a:cubicBezTo>
                    <a:pt x="2210" y="3190"/>
                    <a:pt x="2038" y="3204"/>
                    <a:pt x="1853" y="3217"/>
                  </a:cubicBezTo>
                  <a:cubicBezTo>
                    <a:pt x="1668" y="3230"/>
                    <a:pt x="1496" y="3230"/>
                    <a:pt x="1324" y="3243"/>
                  </a:cubicBezTo>
                  <a:cubicBezTo>
                    <a:pt x="1165" y="3243"/>
                    <a:pt x="1019" y="3257"/>
                    <a:pt x="900" y="3257"/>
                  </a:cubicBezTo>
                  <a:lnTo>
                    <a:pt x="702" y="3257"/>
                  </a:lnTo>
                  <a:cubicBezTo>
                    <a:pt x="662" y="3257"/>
                    <a:pt x="635" y="3257"/>
                    <a:pt x="622" y="3243"/>
                  </a:cubicBezTo>
                  <a:cubicBezTo>
                    <a:pt x="622" y="3230"/>
                    <a:pt x="622" y="3230"/>
                    <a:pt x="622" y="3217"/>
                  </a:cubicBezTo>
                  <a:cubicBezTo>
                    <a:pt x="622" y="3190"/>
                    <a:pt x="622" y="3164"/>
                    <a:pt x="649" y="3137"/>
                  </a:cubicBezTo>
                  <a:cubicBezTo>
                    <a:pt x="675" y="3124"/>
                    <a:pt x="688" y="3098"/>
                    <a:pt x="688" y="3084"/>
                  </a:cubicBezTo>
                  <a:lnTo>
                    <a:pt x="2528" y="609"/>
                  </a:lnTo>
                  <a:close/>
                  <a:moveTo>
                    <a:pt x="2713" y="1"/>
                  </a:moveTo>
                  <a:cubicBezTo>
                    <a:pt x="2634" y="1"/>
                    <a:pt x="2581" y="27"/>
                    <a:pt x="2515" y="80"/>
                  </a:cubicBezTo>
                  <a:cubicBezTo>
                    <a:pt x="2462" y="120"/>
                    <a:pt x="2422" y="159"/>
                    <a:pt x="2409" y="173"/>
                  </a:cubicBezTo>
                  <a:cubicBezTo>
                    <a:pt x="2263" y="358"/>
                    <a:pt x="2131" y="530"/>
                    <a:pt x="2012" y="689"/>
                  </a:cubicBezTo>
                  <a:cubicBezTo>
                    <a:pt x="1893" y="834"/>
                    <a:pt x="1774" y="993"/>
                    <a:pt x="1668" y="1126"/>
                  </a:cubicBezTo>
                  <a:lnTo>
                    <a:pt x="1350" y="1562"/>
                  </a:lnTo>
                  <a:cubicBezTo>
                    <a:pt x="1244" y="1708"/>
                    <a:pt x="1125" y="1867"/>
                    <a:pt x="993" y="2039"/>
                  </a:cubicBezTo>
                  <a:cubicBezTo>
                    <a:pt x="874" y="2211"/>
                    <a:pt x="728" y="2396"/>
                    <a:pt x="582" y="2595"/>
                  </a:cubicBezTo>
                  <a:cubicBezTo>
                    <a:pt x="437" y="2807"/>
                    <a:pt x="265" y="3045"/>
                    <a:pt x="66" y="3309"/>
                  </a:cubicBezTo>
                  <a:cubicBezTo>
                    <a:pt x="40" y="3336"/>
                    <a:pt x="27" y="3362"/>
                    <a:pt x="13" y="3402"/>
                  </a:cubicBezTo>
                  <a:cubicBezTo>
                    <a:pt x="0" y="3415"/>
                    <a:pt x="0" y="3442"/>
                    <a:pt x="0" y="3468"/>
                  </a:cubicBezTo>
                  <a:cubicBezTo>
                    <a:pt x="0" y="3534"/>
                    <a:pt x="27" y="3574"/>
                    <a:pt x="80" y="3601"/>
                  </a:cubicBezTo>
                  <a:cubicBezTo>
                    <a:pt x="132" y="3640"/>
                    <a:pt x="185" y="3654"/>
                    <a:pt x="265" y="3654"/>
                  </a:cubicBezTo>
                  <a:cubicBezTo>
                    <a:pt x="344" y="3654"/>
                    <a:pt x="556" y="3654"/>
                    <a:pt x="900" y="3640"/>
                  </a:cubicBezTo>
                  <a:cubicBezTo>
                    <a:pt x="1231" y="3627"/>
                    <a:pt x="1721" y="3601"/>
                    <a:pt x="2343" y="3601"/>
                  </a:cubicBezTo>
                  <a:lnTo>
                    <a:pt x="2290" y="4554"/>
                  </a:lnTo>
                  <a:cubicBezTo>
                    <a:pt x="2290" y="4633"/>
                    <a:pt x="2263" y="4686"/>
                    <a:pt x="2197" y="4726"/>
                  </a:cubicBezTo>
                  <a:cubicBezTo>
                    <a:pt x="2144" y="4752"/>
                    <a:pt x="2078" y="4779"/>
                    <a:pt x="1985" y="4792"/>
                  </a:cubicBezTo>
                  <a:lnTo>
                    <a:pt x="1893" y="4792"/>
                  </a:lnTo>
                  <a:cubicBezTo>
                    <a:pt x="1853" y="4792"/>
                    <a:pt x="1800" y="4805"/>
                    <a:pt x="1747" y="4805"/>
                  </a:cubicBezTo>
                  <a:cubicBezTo>
                    <a:pt x="1694" y="4805"/>
                    <a:pt x="1641" y="4818"/>
                    <a:pt x="1575" y="4818"/>
                  </a:cubicBezTo>
                  <a:lnTo>
                    <a:pt x="1430" y="4818"/>
                  </a:lnTo>
                  <a:cubicBezTo>
                    <a:pt x="1390" y="4818"/>
                    <a:pt x="1350" y="4832"/>
                    <a:pt x="1310" y="4845"/>
                  </a:cubicBezTo>
                  <a:cubicBezTo>
                    <a:pt x="1271" y="4858"/>
                    <a:pt x="1244" y="4898"/>
                    <a:pt x="1244" y="4951"/>
                  </a:cubicBezTo>
                  <a:cubicBezTo>
                    <a:pt x="1244" y="5017"/>
                    <a:pt x="1271" y="5057"/>
                    <a:pt x="1324" y="5070"/>
                  </a:cubicBezTo>
                  <a:cubicBezTo>
                    <a:pt x="1377" y="5096"/>
                    <a:pt x="1416" y="5096"/>
                    <a:pt x="1456" y="5096"/>
                  </a:cubicBezTo>
                  <a:lnTo>
                    <a:pt x="2965" y="5096"/>
                  </a:lnTo>
                  <a:cubicBezTo>
                    <a:pt x="3044" y="5096"/>
                    <a:pt x="3110" y="5096"/>
                    <a:pt x="3163" y="5070"/>
                  </a:cubicBezTo>
                  <a:cubicBezTo>
                    <a:pt x="3216" y="5043"/>
                    <a:pt x="3230" y="5004"/>
                    <a:pt x="3230" y="4951"/>
                  </a:cubicBezTo>
                  <a:cubicBezTo>
                    <a:pt x="3230" y="4884"/>
                    <a:pt x="3216" y="4845"/>
                    <a:pt x="3163" y="4832"/>
                  </a:cubicBezTo>
                  <a:cubicBezTo>
                    <a:pt x="3124" y="4805"/>
                    <a:pt x="3057" y="4792"/>
                    <a:pt x="2965" y="4792"/>
                  </a:cubicBezTo>
                  <a:lnTo>
                    <a:pt x="2793" y="4792"/>
                  </a:lnTo>
                  <a:cubicBezTo>
                    <a:pt x="2740" y="4779"/>
                    <a:pt x="2713" y="4752"/>
                    <a:pt x="2713" y="4699"/>
                  </a:cubicBezTo>
                  <a:cubicBezTo>
                    <a:pt x="2713" y="4673"/>
                    <a:pt x="2713" y="4620"/>
                    <a:pt x="2713" y="4527"/>
                  </a:cubicBezTo>
                  <a:cubicBezTo>
                    <a:pt x="2727" y="4448"/>
                    <a:pt x="2727" y="4355"/>
                    <a:pt x="2727" y="4249"/>
                  </a:cubicBezTo>
                  <a:cubicBezTo>
                    <a:pt x="2740" y="4130"/>
                    <a:pt x="2740" y="4024"/>
                    <a:pt x="2753" y="3905"/>
                  </a:cubicBezTo>
                  <a:cubicBezTo>
                    <a:pt x="2753" y="3786"/>
                    <a:pt x="2766" y="3680"/>
                    <a:pt x="2766" y="3601"/>
                  </a:cubicBezTo>
                  <a:lnTo>
                    <a:pt x="3230" y="3601"/>
                  </a:lnTo>
                  <a:cubicBezTo>
                    <a:pt x="3256" y="3601"/>
                    <a:pt x="3296" y="3587"/>
                    <a:pt x="3335" y="3561"/>
                  </a:cubicBezTo>
                  <a:cubicBezTo>
                    <a:pt x="3388" y="3534"/>
                    <a:pt x="3402" y="3482"/>
                    <a:pt x="3402" y="3415"/>
                  </a:cubicBezTo>
                  <a:cubicBezTo>
                    <a:pt x="3402" y="3349"/>
                    <a:pt x="3388" y="3309"/>
                    <a:pt x="3349" y="3270"/>
                  </a:cubicBezTo>
                  <a:cubicBezTo>
                    <a:pt x="3309" y="3230"/>
                    <a:pt x="3256" y="3217"/>
                    <a:pt x="3190" y="3217"/>
                  </a:cubicBezTo>
                  <a:lnTo>
                    <a:pt x="2793" y="3190"/>
                  </a:lnTo>
                  <a:cubicBezTo>
                    <a:pt x="2793" y="3032"/>
                    <a:pt x="2793" y="2859"/>
                    <a:pt x="2806" y="2648"/>
                  </a:cubicBezTo>
                  <a:cubicBezTo>
                    <a:pt x="2806" y="2436"/>
                    <a:pt x="2819" y="2224"/>
                    <a:pt x="2832" y="1999"/>
                  </a:cubicBezTo>
                  <a:cubicBezTo>
                    <a:pt x="2846" y="1774"/>
                    <a:pt x="2859" y="1562"/>
                    <a:pt x="2872" y="1337"/>
                  </a:cubicBezTo>
                  <a:cubicBezTo>
                    <a:pt x="2899" y="1126"/>
                    <a:pt x="2912" y="927"/>
                    <a:pt x="2925" y="755"/>
                  </a:cubicBezTo>
                  <a:cubicBezTo>
                    <a:pt x="2938" y="583"/>
                    <a:pt x="2952" y="437"/>
                    <a:pt x="2952" y="318"/>
                  </a:cubicBezTo>
                  <a:cubicBezTo>
                    <a:pt x="2965" y="212"/>
                    <a:pt x="2965" y="146"/>
                    <a:pt x="2965" y="133"/>
                  </a:cubicBezTo>
                  <a:cubicBezTo>
                    <a:pt x="2965" y="93"/>
                    <a:pt x="2938" y="54"/>
                    <a:pt x="2899" y="40"/>
                  </a:cubicBezTo>
                  <a:cubicBezTo>
                    <a:pt x="2846" y="14"/>
                    <a:pt x="2780" y="1"/>
                    <a:pt x="2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spTree>
      <p:nvGrpSpPr>
        <p:cNvPr id="342" name="Shape 342"/>
        <p:cNvGrpSpPr/>
        <p:nvPr/>
      </p:nvGrpSpPr>
      <p:grpSpPr>
        <a:xfrm>
          <a:off x="0" y="0"/>
          <a:ext cx="0" cy="0"/>
          <a:chOff x="0" y="0"/>
          <a:chExt cx="0" cy="0"/>
        </a:xfrm>
      </p:grpSpPr>
      <p:sp>
        <p:nvSpPr>
          <p:cNvPr id="343" name="Google Shape;343;p19"/>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4" name="Google Shape;344;p19"/>
          <p:cNvSpPr txBox="1"/>
          <p:nvPr>
            <p:ph idx="2" type="title"/>
          </p:nvPr>
        </p:nvSpPr>
        <p:spPr>
          <a:xfrm>
            <a:off x="1403747" y="1530450"/>
            <a:ext cx="1680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5" name="Google Shape;345;p19"/>
          <p:cNvSpPr txBox="1"/>
          <p:nvPr>
            <p:ph idx="1" type="subTitle"/>
          </p:nvPr>
        </p:nvSpPr>
        <p:spPr>
          <a:xfrm>
            <a:off x="1403747" y="1932327"/>
            <a:ext cx="1680300" cy="7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ukta Light"/>
                <a:ea typeface="Mukta Light"/>
                <a:cs typeface="Mukta Light"/>
                <a:sym typeface="Mukta Light"/>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46" name="Google Shape;346;p19"/>
          <p:cNvSpPr txBox="1"/>
          <p:nvPr>
            <p:ph idx="3" type="title"/>
          </p:nvPr>
        </p:nvSpPr>
        <p:spPr>
          <a:xfrm>
            <a:off x="4055391" y="1530450"/>
            <a:ext cx="1682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7" name="Google Shape;347;p19"/>
          <p:cNvSpPr txBox="1"/>
          <p:nvPr>
            <p:ph idx="4" type="subTitle"/>
          </p:nvPr>
        </p:nvSpPr>
        <p:spPr>
          <a:xfrm>
            <a:off x="4055397" y="1932327"/>
            <a:ext cx="1682400" cy="7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ukta Light"/>
                <a:ea typeface="Mukta Light"/>
                <a:cs typeface="Mukta Light"/>
                <a:sym typeface="Mukta Light"/>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48" name="Google Shape;348;p19"/>
          <p:cNvSpPr txBox="1"/>
          <p:nvPr>
            <p:ph idx="5" type="title"/>
          </p:nvPr>
        </p:nvSpPr>
        <p:spPr>
          <a:xfrm>
            <a:off x="1403747" y="3116250"/>
            <a:ext cx="1680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9" name="Google Shape;349;p19"/>
          <p:cNvSpPr txBox="1"/>
          <p:nvPr>
            <p:ph idx="6" type="subTitle"/>
          </p:nvPr>
        </p:nvSpPr>
        <p:spPr>
          <a:xfrm>
            <a:off x="1403747" y="3518127"/>
            <a:ext cx="1680300" cy="7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ukta Light"/>
                <a:ea typeface="Mukta Light"/>
                <a:cs typeface="Mukta Light"/>
                <a:sym typeface="Mukta Light"/>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50" name="Google Shape;350;p19"/>
          <p:cNvSpPr txBox="1"/>
          <p:nvPr>
            <p:ph idx="7" type="title"/>
          </p:nvPr>
        </p:nvSpPr>
        <p:spPr>
          <a:xfrm>
            <a:off x="4055391" y="3116250"/>
            <a:ext cx="1682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1" name="Google Shape;351;p19"/>
          <p:cNvSpPr txBox="1"/>
          <p:nvPr>
            <p:ph idx="8" type="subTitle"/>
          </p:nvPr>
        </p:nvSpPr>
        <p:spPr>
          <a:xfrm>
            <a:off x="4055397" y="3518127"/>
            <a:ext cx="1682400" cy="7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ukta Light"/>
                <a:ea typeface="Mukta Light"/>
                <a:cs typeface="Mukta Light"/>
                <a:sym typeface="Mukta Light"/>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52" name="Google Shape;352;p19"/>
          <p:cNvSpPr txBox="1"/>
          <p:nvPr>
            <p:ph idx="9" type="title"/>
          </p:nvPr>
        </p:nvSpPr>
        <p:spPr>
          <a:xfrm>
            <a:off x="6707042" y="1530450"/>
            <a:ext cx="1682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3" name="Google Shape;353;p19"/>
          <p:cNvSpPr txBox="1"/>
          <p:nvPr>
            <p:ph idx="13" type="subTitle"/>
          </p:nvPr>
        </p:nvSpPr>
        <p:spPr>
          <a:xfrm>
            <a:off x="6707047" y="1932327"/>
            <a:ext cx="1682400" cy="7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ukta Light"/>
                <a:ea typeface="Mukta Light"/>
                <a:cs typeface="Mukta Light"/>
                <a:sym typeface="Mukta Light"/>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54" name="Google Shape;354;p19"/>
          <p:cNvSpPr txBox="1"/>
          <p:nvPr>
            <p:ph idx="14" type="title"/>
          </p:nvPr>
        </p:nvSpPr>
        <p:spPr>
          <a:xfrm>
            <a:off x="6707042" y="3116250"/>
            <a:ext cx="1682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5" name="Google Shape;355;p19"/>
          <p:cNvSpPr txBox="1"/>
          <p:nvPr>
            <p:ph idx="15" type="subTitle"/>
          </p:nvPr>
        </p:nvSpPr>
        <p:spPr>
          <a:xfrm>
            <a:off x="6707047" y="3518127"/>
            <a:ext cx="1682400" cy="77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ukta Light"/>
                <a:ea typeface="Mukta Light"/>
                <a:cs typeface="Mukta Light"/>
                <a:sym typeface="Mukta Light"/>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grpSp>
        <p:nvGrpSpPr>
          <p:cNvPr id="356" name="Google Shape;356;p19"/>
          <p:cNvGrpSpPr/>
          <p:nvPr/>
        </p:nvGrpSpPr>
        <p:grpSpPr>
          <a:xfrm>
            <a:off x="364494" y="351380"/>
            <a:ext cx="595379" cy="434972"/>
            <a:chOff x="570141" y="1610117"/>
            <a:chExt cx="675952" cy="493837"/>
          </a:xfrm>
        </p:grpSpPr>
        <p:sp>
          <p:nvSpPr>
            <p:cNvPr id="357" name="Google Shape;357;p19"/>
            <p:cNvSpPr/>
            <p:nvPr/>
          </p:nvSpPr>
          <p:spPr>
            <a:xfrm>
              <a:off x="954157" y="1808371"/>
              <a:ext cx="250207" cy="292655"/>
            </a:xfrm>
            <a:custGeom>
              <a:rect b="b" l="l" r="r" t="t"/>
              <a:pathLst>
                <a:path extrusionOk="0" h="5295" w="4527">
                  <a:moveTo>
                    <a:pt x="2701" y="0"/>
                  </a:moveTo>
                  <a:cubicBezTo>
                    <a:pt x="2608" y="0"/>
                    <a:pt x="2555" y="14"/>
                    <a:pt x="2528" y="40"/>
                  </a:cubicBezTo>
                  <a:cubicBezTo>
                    <a:pt x="2502" y="53"/>
                    <a:pt x="2489" y="93"/>
                    <a:pt x="2489" y="146"/>
                  </a:cubicBezTo>
                  <a:cubicBezTo>
                    <a:pt x="2489" y="199"/>
                    <a:pt x="2502" y="239"/>
                    <a:pt x="2542" y="265"/>
                  </a:cubicBezTo>
                  <a:cubicBezTo>
                    <a:pt x="2595" y="292"/>
                    <a:pt x="2634" y="305"/>
                    <a:pt x="2701" y="305"/>
                  </a:cubicBezTo>
                  <a:cubicBezTo>
                    <a:pt x="2793" y="305"/>
                    <a:pt x="2846" y="305"/>
                    <a:pt x="2873" y="318"/>
                  </a:cubicBezTo>
                  <a:cubicBezTo>
                    <a:pt x="2912" y="318"/>
                    <a:pt x="2926" y="358"/>
                    <a:pt x="2926" y="397"/>
                  </a:cubicBezTo>
                  <a:cubicBezTo>
                    <a:pt x="2926" y="424"/>
                    <a:pt x="2912" y="477"/>
                    <a:pt x="2873" y="543"/>
                  </a:cubicBezTo>
                  <a:cubicBezTo>
                    <a:pt x="2846" y="609"/>
                    <a:pt x="2806" y="702"/>
                    <a:pt x="2753" y="808"/>
                  </a:cubicBezTo>
                  <a:cubicBezTo>
                    <a:pt x="2701" y="900"/>
                    <a:pt x="2648" y="1020"/>
                    <a:pt x="2581" y="1139"/>
                  </a:cubicBezTo>
                  <a:cubicBezTo>
                    <a:pt x="2515" y="1258"/>
                    <a:pt x="2462" y="1377"/>
                    <a:pt x="2396" y="1483"/>
                  </a:cubicBezTo>
                  <a:cubicBezTo>
                    <a:pt x="2330" y="1602"/>
                    <a:pt x="2277" y="1721"/>
                    <a:pt x="2224" y="1827"/>
                  </a:cubicBezTo>
                  <a:cubicBezTo>
                    <a:pt x="2171" y="1920"/>
                    <a:pt x="2131" y="2012"/>
                    <a:pt x="2092" y="2078"/>
                  </a:cubicBezTo>
                  <a:cubicBezTo>
                    <a:pt x="1959" y="1814"/>
                    <a:pt x="1827" y="1575"/>
                    <a:pt x="1721" y="1350"/>
                  </a:cubicBezTo>
                  <a:lnTo>
                    <a:pt x="1589" y="1086"/>
                  </a:lnTo>
                  <a:cubicBezTo>
                    <a:pt x="1536" y="993"/>
                    <a:pt x="1496" y="900"/>
                    <a:pt x="1456" y="834"/>
                  </a:cubicBezTo>
                  <a:cubicBezTo>
                    <a:pt x="1430" y="755"/>
                    <a:pt x="1403" y="689"/>
                    <a:pt x="1377" y="649"/>
                  </a:cubicBezTo>
                  <a:cubicBezTo>
                    <a:pt x="1364" y="596"/>
                    <a:pt x="1351" y="556"/>
                    <a:pt x="1351" y="543"/>
                  </a:cubicBezTo>
                  <a:cubicBezTo>
                    <a:pt x="1351" y="503"/>
                    <a:pt x="1377" y="477"/>
                    <a:pt x="1443" y="464"/>
                  </a:cubicBezTo>
                  <a:cubicBezTo>
                    <a:pt x="1496" y="450"/>
                    <a:pt x="1562" y="437"/>
                    <a:pt x="1628" y="437"/>
                  </a:cubicBezTo>
                  <a:cubicBezTo>
                    <a:pt x="1708" y="424"/>
                    <a:pt x="1774" y="411"/>
                    <a:pt x="1827" y="384"/>
                  </a:cubicBezTo>
                  <a:cubicBezTo>
                    <a:pt x="1893" y="371"/>
                    <a:pt x="1920" y="331"/>
                    <a:pt x="1920" y="278"/>
                  </a:cubicBezTo>
                  <a:cubicBezTo>
                    <a:pt x="1920" y="225"/>
                    <a:pt x="1906" y="186"/>
                    <a:pt x="1880" y="172"/>
                  </a:cubicBezTo>
                  <a:cubicBezTo>
                    <a:pt x="1853" y="146"/>
                    <a:pt x="1801" y="133"/>
                    <a:pt x="1721" y="133"/>
                  </a:cubicBezTo>
                  <a:lnTo>
                    <a:pt x="345" y="133"/>
                  </a:lnTo>
                  <a:cubicBezTo>
                    <a:pt x="212" y="133"/>
                    <a:pt x="133" y="186"/>
                    <a:pt x="133" y="278"/>
                  </a:cubicBezTo>
                  <a:cubicBezTo>
                    <a:pt x="133" y="331"/>
                    <a:pt x="159" y="371"/>
                    <a:pt x="199" y="397"/>
                  </a:cubicBezTo>
                  <a:cubicBezTo>
                    <a:pt x="252" y="411"/>
                    <a:pt x="305" y="424"/>
                    <a:pt x="358" y="424"/>
                  </a:cubicBezTo>
                  <a:cubicBezTo>
                    <a:pt x="503" y="424"/>
                    <a:pt x="623" y="437"/>
                    <a:pt x="715" y="464"/>
                  </a:cubicBezTo>
                  <a:cubicBezTo>
                    <a:pt x="808" y="490"/>
                    <a:pt x="874" y="543"/>
                    <a:pt x="914" y="622"/>
                  </a:cubicBezTo>
                  <a:lnTo>
                    <a:pt x="1880" y="2515"/>
                  </a:lnTo>
                  <a:lnTo>
                    <a:pt x="887" y="4514"/>
                  </a:lnTo>
                  <a:cubicBezTo>
                    <a:pt x="848" y="4593"/>
                    <a:pt x="808" y="4646"/>
                    <a:pt x="781" y="4686"/>
                  </a:cubicBezTo>
                  <a:cubicBezTo>
                    <a:pt x="742" y="4725"/>
                    <a:pt x="676" y="4752"/>
                    <a:pt x="596" y="4752"/>
                  </a:cubicBezTo>
                  <a:cubicBezTo>
                    <a:pt x="583" y="4752"/>
                    <a:pt x="556" y="4752"/>
                    <a:pt x="530" y="4765"/>
                  </a:cubicBezTo>
                  <a:cubicBezTo>
                    <a:pt x="490" y="4765"/>
                    <a:pt x="451" y="4765"/>
                    <a:pt x="411" y="4778"/>
                  </a:cubicBezTo>
                  <a:cubicBezTo>
                    <a:pt x="371" y="4778"/>
                    <a:pt x="331" y="4778"/>
                    <a:pt x="292" y="4792"/>
                  </a:cubicBezTo>
                  <a:lnTo>
                    <a:pt x="186" y="4792"/>
                  </a:lnTo>
                  <a:cubicBezTo>
                    <a:pt x="146" y="4792"/>
                    <a:pt x="106" y="4805"/>
                    <a:pt x="67" y="4818"/>
                  </a:cubicBezTo>
                  <a:cubicBezTo>
                    <a:pt x="14" y="4845"/>
                    <a:pt x="1" y="4871"/>
                    <a:pt x="1" y="4924"/>
                  </a:cubicBezTo>
                  <a:cubicBezTo>
                    <a:pt x="1" y="4977"/>
                    <a:pt x="27" y="5017"/>
                    <a:pt x="67" y="5043"/>
                  </a:cubicBezTo>
                  <a:cubicBezTo>
                    <a:pt x="120" y="5056"/>
                    <a:pt x="159" y="5070"/>
                    <a:pt x="199" y="5070"/>
                  </a:cubicBezTo>
                  <a:lnTo>
                    <a:pt x="1708" y="5070"/>
                  </a:lnTo>
                  <a:cubicBezTo>
                    <a:pt x="1787" y="5070"/>
                    <a:pt x="1840" y="5056"/>
                    <a:pt x="1880" y="5030"/>
                  </a:cubicBezTo>
                  <a:cubicBezTo>
                    <a:pt x="1906" y="5003"/>
                    <a:pt x="1920" y="4964"/>
                    <a:pt x="1920" y="4911"/>
                  </a:cubicBezTo>
                  <a:cubicBezTo>
                    <a:pt x="1920" y="4858"/>
                    <a:pt x="1893" y="4818"/>
                    <a:pt x="1853" y="4805"/>
                  </a:cubicBezTo>
                  <a:cubicBezTo>
                    <a:pt x="1814" y="4778"/>
                    <a:pt x="1761" y="4765"/>
                    <a:pt x="1708" y="4765"/>
                  </a:cubicBezTo>
                  <a:lnTo>
                    <a:pt x="1562" y="4765"/>
                  </a:lnTo>
                  <a:cubicBezTo>
                    <a:pt x="1523" y="4765"/>
                    <a:pt x="1483" y="4765"/>
                    <a:pt x="1443" y="4752"/>
                  </a:cubicBezTo>
                  <a:cubicBezTo>
                    <a:pt x="1403" y="4752"/>
                    <a:pt x="1364" y="4739"/>
                    <a:pt x="1351" y="4725"/>
                  </a:cubicBezTo>
                  <a:cubicBezTo>
                    <a:pt x="1324" y="4712"/>
                    <a:pt x="1311" y="4699"/>
                    <a:pt x="1311" y="4672"/>
                  </a:cubicBezTo>
                  <a:cubicBezTo>
                    <a:pt x="1311" y="4646"/>
                    <a:pt x="1324" y="4593"/>
                    <a:pt x="1364" y="4514"/>
                  </a:cubicBezTo>
                  <a:cubicBezTo>
                    <a:pt x="1403" y="4421"/>
                    <a:pt x="1456" y="4315"/>
                    <a:pt x="1509" y="4183"/>
                  </a:cubicBezTo>
                  <a:cubicBezTo>
                    <a:pt x="1576" y="4064"/>
                    <a:pt x="1642" y="3931"/>
                    <a:pt x="1708" y="3786"/>
                  </a:cubicBezTo>
                  <a:cubicBezTo>
                    <a:pt x="1774" y="3640"/>
                    <a:pt x="1840" y="3508"/>
                    <a:pt x="1893" y="3389"/>
                  </a:cubicBezTo>
                  <a:cubicBezTo>
                    <a:pt x="1959" y="3270"/>
                    <a:pt x="1999" y="3164"/>
                    <a:pt x="2039" y="3084"/>
                  </a:cubicBezTo>
                  <a:cubicBezTo>
                    <a:pt x="2078" y="3005"/>
                    <a:pt x="2105" y="2965"/>
                    <a:pt x="2105" y="2965"/>
                  </a:cubicBezTo>
                  <a:cubicBezTo>
                    <a:pt x="2290" y="3309"/>
                    <a:pt x="2449" y="3627"/>
                    <a:pt x="2595" y="3905"/>
                  </a:cubicBezTo>
                  <a:cubicBezTo>
                    <a:pt x="2661" y="4024"/>
                    <a:pt x="2714" y="4143"/>
                    <a:pt x="2780" y="4249"/>
                  </a:cubicBezTo>
                  <a:cubicBezTo>
                    <a:pt x="2833" y="4368"/>
                    <a:pt x="2886" y="4474"/>
                    <a:pt x="2939" y="4580"/>
                  </a:cubicBezTo>
                  <a:cubicBezTo>
                    <a:pt x="2992" y="4672"/>
                    <a:pt x="3031" y="4752"/>
                    <a:pt x="3058" y="4818"/>
                  </a:cubicBezTo>
                  <a:cubicBezTo>
                    <a:pt x="3084" y="4884"/>
                    <a:pt x="3098" y="4911"/>
                    <a:pt x="3098" y="4937"/>
                  </a:cubicBezTo>
                  <a:cubicBezTo>
                    <a:pt x="3098" y="4964"/>
                    <a:pt x="3071" y="4977"/>
                    <a:pt x="3031" y="4977"/>
                  </a:cubicBezTo>
                  <a:cubicBezTo>
                    <a:pt x="2992" y="4990"/>
                    <a:pt x="2939" y="5003"/>
                    <a:pt x="2886" y="5003"/>
                  </a:cubicBezTo>
                  <a:cubicBezTo>
                    <a:pt x="2833" y="5017"/>
                    <a:pt x="2793" y="5030"/>
                    <a:pt x="2740" y="5056"/>
                  </a:cubicBezTo>
                  <a:cubicBezTo>
                    <a:pt x="2701" y="5070"/>
                    <a:pt x="2687" y="5109"/>
                    <a:pt x="2687" y="5162"/>
                  </a:cubicBezTo>
                  <a:cubicBezTo>
                    <a:pt x="2687" y="5215"/>
                    <a:pt x="2701" y="5242"/>
                    <a:pt x="2727" y="5268"/>
                  </a:cubicBezTo>
                  <a:cubicBezTo>
                    <a:pt x="2753" y="5281"/>
                    <a:pt x="2806" y="5295"/>
                    <a:pt x="2873" y="5295"/>
                  </a:cubicBezTo>
                  <a:lnTo>
                    <a:pt x="4276" y="5295"/>
                  </a:lnTo>
                  <a:cubicBezTo>
                    <a:pt x="4342" y="5295"/>
                    <a:pt x="4408" y="5281"/>
                    <a:pt x="4448" y="5268"/>
                  </a:cubicBezTo>
                  <a:cubicBezTo>
                    <a:pt x="4501" y="5255"/>
                    <a:pt x="4527" y="5215"/>
                    <a:pt x="4527" y="5162"/>
                  </a:cubicBezTo>
                  <a:cubicBezTo>
                    <a:pt x="4527" y="5109"/>
                    <a:pt x="4501" y="5070"/>
                    <a:pt x="4461" y="5043"/>
                  </a:cubicBezTo>
                  <a:cubicBezTo>
                    <a:pt x="4408" y="5030"/>
                    <a:pt x="4355" y="5017"/>
                    <a:pt x="4276" y="5017"/>
                  </a:cubicBezTo>
                  <a:cubicBezTo>
                    <a:pt x="4077" y="5017"/>
                    <a:pt x="3905" y="5003"/>
                    <a:pt x="3773" y="4977"/>
                  </a:cubicBezTo>
                  <a:cubicBezTo>
                    <a:pt x="3640" y="4950"/>
                    <a:pt x="3561" y="4897"/>
                    <a:pt x="3508" y="4818"/>
                  </a:cubicBezTo>
                  <a:lnTo>
                    <a:pt x="2303" y="2515"/>
                  </a:lnTo>
                  <a:lnTo>
                    <a:pt x="3336" y="556"/>
                  </a:lnTo>
                  <a:cubicBezTo>
                    <a:pt x="3376" y="477"/>
                    <a:pt x="3415" y="424"/>
                    <a:pt x="3455" y="384"/>
                  </a:cubicBezTo>
                  <a:cubicBezTo>
                    <a:pt x="3481" y="345"/>
                    <a:pt x="3548" y="318"/>
                    <a:pt x="3640" y="318"/>
                  </a:cubicBezTo>
                  <a:cubicBezTo>
                    <a:pt x="3680" y="318"/>
                    <a:pt x="3733" y="305"/>
                    <a:pt x="3826" y="305"/>
                  </a:cubicBezTo>
                  <a:cubicBezTo>
                    <a:pt x="3918" y="305"/>
                    <a:pt x="4011" y="292"/>
                    <a:pt x="4090" y="278"/>
                  </a:cubicBezTo>
                  <a:cubicBezTo>
                    <a:pt x="4143" y="265"/>
                    <a:pt x="4183" y="252"/>
                    <a:pt x="4209" y="239"/>
                  </a:cubicBezTo>
                  <a:cubicBezTo>
                    <a:pt x="4262" y="212"/>
                    <a:pt x="4276" y="186"/>
                    <a:pt x="4276" y="133"/>
                  </a:cubicBezTo>
                  <a:cubicBezTo>
                    <a:pt x="4276" y="80"/>
                    <a:pt x="4262" y="40"/>
                    <a:pt x="4209" y="27"/>
                  </a:cubicBezTo>
                  <a:cubicBezTo>
                    <a:pt x="4183" y="14"/>
                    <a:pt x="4130" y="0"/>
                    <a:pt x="4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570141" y="1610117"/>
              <a:ext cx="214337" cy="166142"/>
            </a:xfrm>
            <a:custGeom>
              <a:rect b="b" l="l" r="r" t="t"/>
              <a:pathLst>
                <a:path extrusionOk="0" h="3006" w="3878">
                  <a:moveTo>
                    <a:pt x="2263" y="1"/>
                  </a:moveTo>
                  <a:cubicBezTo>
                    <a:pt x="2065" y="1"/>
                    <a:pt x="1866" y="54"/>
                    <a:pt x="1681" y="160"/>
                  </a:cubicBezTo>
                  <a:cubicBezTo>
                    <a:pt x="1509" y="265"/>
                    <a:pt x="1363" y="411"/>
                    <a:pt x="1271" y="610"/>
                  </a:cubicBezTo>
                  <a:lnTo>
                    <a:pt x="1257" y="226"/>
                  </a:lnTo>
                  <a:cubicBezTo>
                    <a:pt x="1257" y="146"/>
                    <a:pt x="1244" y="93"/>
                    <a:pt x="1218" y="67"/>
                  </a:cubicBezTo>
                  <a:cubicBezTo>
                    <a:pt x="1191" y="40"/>
                    <a:pt x="1125" y="27"/>
                    <a:pt x="1019" y="27"/>
                  </a:cubicBezTo>
                  <a:cubicBezTo>
                    <a:pt x="821" y="27"/>
                    <a:pt x="649" y="27"/>
                    <a:pt x="529" y="40"/>
                  </a:cubicBezTo>
                  <a:cubicBezTo>
                    <a:pt x="397" y="40"/>
                    <a:pt x="291" y="54"/>
                    <a:pt x="212" y="67"/>
                  </a:cubicBezTo>
                  <a:cubicBezTo>
                    <a:pt x="132" y="80"/>
                    <a:pt x="79" y="107"/>
                    <a:pt x="53" y="133"/>
                  </a:cubicBezTo>
                  <a:cubicBezTo>
                    <a:pt x="13" y="160"/>
                    <a:pt x="0" y="199"/>
                    <a:pt x="0" y="239"/>
                  </a:cubicBezTo>
                  <a:cubicBezTo>
                    <a:pt x="0" y="265"/>
                    <a:pt x="13" y="279"/>
                    <a:pt x="40" y="305"/>
                  </a:cubicBezTo>
                  <a:cubicBezTo>
                    <a:pt x="66" y="305"/>
                    <a:pt x="106" y="318"/>
                    <a:pt x="146" y="332"/>
                  </a:cubicBezTo>
                  <a:cubicBezTo>
                    <a:pt x="185" y="332"/>
                    <a:pt x="225" y="332"/>
                    <a:pt x="265" y="345"/>
                  </a:cubicBezTo>
                  <a:lnTo>
                    <a:pt x="728" y="345"/>
                  </a:lnTo>
                  <a:cubicBezTo>
                    <a:pt x="794" y="345"/>
                    <a:pt x="834" y="411"/>
                    <a:pt x="834" y="543"/>
                  </a:cubicBezTo>
                  <a:cubicBezTo>
                    <a:pt x="834" y="570"/>
                    <a:pt x="834" y="649"/>
                    <a:pt x="821" y="782"/>
                  </a:cubicBezTo>
                  <a:cubicBezTo>
                    <a:pt x="821" y="914"/>
                    <a:pt x="821" y="1060"/>
                    <a:pt x="821" y="1218"/>
                  </a:cubicBezTo>
                  <a:cubicBezTo>
                    <a:pt x="821" y="1390"/>
                    <a:pt x="807" y="1549"/>
                    <a:pt x="807" y="1708"/>
                  </a:cubicBezTo>
                  <a:cubicBezTo>
                    <a:pt x="807" y="1854"/>
                    <a:pt x="807" y="1973"/>
                    <a:pt x="807" y="2039"/>
                  </a:cubicBezTo>
                  <a:cubicBezTo>
                    <a:pt x="807" y="2079"/>
                    <a:pt x="794" y="2105"/>
                    <a:pt x="794" y="2145"/>
                  </a:cubicBezTo>
                  <a:cubicBezTo>
                    <a:pt x="794" y="2184"/>
                    <a:pt x="781" y="2224"/>
                    <a:pt x="768" y="2251"/>
                  </a:cubicBezTo>
                  <a:cubicBezTo>
                    <a:pt x="754" y="2290"/>
                    <a:pt x="741" y="2317"/>
                    <a:pt x="715" y="2343"/>
                  </a:cubicBezTo>
                  <a:cubicBezTo>
                    <a:pt x="688" y="2357"/>
                    <a:pt x="662" y="2370"/>
                    <a:pt x="622" y="2370"/>
                  </a:cubicBezTo>
                  <a:lnTo>
                    <a:pt x="503" y="2370"/>
                  </a:lnTo>
                  <a:cubicBezTo>
                    <a:pt x="450" y="2370"/>
                    <a:pt x="410" y="2383"/>
                    <a:pt x="344" y="2409"/>
                  </a:cubicBezTo>
                  <a:cubicBezTo>
                    <a:pt x="304" y="2436"/>
                    <a:pt x="278" y="2489"/>
                    <a:pt x="278" y="2555"/>
                  </a:cubicBezTo>
                  <a:cubicBezTo>
                    <a:pt x="278" y="2634"/>
                    <a:pt x="304" y="2687"/>
                    <a:pt x="357" y="2701"/>
                  </a:cubicBezTo>
                  <a:cubicBezTo>
                    <a:pt x="410" y="2714"/>
                    <a:pt x="476" y="2727"/>
                    <a:pt x="543" y="2727"/>
                  </a:cubicBezTo>
                  <a:lnTo>
                    <a:pt x="1112" y="2727"/>
                  </a:lnTo>
                  <a:cubicBezTo>
                    <a:pt x="1244" y="2714"/>
                    <a:pt x="1363" y="2714"/>
                    <a:pt x="1469" y="2714"/>
                  </a:cubicBezTo>
                  <a:lnTo>
                    <a:pt x="1654" y="2714"/>
                  </a:lnTo>
                  <a:cubicBezTo>
                    <a:pt x="1747" y="2714"/>
                    <a:pt x="1800" y="2714"/>
                    <a:pt x="1840" y="2687"/>
                  </a:cubicBezTo>
                  <a:cubicBezTo>
                    <a:pt x="1879" y="2661"/>
                    <a:pt x="1906" y="2621"/>
                    <a:pt x="1906" y="2555"/>
                  </a:cubicBezTo>
                  <a:cubicBezTo>
                    <a:pt x="1906" y="2476"/>
                    <a:pt x="1879" y="2409"/>
                    <a:pt x="1826" y="2396"/>
                  </a:cubicBezTo>
                  <a:cubicBezTo>
                    <a:pt x="1787" y="2370"/>
                    <a:pt x="1734" y="2357"/>
                    <a:pt x="1654" y="2357"/>
                  </a:cubicBezTo>
                  <a:lnTo>
                    <a:pt x="1244" y="2357"/>
                  </a:lnTo>
                  <a:lnTo>
                    <a:pt x="1244" y="1668"/>
                  </a:lnTo>
                  <a:cubicBezTo>
                    <a:pt x="1244" y="1536"/>
                    <a:pt x="1257" y="1417"/>
                    <a:pt x="1271" y="1298"/>
                  </a:cubicBezTo>
                  <a:cubicBezTo>
                    <a:pt x="1297" y="1165"/>
                    <a:pt x="1337" y="1060"/>
                    <a:pt x="1376" y="954"/>
                  </a:cubicBezTo>
                  <a:cubicBezTo>
                    <a:pt x="1456" y="808"/>
                    <a:pt x="1549" y="662"/>
                    <a:pt x="1681" y="557"/>
                  </a:cubicBezTo>
                  <a:cubicBezTo>
                    <a:pt x="1813" y="437"/>
                    <a:pt x="1972" y="371"/>
                    <a:pt x="2144" y="371"/>
                  </a:cubicBezTo>
                  <a:cubicBezTo>
                    <a:pt x="2276" y="371"/>
                    <a:pt x="2396" y="411"/>
                    <a:pt x="2462" y="490"/>
                  </a:cubicBezTo>
                  <a:cubicBezTo>
                    <a:pt x="2554" y="570"/>
                    <a:pt x="2607" y="676"/>
                    <a:pt x="2647" y="808"/>
                  </a:cubicBezTo>
                  <a:cubicBezTo>
                    <a:pt x="2700" y="927"/>
                    <a:pt x="2726" y="1086"/>
                    <a:pt x="2740" y="1258"/>
                  </a:cubicBezTo>
                  <a:cubicBezTo>
                    <a:pt x="2753" y="1430"/>
                    <a:pt x="2766" y="1615"/>
                    <a:pt x="2766" y="1801"/>
                  </a:cubicBezTo>
                  <a:cubicBezTo>
                    <a:pt x="2766" y="1814"/>
                    <a:pt x="2766" y="1880"/>
                    <a:pt x="2753" y="1986"/>
                  </a:cubicBezTo>
                  <a:cubicBezTo>
                    <a:pt x="2753" y="2105"/>
                    <a:pt x="2753" y="2251"/>
                    <a:pt x="2740" y="2409"/>
                  </a:cubicBezTo>
                  <a:cubicBezTo>
                    <a:pt x="2740" y="2502"/>
                    <a:pt x="2713" y="2568"/>
                    <a:pt x="2687" y="2595"/>
                  </a:cubicBezTo>
                  <a:cubicBezTo>
                    <a:pt x="2647" y="2621"/>
                    <a:pt x="2581" y="2634"/>
                    <a:pt x="2475" y="2648"/>
                  </a:cubicBezTo>
                  <a:cubicBezTo>
                    <a:pt x="2449" y="2661"/>
                    <a:pt x="2409" y="2674"/>
                    <a:pt x="2369" y="2701"/>
                  </a:cubicBezTo>
                  <a:cubicBezTo>
                    <a:pt x="2329" y="2727"/>
                    <a:pt x="2303" y="2767"/>
                    <a:pt x="2303" y="2833"/>
                  </a:cubicBezTo>
                  <a:cubicBezTo>
                    <a:pt x="2303" y="2899"/>
                    <a:pt x="2329" y="2939"/>
                    <a:pt x="2369" y="2965"/>
                  </a:cubicBezTo>
                  <a:cubicBezTo>
                    <a:pt x="2409" y="2992"/>
                    <a:pt x="2462" y="3005"/>
                    <a:pt x="2515" y="3005"/>
                  </a:cubicBezTo>
                  <a:cubicBezTo>
                    <a:pt x="2528" y="3005"/>
                    <a:pt x="2594" y="3005"/>
                    <a:pt x="2700" y="2992"/>
                  </a:cubicBezTo>
                  <a:lnTo>
                    <a:pt x="3653" y="2992"/>
                  </a:lnTo>
                  <a:cubicBezTo>
                    <a:pt x="3706" y="2992"/>
                    <a:pt x="3759" y="2979"/>
                    <a:pt x="3812" y="2965"/>
                  </a:cubicBezTo>
                  <a:cubicBezTo>
                    <a:pt x="3851" y="2939"/>
                    <a:pt x="3878" y="2899"/>
                    <a:pt x="3878" y="2833"/>
                  </a:cubicBezTo>
                  <a:cubicBezTo>
                    <a:pt x="3878" y="2793"/>
                    <a:pt x="3865" y="2754"/>
                    <a:pt x="3838" y="2727"/>
                  </a:cubicBezTo>
                  <a:cubicBezTo>
                    <a:pt x="3812" y="2701"/>
                    <a:pt x="3785" y="2687"/>
                    <a:pt x="3746" y="2674"/>
                  </a:cubicBezTo>
                  <a:cubicBezTo>
                    <a:pt x="3706" y="2648"/>
                    <a:pt x="3666" y="2648"/>
                    <a:pt x="3626" y="2634"/>
                  </a:cubicBezTo>
                  <a:lnTo>
                    <a:pt x="3203" y="2634"/>
                  </a:lnTo>
                  <a:lnTo>
                    <a:pt x="3203" y="1205"/>
                  </a:lnTo>
                  <a:cubicBezTo>
                    <a:pt x="3203" y="954"/>
                    <a:pt x="3163" y="755"/>
                    <a:pt x="3110" y="596"/>
                  </a:cubicBezTo>
                  <a:cubicBezTo>
                    <a:pt x="3044" y="437"/>
                    <a:pt x="2965" y="318"/>
                    <a:pt x="2872" y="226"/>
                  </a:cubicBezTo>
                  <a:cubicBezTo>
                    <a:pt x="2779" y="146"/>
                    <a:pt x="2674" y="80"/>
                    <a:pt x="2554" y="54"/>
                  </a:cubicBezTo>
                  <a:cubicBezTo>
                    <a:pt x="2449" y="14"/>
                    <a:pt x="2356" y="1"/>
                    <a:pt x="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611815" y="1689153"/>
              <a:ext cx="634279" cy="414801"/>
            </a:xfrm>
            <a:custGeom>
              <a:rect b="b" l="l" r="r" t="t"/>
              <a:pathLst>
                <a:path extrusionOk="0" h="7505" w="11476">
                  <a:moveTo>
                    <a:pt x="4633" y="0"/>
                  </a:moveTo>
                  <a:cubicBezTo>
                    <a:pt x="4527" y="0"/>
                    <a:pt x="4474" y="53"/>
                    <a:pt x="4421" y="172"/>
                  </a:cubicBezTo>
                  <a:lnTo>
                    <a:pt x="3428" y="6234"/>
                  </a:lnTo>
                  <a:lnTo>
                    <a:pt x="2595" y="3031"/>
                  </a:lnTo>
                  <a:cubicBezTo>
                    <a:pt x="2542" y="2925"/>
                    <a:pt x="2489" y="2872"/>
                    <a:pt x="2383" y="2872"/>
                  </a:cubicBezTo>
                  <a:lnTo>
                    <a:pt x="225" y="2872"/>
                  </a:lnTo>
                  <a:cubicBezTo>
                    <a:pt x="120" y="2872"/>
                    <a:pt x="0" y="2978"/>
                    <a:pt x="0" y="3097"/>
                  </a:cubicBezTo>
                  <a:cubicBezTo>
                    <a:pt x="0" y="3203"/>
                    <a:pt x="120" y="3309"/>
                    <a:pt x="225" y="3309"/>
                  </a:cubicBezTo>
                  <a:lnTo>
                    <a:pt x="2211" y="3309"/>
                  </a:lnTo>
                  <a:lnTo>
                    <a:pt x="3256" y="7332"/>
                  </a:lnTo>
                  <a:cubicBezTo>
                    <a:pt x="3309" y="7452"/>
                    <a:pt x="3375" y="7504"/>
                    <a:pt x="3481" y="7504"/>
                  </a:cubicBezTo>
                  <a:cubicBezTo>
                    <a:pt x="3587" y="7504"/>
                    <a:pt x="3706" y="7399"/>
                    <a:pt x="3706" y="7332"/>
                  </a:cubicBezTo>
                  <a:lnTo>
                    <a:pt x="4858" y="450"/>
                  </a:lnTo>
                  <a:lnTo>
                    <a:pt x="11250" y="450"/>
                  </a:lnTo>
                  <a:cubicBezTo>
                    <a:pt x="11370" y="450"/>
                    <a:pt x="11475" y="331"/>
                    <a:pt x="11475" y="225"/>
                  </a:cubicBezTo>
                  <a:cubicBezTo>
                    <a:pt x="11475" y="119"/>
                    <a:pt x="11370" y="0"/>
                    <a:pt x="11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19"/>
          <p:cNvSpPr/>
          <p:nvPr/>
        </p:nvSpPr>
        <p:spPr>
          <a:xfrm rot="-1315996">
            <a:off x="8620337" y="4626221"/>
            <a:ext cx="209254" cy="208536"/>
          </a:xfrm>
          <a:custGeom>
            <a:rect b="b" l="l" r="r" t="t"/>
            <a:pathLst>
              <a:path extrusionOk="0" h="3773" w="3786">
                <a:moveTo>
                  <a:pt x="371" y="1"/>
                </a:moveTo>
                <a:cubicBezTo>
                  <a:pt x="279" y="1"/>
                  <a:pt x="186" y="14"/>
                  <a:pt x="107" y="54"/>
                </a:cubicBezTo>
                <a:cubicBezTo>
                  <a:pt x="27" y="80"/>
                  <a:pt x="1" y="133"/>
                  <a:pt x="1" y="199"/>
                </a:cubicBezTo>
                <a:cubicBezTo>
                  <a:pt x="1" y="279"/>
                  <a:pt x="40" y="318"/>
                  <a:pt x="120" y="332"/>
                </a:cubicBezTo>
                <a:cubicBezTo>
                  <a:pt x="199" y="345"/>
                  <a:pt x="318" y="358"/>
                  <a:pt x="477" y="358"/>
                </a:cubicBezTo>
                <a:lnTo>
                  <a:pt x="596" y="358"/>
                </a:lnTo>
                <a:cubicBezTo>
                  <a:pt x="636" y="371"/>
                  <a:pt x="662" y="371"/>
                  <a:pt x="689" y="385"/>
                </a:cubicBezTo>
                <a:cubicBezTo>
                  <a:pt x="715" y="398"/>
                  <a:pt x="729" y="411"/>
                  <a:pt x="755" y="437"/>
                </a:cubicBezTo>
                <a:cubicBezTo>
                  <a:pt x="768" y="464"/>
                  <a:pt x="795" y="490"/>
                  <a:pt x="808" y="530"/>
                </a:cubicBezTo>
                <a:lnTo>
                  <a:pt x="2012" y="2714"/>
                </a:lnTo>
                <a:cubicBezTo>
                  <a:pt x="1959" y="2833"/>
                  <a:pt x="1907" y="2939"/>
                  <a:pt x="1854" y="3032"/>
                </a:cubicBezTo>
                <a:cubicBezTo>
                  <a:pt x="1801" y="3124"/>
                  <a:pt x="1748" y="3190"/>
                  <a:pt x="1682" y="3257"/>
                </a:cubicBezTo>
                <a:cubicBezTo>
                  <a:pt x="1629" y="3296"/>
                  <a:pt x="1562" y="3349"/>
                  <a:pt x="1496" y="3376"/>
                </a:cubicBezTo>
                <a:cubicBezTo>
                  <a:pt x="1430" y="3415"/>
                  <a:pt x="1351" y="3429"/>
                  <a:pt x="1284" y="3429"/>
                </a:cubicBezTo>
                <a:cubicBezTo>
                  <a:pt x="1165" y="3429"/>
                  <a:pt x="1073" y="3402"/>
                  <a:pt x="993" y="3349"/>
                </a:cubicBezTo>
                <a:cubicBezTo>
                  <a:pt x="914" y="3296"/>
                  <a:pt x="874" y="3230"/>
                  <a:pt x="874" y="3164"/>
                </a:cubicBezTo>
                <a:cubicBezTo>
                  <a:pt x="874" y="3137"/>
                  <a:pt x="887" y="3098"/>
                  <a:pt x="901" y="3071"/>
                </a:cubicBezTo>
                <a:cubicBezTo>
                  <a:pt x="927" y="3045"/>
                  <a:pt x="954" y="3018"/>
                  <a:pt x="993" y="3018"/>
                </a:cubicBezTo>
                <a:cubicBezTo>
                  <a:pt x="1020" y="3018"/>
                  <a:pt x="1033" y="3018"/>
                  <a:pt x="1059" y="3005"/>
                </a:cubicBezTo>
                <a:cubicBezTo>
                  <a:pt x="1099" y="3005"/>
                  <a:pt x="1126" y="2992"/>
                  <a:pt x="1139" y="2979"/>
                </a:cubicBezTo>
                <a:cubicBezTo>
                  <a:pt x="1165" y="2965"/>
                  <a:pt x="1192" y="2939"/>
                  <a:pt x="1205" y="2912"/>
                </a:cubicBezTo>
                <a:cubicBezTo>
                  <a:pt x="1218" y="2899"/>
                  <a:pt x="1232" y="2859"/>
                  <a:pt x="1232" y="2820"/>
                </a:cubicBezTo>
                <a:cubicBezTo>
                  <a:pt x="1232" y="2754"/>
                  <a:pt x="1205" y="2701"/>
                  <a:pt x="1152" y="2674"/>
                </a:cubicBezTo>
                <a:cubicBezTo>
                  <a:pt x="1112" y="2648"/>
                  <a:pt x="1059" y="2634"/>
                  <a:pt x="1007" y="2634"/>
                </a:cubicBezTo>
                <a:cubicBezTo>
                  <a:pt x="954" y="2634"/>
                  <a:pt x="901" y="2634"/>
                  <a:pt x="848" y="2661"/>
                </a:cubicBezTo>
                <a:cubicBezTo>
                  <a:pt x="782" y="2687"/>
                  <a:pt x="742" y="2714"/>
                  <a:pt x="689" y="2754"/>
                </a:cubicBezTo>
                <a:cubicBezTo>
                  <a:pt x="649" y="2807"/>
                  <a:pt x="623" y="2859"/>
                  <a:pt x="583" y="2926"/>
                </a:cubicBezTo>
                <a:cubicBezTo>
                  <a:pt x="570" y="2992"/>
                  <a:pt x="557" y="3071"/>
                  <a:pt x="557" y="3164"/>
                </a:cubicBezTo>
                <a:cubicBezTo>
                  <a:pt x="557" y="3257"/>
                  <a:pt x="570" y="3349"/>
                  <a:pt x="609" y="3415"/>
                </a:cubicBezTo>
                <a:cubicBezTo>
                  <a:pt x="649" y="3495"/>
                  <a:pt x="689" y="3561"/>
                  <a:pt x="755" y="3614"/>
                </a:cubicBezTo>
                <a:cubicBezTo>
                  <a:pt x="821" y="3667"/>
                  <a:pt x="887" y="3707"/>
                  <a:pt x="967" y="3733"/>
                </a:cubicBezTo>
                <a:cubicBezTo>
                  <a:pt x="1046" y="3759"/>
                  <a:pt x="1126" y="3773"/>
                  <a:pt x="1218" y="3773"/>
                </a:cubicBezTo>
                <a:cubicBezTo>
                  <a:pt x="1377" y="3773"/>
                  <a:pt x="1536" y="3733"/>
                  <a:pt x="1668" y="3667"/>
                </a:cubicBezTo>
                <a:cubicBezTo>
                  <a:pt x="1801" y="3614"/>
                  <a:pt x="1920" y="3508"/>
                  <a:pt x="2039" y="3376"/>
                </a:cubicBezTo>
                <a:cubicBezTo>
                  <a:pt x="2132" y="3257"/>
                  <a:pt x="2224" y="3111"/>
                  <a:pt x="2304" y="2952"/>
                </a:cubicBezTo>
                <a:cubicBezTo>
                  <a:pt x="2383" y="2780"/>
                  <a:pt x="2449" y="2595"/>
                  <a:pt x="2529" y="2370"/>
                </a:cubicBezTo>
                <a:lnTo>
                  <a:pt x="3164" y="596"/>
                </a:lnTo>
                <a:cubicBezTo>
                  <a:pt x="3190" y="530"/>
                  <a:pt x="3217" y="490"/>
                  <a:pt x="3243" y="477"/>
                </a:cubicBezTo>
                <a:cubicBezTo>
                  <a:pt x="3283" y="464"/>
                  <a:pt x="3349" y="451"/>
                  <a:pt x="3442" y="451"/>
                </a:cubicBezTo>
                <a:cubicBezTo>
                  <a:pt x="3534" y="451"/>
                  <a:pt x="3601" y="437"/>
                  <a:pt x="3680" y="411"/>
                </a:cubicBezTo>
                <a:cubicBezTo>
                  <a:pt x="3746" y="398"/>
                  <a:pt x="3786" y="345"/>
                  <a:pt x="3786" y="279"/>
                </a:cubicBezTo>
                <a:cubicBezTo>
                  <a:pt x="3786" y="212"/>
                  <a:pt x="3746" y="160"/>
                  <a:pt x="3680" y="146"/>
                </a:cubicBezTo>
                <a:cubicBezTo>
                  <a:pt x="3614" y="120"/>
                  <a:pt x="3534" y="107"/>
                  <a:pt x="3442" y="107"/>
                </a:cubicBezTo>
                <a:lnTo>
                  <a:pt x="2409" y="107"/>
                </a:lnTo>
                <a:cubicBezTo>
                  <a:pt x="2317" y="107"/>
                  <a:pt x="2251" y="120"/>
                  <a:pt x="2224" y="146"/>
                </a:cubicBezTo>
                <a:cubicBezTo>
                  <a:pt x="2198" y="160"/>
                  <a:pt x="2184" y="212"/>
                  <a:pt x="2184" y="279"/>
                </a:cubicBezTo>
                <a:cubicBezTo>
                  <a:pt x="2184" y="318"/>
                  <a:pt x="2211" y="358"/>
                  <a:pt x="2251" y="398"/>
                </a:cubicBezTo>
                <a:cubicBezTo>
                  <a:pt x="2290" y="437"/>
                  <a:pt x="2370" y="451"/>
                  <a:pt x="2462" y="451"/>
                </a:cubicBezTo>
                <a:cubicBezTo>
                  <a:pt x="2568" y="451"/>
                  <a:pt x="2621" y="464"/>
                  <a:pt x="2648" y="477"/>
                </a:cubicBezTo>
                <a:cubicBezTo>
                  <a:pt x="2674" y="504"/>
                  <a:pt x="2687" y="517"/>
                  <a:pt x="2687" y="557"/>
                </a:cubicBezTo>
                <a:cubicBezTo>
                  <a:pt x="2687" y="623"/>
                  <a:pt x="2674" y="689"/>
                  <a:pt x="2648" y="795"/>
                </a:cubicBezTo>
                <a:lnTo>
                  <a:pt x="2184" y="2224"/>
                </a:lnTo>
                <a:lnTo>
                  <a:pt x="1324" y="623"/>
                </a:lnTo>
                <a:cubicBezTo>
                  <a:pt x="1311" y="583"/>
                  <a:pt x="1298" y="543"/>
                  <a:pt x="1284" y="504"/>
                </a:cubicBezTo>
                <a:cubicBezTo>
                  <a:pt x="1271" y="464"/>
                  <a:pt x="1271" y="437"/>
                  <a:pt x="1271" y="424"/>
                </a:cubicBezTo>
                <a:cubicBezTo>
                  <a:pt x="1271" y="385"/>
                  <a:pt x="1284" y="358"/>
                  <a:pt x="1298" y="358"/>
                </a:cubicBezTo>
                <a:cubicBezTo>
                  <a:pt x="1311" y="345"/>
                  <a:pt x="1324" y="345"/>
                  <a:pt x="1351" y="345"/>
                </a:cubicBezTo>
                <a:cubicBezTo>
                  <a:pt x="1430" y="345"/>
                  <a:pt x="1483" y="332"/>
                  <a:pt x="1509" y="292"/>
                </a:cubicBezTo>
                <a:cubicBezTo>
                  <a:pt x="1549" y="252"/>
                  <a:pt x="1562" y="212"/>
                  <a:pt x="1562" y="160"/>
                </a:cubicBezTo>
                <a:cubicBezTo>
                  <a:pt x="1562" y="120"/>
                  <a:pt x="1536" y="80"/>
                  <a:pt x="1509" y="54"/>
                </a:cubicBezTo>
                <a:cubicBezTo>
                  <a:pt x="1483" y="14"/>
                  <a:pt x="1417"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8695238" y="4113321"/>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362" name="Shape 362"/>
        <p:cNvGrpSpPr/>
        <p:nvPr/>
      </p:nvGrpSpPr>
      <p:grpSpPr>
        <a:xfrm>
          <a:off x="0" y="0"/>
          <a:ext cx="0" cy="0"/>
          <a:chOff x="0" y="0"/>
          <a:chExt cx="0" cy="0"/>
        </a:xfrm>
      </p:grpSpPr>
      <p:sp>
        <p:nvSpPr>
          <p:cNvPr id="363" name="Google Shape;363;p20"/>
          <p:cNvSpPr txBox="1"/>
          <p:nvPr>
            <p:ph type="ctrTitle"/>
          </p:nvPr>
        </p:nvSpPr>
        <p:spPr>
          <a:xfrm>
            <a:off x="828600" y="885825"/>
            <a:ext cx="4172100" cy="101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1" sz="5500">
                <a:solidFill>
                  <a:srgbClr val="FFEC9D"/>
                </a:solidFill>
                <a:latin typeface="Life Savers"/>
                <a:ea typeface="Life Savers"/>
                <a:cs typeface="Life Savers"/>
                <a:sym typeface="Life Saver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4" name="Google Shape;364;p20"/>
          <p:cNvSpPr txBox="1"/>
          <p:nvPr>
            <p:ph idx="1" type="subTitle"/>
          </p:nvPr>
        </p:nvSpPr>
        <p:spPr>
          <a:xfrm>
            <a:off x="1352550" y="1996750"/>
            <a:ext cx="3124200" cy="141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lt1"/>
                </a:solidFill>
                <a:latin typeface="Mukta Light"/>
                <a:ea typeface="Mukta Light"/>
                <a:cs typeface="Mukta Light"/>
                <a:sym typeface="Mukta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5" name="Google Shape;365;p20"/>
          <p:cNvSpPr txBox="1"/>
          <p:nvPr/>
        </p:nvSpPr>
        <p:spPr>
          <a:xfrm>
            <a:off x="1128750" y="3226275"/>
            <a:ext cx="3571800" cy="7203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lt1"/>
                </a:solidFill>
                <a:latin typeface="Mukta"/>
                <a:ea typeface="Mukta"/>
                <a:cs typeface="Mukta"/>
                <a:sym typeface="Mukta"/>
              </a:rPr>
              <a:t>CREDITS: This presentation template was created by </a:t>
            </a:r>
            <a:r>
              <a:rPr b="1" lang="en" sz="1200">
                <a:solidFill>
                  <a:schemeClr val="lt1"/>
                </a:solidFill>
                <a:uFill>
                  <a:noFill/>
                </a:uFill>
                <a:latin typeface="Mukta"/>
                <a:ea typeface="Mukta"/>
                <a:cs typeface="Mukta"/>
                <a:sym typeface="Mukta"/>
                <a:hlinkClick r:id="rId2">
                  <a:extLst>
                    <a:ext uri="{A12FA001-AC4F-418D-AE19-62706E023703}">
                      <ahyp:hlinkClr val="tx"/>
                    </a:ext>
                  </a:extLst>
                </a:hlinkClick>
              </a:rPr>
              <a:t>Slidesgo</a:t>
            </a:r>
            <a:r>
              <a:rPr lang="en" sz="1200">
                <a:solidFill>
                  <a:schemeClr val="lt1"/>
                </a:solidFill>
                <a:latin typeface="Mukta"/>
                <a:ea typeface="Mukta"/>
                <a:cs typeface="Mukta"/>
                <a:sym typeface="Mukta"/>
              </a:rPr>
              <a:t>, including icons by </a:t>
            </a:r>
            <a:r>
              <a:rPr b="1" lang="en" sz="1200">
                <a:solidFill>
                  <a:schemeClr val="lt1"/>
                </a:solidFill>
                <a:uFill>
                  <a:noFill/>
                </a:uFill>
                <a:latin typeface="Mukta"/>
                <a:ea typeface="Mukta"/>
                <a:cs typeface="Mukta"/>
                <a:sym typeface="Mukta"/>
                <a:hlinkClick r:id="rId3">
                  <a:extLst>
                    <a:ext uri="{A12FA001-AC4F-418D-AE19-62706E023703}">
                      <ahyp:hlinkClr val="tx"/>
                    </a:ext>
                  </a:extLst>
                </a:hlinkClick>
              </a:rPr>
              <a:t>Flaticon</a:t>
            </a:r>
            <a:r>
              <a:rPr lang="en" sz="1200">
                <a:solidFill>
                  <a:schemeClr val="lt1"/>
                </a:solidFill>
                <a:latin typeface="Mukta"/>
                <a:ea typeface="Mukta"/>
                <a:cs typeface="Mukta"/>
                <a:sym typeface="Mukta"/>
              </a:rPr>
              <a:t>, and infographics &amp; images by </a:t>
            </a:r>
            <a:r>
              <a:rPr b="1" lang="en" sz="1200">
                <a:solidFill>
                  <a:schemeClr val="lt1"/>
                </a:solidFill>
                <a:uFill>
                  <a:noFill/>
                </a:uFill>
                <a:latin typeface="Mukta"/>
                <a:ea typeface="Mukta"/>
                <a:cs typeface="Mukta"/>
                <a:sym typeface="Mukta"/>
                <a:hlinkClick r:id="rId4">
                  <a:extLst>
                    <a:ext uri="{A12FA001-AC4F-418D-AE19-62706E023703}">
                      <ahyp:hlinkClr val="tx"/>
                    </a:ext>
                  </a:extLst>
                </a:hlinkClick>
              </a:rPr>
              <a:t>Freepik</a:t>
            </a:r>
            <a:endParaRPr sz="1200">
              <a:solidFill>
                <a:schemeClr val="lt1"/>
              </a:solidFill>
              <a:latin typeface="Mukta"/>
              <a:ea typeface="Mukta"/>
              <a:cs typeface="Mukta"/>
              <a:sym typeface="Mukta"/>
            </a:endParaRPr>
          </a:p>
        </p:txBody>
      </p:sp>
      <p:sp>
        <p:nvSpPr>
          <p:cNvPr id="366" name="Google Shape;366;p20"/>
          <p:cNvSpPr/>
          <p:nvPr/>
        </p:nvSpPr>
        <p:spPr>
          <a:xfrm>
            <a:off x="5391773" y="4665804"/>
            <a:ext cx="168247" cy="205586"/>
          </a:xfrm>
          <a:custGeom>
            <a:rect b="b" l="l" r="r" t="t"/>
            <a:pathLst>
              <a:path extrusionOk="0" h="4223" w="3456">
                <a:moveTo>
                  <a:pt x="755" y="371"/>
                </a:moveTo>
                <a:cubicBezTo>
                  <a:pt x="861" y="371"/>
                  <a:pt x="954" y="411"/>
                  <a:pt x="1046" y="490"/>
                </a:cubicBezTo>
                <a:cubicBezTo>
                  <a:pt x="1139" y="570"/>
                  <a:pt x="1179" y="702"/>
                  <a:pt x="1179" y="887"/>
                </a:cubicBezTo>
                <a:cubicBezTo>
                  <a:pt x="1179" y="1073"/>
                  <a:pt x="1139" y="1218"/>
                  <a:pt x="1046" y="1311"/>
                </a:cubicBezTo>
                <a:cubicBezTo>
                  <a:pt x="967" y="1417"/>
                  <a:pt x="861" y="1470"/>
                  <a:pt x="729" y="1470"/>
                </a:cubicBezTo>
                <a:cubicBezTo>
                  <a:pt x="610" y="1470"/>
                  <a:pt x="517" y="1417"/>
                  <a:pt x="451" y="1311"/>
                </a:cubicBezTo>
                <a:cubicBezTo>
                  <a:pt x="385" y="1205"/>
                  <a:pt x="345" y="1086"/>
                  <a:pt x="345" y="940"/>
                </a:cubicBezTo>
                <a:cubicBezTo>
                  <a:pt x="345" y="834"/>
                  <a:pt x="358" y="742"/>
                  <a:pt x="385" y="662"/>
                </a:cubicBezTo>
                <a:cubicBezTo>
                  <a:pt x="424" y="596"/>
                  <a:pt x="451" y="530"/>
                  <a:pt x="491" y="490"/>
                </a:cubicBezTo>
                <a:cubicBezTo>
                  <a:pt x="530" y="437"/>
                  <a:pt x="583" y="411"/>
                  <a:pt x="623" y="398"/>
                </a:cubicBezTo>
                <a:cubicBezTo>
                  <a:pt x="676" y="371"/>
                  <a:pt x="716" y="371"/>
                  <a:pt x="755" y="371"/>
                </a:cubicBezTo>
                <a:close/>
                <a:moveTo>
                  <a:pt x="2727" y="2806"/>
                </a:moveTo>
                <a:cubicBezTo>
                  <a:pt x="2807" y="2806"/>
                  <a:pt x="2886" y="2846"/>
                  <a:pt x="2966" y="2926"/>
                </a:cubicBezTo>
                <a:cubicBezTo>
                  <a:pt x="3058" y="2992"/>
                  <a:pt x="3098" y="3124"/>
                  <a:pt x="3098" y="3309"/>
                </a:cubicBezTo>
                <a:cubicBezTo>
                  <a:pt x="3098" y="3376"/>
                  <a:pt x="3085" y="3442"/>
                  <a:pt x="3071" y="3508"/>
                </a:cubicBezTo>
                <a:cubicBezTo>
                  <a:pt x="3058" y="3574"/>
                  <a:pt x="3032" y="3640"/>
                  <a:pt x="3005" y="3693"/>
                </a:cubicBezTo>
                <a:cubicBezTo>
                  <a:pt x="2966" y="3746"/>
                  <a:pt x="2926" y="3786"/>
                  <a:pt x="2873" y="3826"/>
                </a:cubicBezTo>
                <a:cubicBezTo>
                  <a:pt x="2833" y="3865"/>
                  <a:pt x="2767" y="3879"/>
                  <a:pt x="2688" y="3879"/>
                </a:cubicBezTo>
                <a:cubicBezTo>
                  <a:pt x="2608" y="3879"/>
                  <a:pt x="2542" y="3865"/>
                  <a:pt x="2489" y="3826"/>
                </a:cubicBezTo>
                <a:cubicBezTo>
                  <a:pt x="2449" y="3786"/>
                  <a:pt x="2410" y="3733"/>
                  <a:pt x="2383" y="3680"/>
                </a:cubicBezTo>
                <a:cubicBezTo>
                  <a:pt x="2343" y="3627"/>
                  <a:pt x="2330" y="3561"/>
                  <a:pt x="2317" y="3495"/>
                </a:cubicBezTo>
                <a:cubicBezTo>
                  <a:pt x="2317" y="3442"/>
                  <a:pt x="2304" y="3389"/>
                  <a:pt x="2304" y="3336"/>
                </a:cubicBezTo>
                <a:cubicBezTo>
                  <a:pt x="2304" y="3164"/>
                  <a:pt x="2343" y="3031"/>
                  <a:pt x="2423" y="2939"/>
                </a:cubicBezTo>
                <a:cubicBezTo>
                  <a:pt x="2516" y="2846"/>
                  <a:pt x="2608" y="2806"/>
                  <a:pt x="2727" y="2806"/>
                </a:cubicBezTo>
                <a:close/>
                <a:moveTo>
                  <a:pt x="3032" y="1"/>
                </a:moveTo>
                <a:cubicBezTo>
                  <a:pt x="2992" y="1"/>
                  <a:pt x="2952" y="14"/>
                  <a:pt x="2913" y="54"/>
                </a:cubicBezTo>
                <a:cubicBezTo>
                  <a:pt x="2873" y="93"/>
                  <a:pt x="2846" y="146"/>
                  <a:pt x="2807" y="199"/>
                </a:cubicBezTo>
                <a:cubicBezTo>
                  <a:pt x="2767" y="252"/>
                  <a:pt x="2727" y="305"/>
                  <a:pt x="2688" y="371"/>
                </a:cubicBezTo>
                <a:cubicBezTo>
                  <a:pt x="2648" y="424"/>
                  <a:pt x="2595" y="464"/>
                  <a:pt x="2555" y="504"/>
                </a:cubicBezTo>
                <a:cubicBezTo>
                  <a:pt x="2502" y="530"/>
                  <a:pt x="2449" y="557"/>
                  <a:pt x="2383" y="570"/>
                </a:cubicBezTo>
                <a:cubicBezTo>
                  <a:pt x="2317" y="583"/>
                  <a:pt x="2264" y="583"/>
                  <a:pt x="2211" y="583"/>
                </a:cubicBezTo>
                <a:cubicBezTo>
                  <a:pt x="2052" y="583"/>
                  <a:pt x="1933" y="570"/>
                  <a:pt x="1827" y="543"/>
                </a:cubicBezTo>
                <a:cubicBezTo>
                  <a:pt x="1735" y="517"/>
                  <a:pt x="1642" y="477"/>
                  <a:pt x="1576" y="437"/>
                </a:cubicBezTo>
                <a:cubicBezTo>
                  <a:pt x="1510" y="398"/>
                  <a:pt x="1443" y="345"/>
                  <a:pt x="1391" y="305"/>
                </a:cubicBezTo>
                <a:cubicBezTo>
                  <a:pt x="1338" y="252"/>
                  <a:pt x="1285" y="212"/>
                  <a:pt x="1232" y="173"/>
                </a:cubicBezTo>
                <a:cubicBezTo>
                  <a:pt x="1179" y="120"/>
                  <a:pt x="1113" y="93"/>
                  <a:pt x="1033" y="67"/>
                </a:cubicBezTo>
                <a:cubicBezTo>
                  <a:pt x="967" y="27"/>
                  <a:pt x="874" y="14"/>
                  <a:pt x="755" y="14"/>
                </a:cubicBezTo>
                <a:cubicBezTo>
                  <a:pt x="663" y="14"/>
                  <a:pt x="570" y="40"/>
                  <a:pt x="477" y="80"/>
                </a:cubicBezTo>
                <a:cubicBezTo>
                  <a:pt x="398" y="120"/>
                  <a:pt x="318" y="186"/>
                  <a:pt x="239" y="265"/>
                </a:cubicBezTo>
                <a:cubicBezTo>
                  <a:pt x="173" y="345"/>
                  <a:pt x="120" y="437"/>
                  <a:pt x="67" y="557"/>
                </a:cubicBezTo>
                <a:cubicBezTo>
                  <a:pt x="27" y="662"/>
                  <a:pt x="1" y="795"/>
                  <a:pt x="1" y="940"/>
                </a:cubicBezTo>
                <a:cubicBezTo>
                  <a:pt x="1" y="1086"/>
                  <a:pt x="27" y="1205"/>
                  <a:pt x="67" y="1324"/>
                </a:cubicBezTo>
                <a:cubicBezTo>
                  <a:pt x="107" y="1430"/>
                  <a:pt x="160" y="1523"/>
                  <a:pt x="239" y="1589"/>
                </a:cubicBezTo>
                <a:cubicBezTo>
                  <a:pt x="305" y="1668"/>
                  <a:pt x="385" y="1721"/>
                  <a:pt x="477" y="1748"/>
                </a:cubicBezTo>
                <a:cubicBezTo>
                  <a:pt x="570" y="1787"/>
                  <a:pt x="649" y="1814"/>
                  <a:pt x="742" y="1814"/>
                </a:cubicBezTo>
                <a:cubicBezTo>
                  <a:pt x="848" y="1814"/>
                  <a:pt x="941" y="1787"/>
                  <a:pt x="1033" y="1748"/>
                </a:cubicBezTo>
                <a:cubicBezTo>
                  <a:pt x="1139" y="1695"/>
                  <a:pt x="1218" y="1629"/>
                  <a:pt x="1298" y="1549"/>
                </a:cubicBezTo>
                <a:cubicBezTo>
                  <a:pt x="1364" y="1456"/>
                  <a:pt x="1417" y="1364"/>
                  <a:pt x="1457" y="1245"/>
                </a:cubicBezTo>
                <a:cubicBezTo>
                  <a:pt x="1510" y="1126"/>
                  <a:pt x="1523" y="993"/>
                  <a:pt x="1523" y="861"/>
                </a:cubicBezTo>
                <a:cubicBezTo>
                  <a:pt x="1523" y="848"/>
                  <a:pt x="1523" y="834"/>
                  <a:pt x="1523" y="834"/>
                </a:cubicBezTo>
                <a:lnTo>
                  <a:pt x="1523" y="795"/>
                </a:lnTo>
                <a:cubicBezTo>
                  <a:pt x="1629" y="834"/>
                  <a:pt x="1735" y="861"/>
                  <a:pt x="1841" y="874"/>
                </a:cubicBezTo>
                <a:cubicBezTo>
                  <a:pt x="1933" y="887"/>
                  <a:pt x="2052" y="901"/>
                  <a:pt x="2198" y="901"/>
                </a:cubicBezTo>
                <a:lnTo>
                  <a:pt x="2304" y="901"/>
                </a:lnTo>
                <a:cubicBezTo>
                  <a:pt x="2330" y="887"/>
                  <a:pt x="2370" y="887"/>
                  <a:pt x="2410" y="874"/>
                </a:cubicBezTo>
                <a:lnTo>
                  <a:pt x="2410" y="874"/>
                </a:lnTo>
                <a:cubicBezTo>
                  <a:pt x="2410" y="887"/>
                  <a:pt x="2396" y="927"/>
                  <a:pt x="2343" y="1007"/>
                </a:cubicBezTo>
                <a:cubicBezTo>
                  <a:pt x="2304" y="1099"/>
                  <a:pt x="2238" y="1205"/>
                  <a:pt x="2171" y="1337"/>
                </a:cubicBezTo>
                <a:cubicBezTo>
                  <a:pt x="2092" y="1470"/>
                  <a:pt x="2013" y="1629"/>
                  <a:pt x="1920" y="1814"/>
                </a:cubicBezTo>
                <a:cubicBezTo>
                  <a:pt x="1814" y="1986"/>
                  <a:pt x="1721" y="2158"/>
                  <a:pt x="1629" y="2343"/>
                </a:cubicBezTo>
                <a:cubicBezTo>
                  <a:pt x="1523" y="2529"/>
                  <a:pt x="1430" y="2701"/>
                  <a:pt x="1338" y="2886"/>
                </a:cubicBezTo>
                <a:cubicBezTo>
                  <a:pt x="1245" y="3058"/>
                  <a:pt x="1166" y="3217"/>
                  <a:pt x="1086" y="3362"/>
                </a:cubicBezTo>
                <a:cubicBezTo>
                  <a:pt x="1020" y="3508"/>
                  <a:pt x="954" y="3627"/>
                  <a:pt x="914" y="3720"/>
                </a:cubicBezTo>
                <a:cubicBezTo>
                  <a:pt x="861" y="3812"/>
                  <a:pt x="835" y="3865"/>
                  <a:pt x="835" y="3879"/>
                </a:cubicBezTo>
                <a:cubicBezTo>
                  <a:pt x="835" y="3905"/>
                  <a:pt x="861" y="3945"/>
                  <a:pt x="888" y="3958"/>
                </a:cubicBezTo>
                <a:cubicBezTo>
                  <a:pt x="914" y="3984"/>
                  <a:pt x="954" y="3998"/>
                  <a:pt x="1020" y="3998"/>
                </a:cubicBezTo>
                <a:cubicBezTo>
                  <a:pt x="1086" y="3998"/>
                  <a:pt x="1139" y="3984"/>
                  <a:pt x="1166" y="3958"/>
                </a:cubicBezTo>
                <a:cubicBezTo>
                  <a:pt x="1205" y="3918"/>
                  <a:pt x="1232" y="3879"/>
                  <a:pt x="1258" y="3852"/>
                </a:cubicBezTo>
                <a:cubicBezTo>
                  <a:pt x="1271" y="3799"/>
                  <a:pt x="1324" y="3706"/>
                  <a:pt x="1391" y="3574"/>
                </a:cubicBezTo>
                <a:cubicBezTo>
                  <a:pt x="1443" y="3442"/>
                  <a:pt x="1536" y="3283"/>
                  <a:pt x="1629" y="3111"/>
                </a:cubicBezTo>
                <a:cubicBezTo>
                  <a:pt x="1721" y="2926"/>
                  <a:pt x="1827" y="2727"/>
                  <a:pt x="1933" y="2515"/>
                </a:cubicBezTo>
                <a:lnTo>
                  <a:pt x="2291" y="1854"/>
                </a:lnTo>
                <a:cubicBezTo>
                  <a:pt x="2410" y="1642"/>
                  <a:pt x="2516" y="1417"/>
                  <a:pt x="2621" y="1218"/>
                </a:cubicBezTo>
                <a:cubicBezTo>
                  <a:pt x="2741" y="1007"/>
                  <a:pt x="2833" y="834"/>
                  <a:pt x="2913" y="662"/>
                </a:cubicBezTo>
                <a:cubicBezTo>
                  <a:pt x="3005" y="504"/>
                  <a:pt x="3071" y="371"/>
                  <a:pt x="3124" y="265"/>
                </a:cubicBezTo>
                <a:cubicBezTo>
                  <a:pt x="3177" y="159"/>
                  <a:pt x="3204" y="107"/>
                  <a:pt x="3204" y="93"/>
                </a:cubicBezTo>
                <a:cubicBezTo>
                  <a:pt x="3204" y="80"/>
                  <a:pt x="3191" y="54"/>
                  <a:pt x="3164" y="27"/>
                </a:cubicBezTo>
                <a:cubicBezTo>
                  <a:pt x="3151" y="1"/>
                  <a:pt x="3111" y="1"/>
                  <a:pt x="3032" y="1"/>
                </a:cubicBezTo>
                <a:close/>
                <a:moveTo>
                  <a:pt x="2741" y="2462"/>
                </a:moveTo>
                <a:cubicBezTo>
                  <a:pt x="2621" y="2462"/>
                  <a:pt x="2516" y="2489"/>
                  <a:pt x="2423" y="2529"/>
                </a:cubicBezTo>
                <a:cubicBezTo>
                  <a:pt x="2330" y="2568"/>
                  <a:pt x="2251" y="2634"/>
                  <a:pt x="2185" y="2714"/>
                </a:cubicBezTo>
                <a:cubicBezTo>
                  <a:pt x="2118" y="2793"/>
                  <a:pt x="2066" y="2886"/>
                  <a:pt x="2026" y="2992"/>
                </a:cubicBezTo>
                <a:cubicBezTo>
                  <a:pt x="1986" y="3098"/>
                  <a:pt x="1960" y="3217"/>
                  <a:pt x="1960" y="3349"/>
                </a:cubicBezTo>
                <a:cubicBezTo>
                  <a:pt x="1960" y="3468"/>
                  <a:pt x="1986" y="3574"/>
                  <a:pt x="2013" y="3680"/>
                </a:cubicBezTo>
                <a:cubicBezTo>
                  <a:pt x="2052" y="3773"/>
                  <a:pt x="2092" y="3865"/>
                  <a:pt x="2158" y="3958"/>
                </a:cubicBezTo>
                <a:cubicBezTo>
                  <a:pt x="2211" y="4037"/>
                  <a:pt x="2291" y="4104"/>
                  <a:pt x="2383" y="4143"/>
                </a:cubicBezTo>
                <a:cubicBezTo>
                  <a:pt x="2476" y="4196"/>
                  <a:pt x="2582" y="4223"/>
                  <a:pt x="2701" y="4223"/>
                </a:cubicBezTo>
                <a:cubicBezTo>
                  <a:pt x="2939" y="4223"/>
                  <a:pt x="3124" y="4143"/>
                  <a:pt x="3257" y="3984"/>
                </a:cubicBezTo>
                <a:cubicBezTo>
                  <a:pt x="3389" y="3826"/>
                  <a:pt x="3455" y="3601"/>
                  <a:pt x="3455" y="3336"/>
                </a:cubicBezTo>
                <a:cubicBezTo>
                  <a:pt x="3455" y="3217"/>
                  <a:pt x="3442" y="3098"/>
                  <a:pt x="3416" y="3005"/>
                </a:cubicBezTo>
                <a:cubicBezTo>
                  <a:pt x="3389" y="2899"/>
                  <a:pt x="3349" y="2806"/>
                  <a:pt x="3283" y="2727"/>
                </a:cubicBezTo>
                <a:cubicBezTo>
                  <a:pt x="3230" y="2634"/>
                  <a:pt x="3151" y="2581"/>
                  <a:pt x="3058" y="2529"/>
                </a:cubicBezTo>
                <a:cubicBezTo>
                  <a:pt x="2979" y="2489"/>
                  <a:pt x="2860" y="2462"/>
                  <a:pt x="2741" y="24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20"/>
          <p:cNvGrpSpPr/>
          <p:nvPr/>
        </p:nvGrpSpPr>
        <p:grpSpPr>
          <a:xfrm>
            <a:off x="8336036" y="267180"/>
            <a:ext cx="595379" cy="434972"/>
            <a:chOff x="570141" y="1610117"/>
            <a:chExt cx="675952" cy="493837"/>
          </a:xfrm>
        </p:grpSpPr>
        <p:sp>
          <p:nvSpPr>
            <p:cNvPr id="368" name="Google Shape;368;p20"/>
            <p:cNvSpPr/>
            <p:nvPr/>
          </p:nvSpPr>
          <p:spPr>
            <a:xfrm>
              <a:off x="954157" y="1808371"/>
              <a:ext cx="250207" cy="292655"/>
            </a:xfrm>
            <a:custGeom>
              <a:rect b="b" l="l" r="r" t="t"/>
              <a:pathLst>
                <a:path extrusionOk="0" h="5295" w="4527">
                  <a:moveTo>
                    <a:pt x="2701" y="0"/>
                  </a:moveTo>
                  <a:cubicBezTo>
                    <a:pt x="2608" y="0"/>
                    <a:pt x="2555" y="14"/>
                    <a:pt x="2528" y="40"/>
                  </a:cubicBezTo>
                  <a:cubicBezTo>
                    <a:pt x="2502" y="53"/>
                    <a:pt x="2489" y="93"/>
                    <a:pt x="2489" y="146"/>
                  </a:cubicBezTo>
                  <a:cubicBezTo>
                    <a:pt x="2489" y="199"/>
                    <a:pt x="2502" y="239"/>
                    <a:pt x="2542" y="265"/>
                  </a:cubicBezTo>
                  <a:cubicBezTo>
                    <a:pt x="2595" y="292"/>
                    <a:pt x="2634" y="305"/>
                    <a:pt x="2701" y="305"/>
                  </a:cubicBezTo>
                  <a:cubicBezTo>
                    <a:pt x="2793" y="305"/>
                    <a:pt x="2846" y="305"/>
                    <a:pt x="2873" y="318"/>
                  </a:cubicBezTo>
                  <a:cubicBezTo>
                    <a:pt x="2912" y="318"/>
                    <a:pt x="2926" y="358"/>
                    <a:pt x="2926" y="397"/>
                  </a:cubicBezTo>
                  <a:cubicBezTo>
                    <a:pt x="2926" y="424"/>
                    <a:pt x="2912" y="477"/>
                    <a:pt x="2873" y="543"/>
                  </a:cubicBezTo>
                  <a:cubicBezTo>
                    <a:pt x="2846" y="609"/>
                    <a:pt x="2806" y="702"/>
                    <a:pt x="2753" y="808"/>
                  </a:cubicBezTo>
                  <a:cubicBezTo>
                    <a:pt x="2701" y="900"/>
                    <a:pt x="2648" y="1020"/>
                    <a:pt x="2581" y="1139"/>
                  </a:cubicBezTo>
                  <a:cubicBezTo>
                    <a:pt x="2515" y="1258"/>
                    <a:pt x="2462" y="1377"/>
                    <a:pt x="2396" y="1483"/>
                  </a:cubicBezTo>
                  <a:cubicBezTo>
                    <a:pt x="2330" y="1602"/>
                    <a:pt x="2277" y="1721"/>
                    <a:pt x="2224" y="1827"/>
                  </a:cubicBezTo>
                  <a:cubicBezTo>
                    <a:pt x="2171" y="1920"/>
                    <a:pt x="2131" y="2012"/>
                    <a:pt x="2092" y="2078"/>
                  </a:cubicBezTo>
                  <a:cubicBezTo>
                    <a:pt x="1959" y="1814"/>
                    <a:pt x="1827" y="1575"/>
                    <a:pt x="1721" y="1350"/>
                  </a:cubicBezTo>
                  <a:lnTo>
                    <a:pt x="1589" y="1086"/>
                  </a:lnTo>
                  <a:cubicBezTo>
                    <a:pt x="1536" y="993"/>
                    <a:pt x="1496" y="900"/>
                    <a:pt x="1456" y="834"/>
                  </a:cubicBezTo>
                  <a:cubicBezTo>
                    <a:pt x="1430" y="755"/>
                    <a:pt x="1403" y="689"/>
                    <a:pt x="1377" y="649"/>
                  </a:cubicBezTo>
                  <a:cubicBezTo>
                    <a:pt x="1364" y="596"/>
                    <a:pt x="1351" y="556"/>
                    <a:pt x="1351" y="543"/>
                  </a:cubicBezTo>
                  <a:cubicBezTo>
                    <a:pt x="1351" y="503"/>
                    <a:pt x="1377" y="477"/>
                    <a:pt x="1443" y="464"/>
                  </a:cubicBezTo>
                  <a:cubicBezTo>
                    <a:pt x="1496" y="450"/>
                    <a:pt x="1562" y="437"/>
                    <a:pt x="1628" y="437"/>
                  </a:cubicBezTo>
                  <a:cubicBezTo>
                    <a:pt x="1708" y="424"/>
                    <a:pt x="1774" y="411"/>
                    <a:pt x="1827" y="384"/>
                  </a:cubicBezTo>
                  <a:cubicBezTo>
                    <a:pt x="1893" y="371"/>
                    <a:pt x="1920" y="331"/>
                    <a:pt x="1920" y="278"/>
                  </a:cubicBezTo>
                  <a:cubicBezTo>
                    <a:pt x="1920" y="225"/>
                    <a:pt x="1906" y="186"/>
                    <a:pt x="1880" y="172"/>
                  </a:cubicBezTo>
                  <a:cubicBezTo>
                    <a:pt x="1853" y="146"/>
                    <a:pt x="1801" y="133"/>
                    <a:pt x="1721" y="133"/>
                  </a:cubicBezTo>
                  <a:lnTo>
                    <a:pt x="345" y="133"/>
                  </a:lnTo>
                  <a:cubicBezTo>
                    <a:pt x="212" y="133"/>
                    <a:pt x="133" y="186"/>
                    <a:pt x="133" y="278"/>
                  </a:cubicBezTo>
                  <a:cubicBezTo>
                    <a:pt x="133" y="331"/>
                    <a:pt x="159" y="371"/>
                    <a:pt x="199" y="397"/>
                  </a:cubicBezTo>
                  <a:cubicBezTo>
                    <a:pt x="252" y="411"/>
                    <a:pt x="305" y="424"/>
                    <a:pt x="358" y="424"/>
                  </a:cubicBezTo>
                  <a:cubicBezTo>
                    <a:pt x="503" y="424"/>
                    <a:pt x="623" y="437"/>
                    <a:pt x="715" y="464"/>
                  </a:cubicBezTo>
                  <a:cubicBezTo>
                    <a:pt x="808" y="490"/>
                    <a:pt x="874" y="543"/>
                    <a:pt x="914" y="622"/>
                  </a:cubicBezTo>
                  <a:lnTo>
                    <a:pt x="1880" y="2515"/>
                  </a:lnTo>
                  <a:lnTo>
                    <a:pt x="887" y="4514"/>
                  </a:lnTo>
                  <a:cubicBezTo>
                    <a:pt x="848" y="4593"/>
                    <a:pt x="808" y="4646"/>
                    <a:pt x="781" y="4686"/>
                  </a:cubicBezTo>
                  <a:cubicBezTo>
                    <a:pt x="742" y="4725"/>
                    <a:pt x="676" y="4752"/>
                    <a:pt x="596" y="4752"/>
                  </a:cubicBezTo>
                  <a:cubicBezTo>
                    <a:pt x="583" y="4752"/>
                    <a:pt x="556" y="4752"/>
                    <a:pt x="530" y="4765"/>
                  </a:cubicBezTo>
                  <a:cubicBezTo>
                    <a:pt x="490" y="4765"/>
                    <a:pt x="451" y="4765"/>
                    <a:pt x="411" y="4778"/>
                  </a:cubicBezTo>
                  <a:cubicBezTo>
                    <a:pt x="371" y="4778"/>
                    <a:pt x="331" y="4778"/>
                    <a:pt x="292" y="4792"/>
                  </a:cubicBezTo>
                  <a:lnTo>
                    <a:pt x="186" y="4792"/>
                  </a:lnTo>
                  <a:cubicBezTo>
                    <a:pt x="146" y="4792"/>
                    <a:pt x="106" y="4805"/>
                    <a:pt x="67" y="4818"/>
                  </a:cubicBezTo>
                  <a:cubicBezTo>
                    <a:pt x="14" y="4845"/>
                    <a:pt x="1" y="4871"/>
                    <a:pt x="1" y="4924"/>
                  </a:cubicBezTo>
                  <a:cubicBezTo>
                    <a:pt x="1" y="4977"/>
                    <a:pt x="27" y="5017"/>
                    <a:pt x="67" y="5043"/>
                  </a:cubicBezTo>
                  <a:cubicBezTo>
                    <a:pt x="120" y="5056"/>
                    <a:pt x="159" y="5070"/>
                    <a:pt x="199" y="5070"/>
                  </a:cubicBezTo>
                  <a:lnTo>
                    <a:pt x="1708" y="5070"/>
                  </a:lnTo>
                  <a:cubicBezTo>
                    <a:pt x="1787" y="5070"/>
                    <a:pt x="1840" y="5056"/>
                    <a:pt x="1880" y="5030"/>
                  </a:cubicBezTo>
                  <a:cubicBezTo>
                    <a:pt x="1906" y="5003"/>
                    <a:pt x="1920" y="4964"/>
                    <a:pt x="1920" y="4911"/>
                  </a:cubicBezTo>
                  <a:cubicBezTo>
                    <a:pt x="1920" y="4858"/>
                    <a:pt x="1893" y="4818"/>
                    <a:pt x="1853" y="4805"/>
                  </a:cubicBezTo>
                  <a:cubicBezTo>
                    <a:pt x="1814" y="4778"/>
                    <a:pt x="1761" y="4765"/>
                    <a:pt x="1708" y="4765"/>
                  </a:cubicBezTo>
                  <a:lnTo>
                    <a:pt x="1562" y="4765"/>
                  </a:lnTo>
                  <a:cubicBezTo>
                    <a:pt x="1523" y="4765"/>
                    <a:pt x="1483" y="4765"/>
                    <a:pt x="1443" y="4752"/>
                  </a:cubicBezTo>
                  <a:cubicBezTo>
                    <a:pt x="1403" y="4752"/>
                    <a:pt x="1364" y="4739"/>
                    <a:pt x="1351" y="4725"/>
                  </a:cubicBezTo>
                  <a:cubicBezTo>
                    <a:pt x="1324" y="4712"/>
                    <a:pt x="1311" y="4699"/>
                    <a:pt x="1311" y="4672"/>
                  </a:cubicBezTo>
                  <a:cubicBezTo>
                    <a:pt x="1311" y="4646"/>
                    <a:pt x="1324" y="4593"/>
                    <a:pt x="1364" y="4514"/>
                  </a:cubicBezTo>
                  <a:cubicBezTo>
                    <a:pt x="1403" y="4421"/>
                    <a:pt x="1456" y="4315"/>
                    <a:pt x="1509" y="4183"/>
                  </a:cubicBezTo>
                  <a:cubicBezTo>
                    <a:pt x="1576" y="4064"/>
                    <a:pt x="1642" y="3931"/>
                    <a:pt x="1708" y="3786"/>
                  </a:cubicBezTo>
                  <a:cubicBezTo>
                    <a:pt x="1774" y="3640"/>
                    <a:pt x="1840" y="3508"/>
                    <a:pt x="1893" y="3389"/>
                  </a:cubicBezTo>
                  <a:cubicBezTo>
                    <a:pt x="1959" y="3270"/>
                    <a:pt x="1999" y="3164"/>
                    <a:pt x="2039" y="3084"/>
                  </a:cubicBezTo>
                  <a:cubicBezTo>
                    <a:pt x="2078" y="3005"/>
                    <a:pt x="2105" y="2965"/>
                    <a:pt x="2105" y="2965"/>
                  </a:cubicBezTo>
                  <a:cubicBezTo>
                    <a:pt x="2290" y="3309"/>
                    <a:pt x="2449" y="3627"/>
                    <a:pt x="2595" y="3905"/>
                  </a:cubicBezTo>
                  <a:cubicBezTo>
                    <a:pt x="2661" y="4024"/>
                    <a:pt x="2714" y="4143"/>
                    <a:pt x="2780" y="4249"/>
                  </a:cubicBezTo>
                  <a:cubicBezTo>
                    <a:pt x="2833" y="4368"/>
                    <a:pt x="2886" y="4474"/>
                    <a:pt x="2939" y="4580"/>
                  </a:cubicBezTo>
                  <a:cubicBezTo>
                    <a:pt x="2992" y="4672"/>
                    <a:pt x="3031" y="4752"/>
                    <a:pt x="3058" y="4818"/>
                  </a:cubicBezTo>
                  <a:cubicBezTo>
                    <a:pt x="3084" y="4884"/>
                    <a:pt x="3098" y="4911"/>
                    <a:pt x="3098" y="4937"/>
                  </a:cubicBezTo>
                  <a:cubicBezTo>
                    <a:pt x="3098" y="4964"/>
                    <a:pt x="3071" y="4977"/>
                    <a:pt x="3031" y="4977"/>
                  </a:cubicBezTo>
                  <a:cubicBezTo>
                    <a:pt x="2992" y="4990"/>
                    <a:pt x="2939" y="5003"/>
                    <a:pt x="2886" y="5003"/>
                  </a:cubicBezTo>
                  <a:cubicBezTo>
                    <a:pt x="2833" y="5017"/>
                    <a:pt x="2793" y="5030"/>
                    <a:pt x="2740" y="5056"/>
                  </a:cubicBezTo>
                  <a:cubicBezTo>
                    <a:pt x="2701" y="5070"/>
                    <a:pt x="2687" y="5109"/>
                    <a:pt x="2687" y="5162"/>
                  </a:cubicBezTo>
                  <a:cubicBezTo>
                    <a:pt x="2687" y="5215"/>
                    <a:pt x="2701" y="5242"/>
                    <a:pt x="2727" y="5268"/>
                  </a:cubicBezTo>
                  <a:cubicBezTo>
                    <a:pt x="2753" y="5281"/>
                    <a:pt x="2806" y="5295"/>
                    <a:pt x="2873" y="5295"/>
                  </a:cubicBezTo>
                  <a:lnTo>
                    <a:pt x="4276" y="5295"/>
                  </a:lnTo>
                  <a:cubicBezTo>
                    <a:pt x="4342" y="5295"/>
                    <a:pt x="4408" y="5281"/>
                    <a:pt x="4448" y="5268"/>
                  </a:cubicBezTo>
                  <a:cubicBezTo>
                    <a:pt x="4501" y="5255"/>
                    <a:pt x="4527" y="5215"/>
                    <a:pt x="4527" y="5162"/>
                  </a:cubicBezTo>
                  <a:cubicBezTo>
                    <a:pt x="4527" y="5109"/>
                    <a:pt x="4501" y="5070"/>
                    <a:pt x="4461" y="5043"/>
                  </a:cubicBezTo>
                  <a:cubicBezTo>
                    <a:pt x="4408" y="5030"/>
                    <a:pt x="4355" y="5017"/>
                    <a:pt x="4276" y="5017"/>
                  </a:cubicBezTo>
                  <a:cubicBezTo>
                    <a:pt x="4077" y="5017"/>
                    <a:pt x="3905" y="5003"/>
                    <a:pt x="3773" y="4977"/>
                  </a:cubicBezTo>
                  <a:cubicBezTo>
                    <a:pt x="3640" y="4950"/>
                    <a:pt x="3561" y="4897"/>
                    <a:pt x="3508" y="4818"/>
                  </a:cubicBezTo>
                  <a:lnTo>
                    <a:pt x="2303" y="2515"/>
                  </a:lnTo>
                  <a:lnTo>
                    <a:pt x="3336" y="556"/>
                  </a:lnTo>
                  <a:cubicBezTo>
                    <a:pt x="3376" y="477"/>
                    <a:pt x="3415" y="424"/>
                    <a:pt x="3455" y="384"/>
                  </a:cubicBezTo>
                  <a:cubicBezTo>
                    <a:pt x="3481" y="345"/>
                    <a:pt x="3548" y="318"/>
                    <a:pt x="3640" y="318"/>
                  </a:cubicBezTo>
                  <a:cubicBezTo>
                    <a:pt x="3680" y="318"/>
                    <a:pt x="3733" y="305"/>
                    <a:pt x="3826" y="305"/>
                  </a:cubicBezTo>
                  <a:cubicBezTo>
                    <a:pt x="3918" y="305"/>
                    <a:pt x="4011" y="292"/>
                    <a:pt x="4090" y="278"/>
                  </a:cubicBezTo>
                  <a:cubicBezTo>
                    <a:pt x="4143" y="265"/>
                    <a:pt x="4183" y="252"/>
                    <a:pt x="4209" y="239"/>
                  </a:cubicBezTo>
                  <a:cubicBezTo>
                    <a:pt x="4262" y="212"/>
                    <a:pt x="4276" y="186"/>
                    <a:pt x="4276" y="133"/>
                  </a:cubicBezTo>
                  <a:cubicBezTo>
                    <a:pt x="4276" y="80"/>
                    <a:pt x="4262" y="40"/>
                    <a:pt x="4209" y="27"/>
                  </a:cubicBezTo>
                  <a:cubicBezTo>
                    <a:pt x="4183" y="14"/>
                    <a:pt x="4130" y="0"/>
                    <a:pt x="4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570141" y="1610117"/>
              <a:ext cx="214337" cy="166142"/>
            </a:xfrm>
            <a:custGeom>
              <a:rect b="b" l="l" r="r" t="t"/>
              <a:pathLst>
                <a:path extrusionOk="0" h="3006" w="3878">
                  <a:moveTo>
                    <a:pt x="2263" y="1"/>
                  </a:moveTo>
                  <a:cubicBezTo>
                    <a:pt x="2065" y="1"/>
                    <a:pt x="1866" y="54"/>
                    <a:pt x="1681" y="160"/>
                  </a:cubicBezTo>
                  <a:cubicBezTo>
                    <a:pt x="1509" y="265"/>
                    <a:pt x="1363" y="411"/>
                    <a:pt x="1271" y="610"/>
                  </a:cubicBezTo>
                  <a:lnTo>
                    <a:pt x="1257" y="226"/>
                  </a:lnTo>
                  <a:cubicBezTo>
                    <a:pt x="1257" y="146"/>
                    <a:pt x="1244" y="93"/>
                    <a:pt x="1218" y="67"/>
                  </a:cubicBezTo>
                  <a:cubicBezTo>
                    <a:pt x="1191" y="40"/>
                    <a:pt x="1125" y="27"/>
                    <a:pt x="1019" y="27"/>
                  </a:cubicBezTo>
                  <a:cubicBezTo>
                    <a:pt x="821" y="27"/>
                    <a:pt x="649" y="27"/>
                    <a:pt x="529" y="40"/>
                  </a:cubicBezTo>
                  <a:cubicBezTo>
                    <a:pt x="397" y="40"/>
                    <a:pt x="291" y="54"/>
                    <a:pt x="212" y="67"/>
                  </a:cubicBezTo>
                  <a:cubicBezTo>
                    <a:pt x="132" y="80"/>
                    <a:pt x="79" y="107"/>
                    <a:pt x="53" y="133"/>
                  </a:cubicBezTo>
                  <a:cubicBezTo>
                    <a:pt x="13" y="160"/>
                    <a:pt x="0" y="199"/>
                    <a:pt x="0" y="239"/>
                  </a:cubicBezTo>
                  <a:cubicBezTo>
                    <a:pt x="0" y="265"/>
                    <a:pt x="13" y="279"/>
                    <a:pt x="40" y="305"/>
                  </a:cubicBezTo>
                  <a:cubicBezTo>
                    <a:pt x="66" y="305"/>
                    <a:pt x="106" y="318"/>
                    <a:pt x="146" y="332"/>
                  </a:cubicBezTo>
                  <a:cubicBezTo>
                    <a:pt x="185" y="332"/>
                    <a:pt x="225" y="332"/>
                    <a:pt x="265" y="345"/>
                  </a:cubicBezTo>
                  <a:lnTo>
                    <a:pt x="728" y="345"/>
                  </a:lnTo>
                  <a:cubicBezTo>
                    <a:pt x="794" y="345"/>
                    <a:pt x="834" y="411"/>
                    <a:pt x="834" y="543"/>
                  </a:cubicBezTo>
                  <a:cubicBezTo>
                    <a:pt x="834" y="570"/>
                    <a:pt x="834" y="649"/>
                    <a:pt x="821" y="782"/>
                  </a:cubicBezTo>
                  <a:cubicBezTo>
                    <a:pt x="821" y="914"/>
                    <a:pt x="821" y="1060"/>
                    <a:pt x="821" y="1218"/>
                  </a:cubicBezTo>
                  <a:cubicBezTo>
                    <a:pt x="821" y="1390"/>
                    <a:pt x="807" y="1549"/>
                    <a:pt x="807" y="1708"/>
                  </a:cubicBezTo>
                  <a:cubicBezTo>
                    <a:pt x="807" y="1854"/>
                    <a:pt x="807" y="1973"/>
                    <a:pt x="807" y="2039"/>
                  </a:cubicBezTo>
                  <a:cubicBezTo>
                    <a:pt x="807" y="2079"/>
                    <a:pt x="794" y="2105"/>
                    <a:pt x="794" y="2145"/>
                  </a:cubicBezTo>
                  <a:cubicBezTo>
                    <a:pt x="794" y="2184"/>
                    <a:pt x="781" y="2224"/>
                    <a:pt x="768" y="2251"/>
                  </a:cubicBezTo>
                  <a:cubicBezTo>
                    <a:pt x="754" y="2290"/>
                    <a:pt x="741" y="2317"/>
                    <a:pt x="715" y="2343"/>
                  </a:cubicBezTo>
                  <a:cubicBezTo>
                    <a:pt x="688" y="2357"/>
                    <a:pt x="662" y="2370"/>
                    <a:pt x="622" y="2370"/>
                  </a:cubicBezTo>
                  <a:lnTo>
                    <a:pt x="503" y="2370"/>
                  </a:lnTo>
                  <a:cubicBezTo>
                    <a:pt x="450" y="2370"/>
                    <a:pt x="410" y="2383"/>
                    <a:pt x="344" y="2409"/>
                  </a:cubicBezTo>
                  <a:cubicBezTo>
                    <a:pt x="304" y="2436"/>
                    <a:pt x="278" y="2489"/>
                    <a:pt x="278" y="2555"/>
                  </a:cubicBezTo>
                  <a:cubicBezTo>
                    <a:pt x="278" y="2634"/>
                    <a:pt x="304" y="2687"/>
                    <a:pt x="357" y="2701"/>
                  </a:cubicBezTo>
                  <a:cubicBezTo>
                    <a:pt x="410" y="2714"/>
                    <a:pt x="476" y="2727"/>
                    <a:pt x="543" y="2727"/>
                  </a:cubicBezTo>
                  <a:lnTo>
                    <a:pt x="1112" y="2727"/>
                  </a:lnTo>
                  <a:cubicBezTo>
                    <a:pt x="1244" y="2714"/>
                    <a:pt x="1363" y="2714"/>
                    <a:pt x="1469" y="2714"/>
                  </a:cubicBezTo>
                  <a:lnTo>
                    <a:pt x="1654" y="2714"/>
                  </a:lnTo>
                  <a:cubicBezTo>
                    <a:pt x="1747" y="2714"/>
                    <a:pt x="1800" y="2714"/>
                    <a:pt x="1840" y="2687"/>
                  </a:cubicBezTo>
                  <a:cubicBezTo>
                    <a:pt x="1879" y="2661"/>
                    <a:pt x="1906" y="2621"/>
                    <a:pt x="1906" y="2555"/>
                  </a:cubicBezTo>
                  <a:cubicBezTo>
                    <a:pt x="1906" y="2476"/>
                    <a:pt x="1879" y="2409"/>
                    <a:pt x="1826" y="2396"/>
                  </a:cubicBezTo>
                  <a:cubicBezTo>
                    <a:pt x="1787" y="2370"/>
                    <a:pt x="1734" y="2357"/>
                    <a:pt x="1654" y="2357"/>
                  </a:cubicBezTo>
                  <a:lnTo>
                    <a:pt x="1244" y="2357"/>
                  </a:lnTo>
                  <a:lnTo>
                    <a:pt x="1244" y="1668"/>
                  </a:lnTo>
                  <a:cubicBezTo>
                    <a:pt x="1244" y="1536"/>
                    <a:pt x="1257" y="1417"/>
                    <a:pt x="1271" y="1298"/>
                  </a:cubicBezTo>
                  <a:cubicBezTo>
                    <a:pt x="1297" y="1165"/>
                    <a:pt x="1337" y="1060"/>
                    <a:pt x="1376" y="954"/>
                  </a:cubicBezTo>
                  <a:cubicBezTo>
                    <a:pt x="1456" y="808"/>
                    <a:pt x="1549" y="662"/>
                    <a:pt x="1681" y="557"/>
                  </a:cubicBezTo>
                  <a:cubicBezTo>
                    <a:pt x="1813" y="437"/>
                    <a:pt x="1972" y="371"/>
                    <a:pt x="2144" y="371"/>
                  </a:cubicBezTo>
                  <a:cubicBezTo>
                    <a:pt x="2276" y="371"/>
                    <a:pt x="2396" y="411"/>
                    <a:pt x="2462" y="490"/>
                  </a:cubicBezTo>
                  <a:cubicBezTo>
                    <a:pt x="2554" y="570"/>
                    <a:pt x="2607" y="676"/>
                    <a:pt x="2647" y="808"/>
                  </a:cubicBezTo>
                  <a:cubicBezTo>
                    <a:pt x="2700" y="927"/>
                    <a:pt x="2726" y="1086"/>
                    <a:pt x="2740" y="1258"/>
                  </a:cubicBezTo>
                  <a:cubicBezTo>
                    <a:pt x="2753" y="1430"/>
                    <a:pt x="2766" y="1615"/>
                    <a:pt x="2766" y="1801"/>
                  </a:cubicBezTo>
                  <a:cubicBezTo>
                    <a:pt x="2766" y="1814"/>
                    <a:pt x="2766" y="1880"/>
                    <a:pt x="2753" y="1986"/>
                  </a:cubicBezTo>
                  <a:cubicBezTo>
                    <a:pt x="2753" y="2105"/>
                    <a:pt x="2753" y="2251"/>
                    <a:pt x="2740" y="2409"/>
                  </a:cubicBezTo>
                  <a:cubicBezTo>
                    <a:pt x="2740" y="2502"/>
                    <a:pt x="2713" y="2568"/>
                    <a:pt x="2687" y="2595"/>
                  </a:cubicBezTo>
                  <a:cubicBezTo>
                    <a:pt x="2647" y="2621"/>
                    <a:pt x="2581" y="2634"/>
                    <a:pt x="2475" y="2648"/>
                  </a:cubicBezTo>
                  <a:cubicBezTo>
                    <a:pt x="2449" y="2661"/>
                    <a:pt x="2409" y="2674"/>
                    <a:pt x="2369" y="2701"/>
                  </a:cubicBezTo>
                  <a:cubicBezTo>
                    <a:pt x="2329" y="2727"/>
                    <a:pt x="2303" y="2767"/>
                    <a:pt x="2303" y="2833"/>
                  </a:cubicBezTo>
                  <a:cubicBezTo>
                    <a:pt x="2303" y="2899"/>
                    <a:pt x="2329" y="2939"/>
                    <a:pt x="2369" y="2965"/>
                  </a:cubicBezTo>
                  <a:cubicBezTo>
                    <a:pt x="2409" y="2992"/>
                    <a:pt x="2462" y="3005"/>
                    <a:pt x="2515" y="3005"/>
                  </a:cubicBezTo>
                  <a:cubicBezTo>
                    <a:pt x="2528" y="3005"/>
                    <a:pt x="2594" y="3005"/>
                    <a:pt x="2700" y="2992"/>
                  </a:cubicBezTo>
                  <a:lnTo>
                    <a:pt x="3653" y="2992"/>
                  </a:lnTo>
                  <a:cubicBezTo>
                    <a:pt x="3706" y="2992"/>
                    <a:pt x="3759" y="2979"/>
                    <a:pt x="3812" y="2965"/>
                  </a:cubicBezTo>
                  <a:cubicBezTo>
                    <a:pt x="3851" y="2939"/>
                    <a:pt x="3878" y="2899"/>
                    <a:pt x="3878" y="2833"/>
                  </a:cubicBezTo>
                  <a:cubicBezTo>
                    <a:pt x="3878" y="2793"/>
                    <a:pt x="3865" y="2754"/>
                    <a:pt x="3838" y="2727"/>
                  </a:cubicBezTo>
                  <a:cubicBezTo>
                    <a:pt x="3812" y="2701"/>
                    <a:pt x="3785" y="2687"/>
                    <a:pt x="3746" y="2674"/>
                  </a:cubicBezTo>
                  <a:cubicBezTo>
                    <a:pt x="3706" y="2648"/>
                    <a:pt x="3666" y="2648"/>
                    <a:pt x="3626" y="2634"/>
                  </a:cubicBezTo>
                  <a:lnTo>
                    <a:pt x="3203" y="2634"/>
                  </a:lnTo>
                  <a:lnTo>
                    <a:pt x="3203" y="1205"/>
                  </a:lnTo>
                  <a:cubicBezTo>
                    <a:pt x="3203" y="954"/>
                    <a:pt x="3163" y="755"/>
                    <a:pt x="3110" y="596"/>
                  </a:cubicBezTo>
                  <a:cubicBezTo>
                    <a:pt x="3044" y="437"/>
                    <a:pt x="2965" y="318"/>
                    <a:pt x="2872" y="226"/>
                  </a:cubicBezTo>
                  <a:cubicBezTo>
                    <a:pt x="2779" y="146"/>
                    <a:pt x="2674" y="80"/>
                    <a:pt x="2554" y="54"/>
                  </a:cubicBezTo>
                  <a:cubicBezTo>
                    <a:pt x="2449" y="14"/>
                    <a:pt x="2356" y="1"/>
                    <a:pt x="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611815" y="1689153"/>
              <a:ext cx="634279" cy="414801"/>
            </a:xfrm>
            <a:custGeom>
              <a:rect b="b" l="l" r="r" t="t"/>
              <a:pathLst>
                <a:path extrusionOk="0" h="7505" w="11476">
                  <a:moveTo>
                    <a:pt x="4633" y="0"/>
                  </a:moveTo>
                  <a:cubicBezTo>
                    <a:pt x="4527" y="0"/>
                    <a:pt x="4474" y="53"/>
                    <a:pt x="4421" y="172"/>
                  </a:cubicBezTo>
                  <a:lnTo>
                    <a:pt x="3428" y="6234"/>
                  </a:lnTo>
                  <a:lnTo>
                    <a:pt x="2595" y="3031"/>
                  </a:lnTo>
                  <a:cubicBezTo>
                    <a:pt x="2542" y="2925"/>
                    <a:pt x="2489" y="2872"/>
                    <a:pt x="2383" y="2872"/>
                  </a:cubicBezTo>
                  <a:lnTo>
                    <a:pt x="225" y="2872"/>
                  </a:lnTo>
                  <a:cubicBezTo>
                    <a:pt x="120" y="2872"/>
                    <a:pt x="0" y="2978"/>
                    <a:pt x="0" y="3097"/>
                  </a:cubicBezTo>
                  <a:cubicBezTo>
                    <a:pt x="0" y="3203"/>
                    <a:pt x="120" y="3309"/>
                    <a:pt x="225" y="3309"/>
                  </a:cubicBezTo>
                  <a:lnTo>
                    <a:pt x="2211" y="3309"/>
                  </a:lnTo>
                  <a:lnTo>
                    <a:pt x="3256" y="7332"/>
                  </a:lnTo>
                  <a:cubicBezTo>
                    <a:pt x="3309" y="7452"/>
                    <a:pt x="3375" y="7504"/>
                    <a:pt x="3481" y="7504"/>
                  </a:cubicBezTo>
                  <a:cubicBezTo>
                    <a:pt x="3587" y="7504"/>
                    <a:pt x="3706" y="7399"/>
                    <a:pt x="3706" y="7332"/>
                  </a:cubicBezTo>
                  <a:lnTo>
                    <a:pt x="4858" y="450"/>
                  </a:lnTo>
                  <a:lnTo>
                    <a:pt x="11250" y="450"/>
                  </a:lnTo>
                  <a:cubicBezTo>
                    <a:pt x="11370" y="450"/>
                    <a:pt x="11475" y="331"/>
                    <a:pt x="11475" y="225"/>
                  </a:cubicBezTo>
                  <a:cubicBezTo>
                    <a:pt x="11475" y="119"/>
                    <a:pt x="11370" y="0"/>
                    <a:pt x="11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3"/>
          <p:cNvSpPr/>
          <p:nvPr/>
        </p:nvSpPr>
        <p:spPr>
          <a:xfrm>
            <a:off x="966680" y="-160396"/>
            <a:ext cx="5464293" cy="5464293"/>
          </a:xfrm>
          <a:custGeom>
            <a:rect b="b" l="l" r="r" t="t"/>
            <a:pathLst>
              <a:path extrusionOk="0" h="79637" w="79637">
                <a:moveTo>
                  <a:pt x="39825" y="0"/>
                </a:moveTo>
                <a:cubicBezTo>
                  <a:pt x="17815" y="0"/>
                  <a:pt x="0" y="17815"/>
                  <a:pt x="0" y="39812"/>
                </a:cubicBezTo>
                <a:cubicBezTo>
                  <a:pt x="0" y="61822"/>
                  <a:pt x="17815" y="79636"/>
                  <a:pt x="39825" y="79636"/>
                </a:cubicBezTo>
                <a:cubicBezTo>
                  <a:pt x="61822" y="79636"/>
                  <a:pt x="79637" y="61822"/>
                  <a:pt x="79637" y="39812"/>
                </a:cubicBezTo>
                <a:cubicBezTo>
                  <a:pt x="79637" y="17815"/>
                  <a:pt x="61822" y="0"/>
                  <a:pt x="398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txBox="1"/>
          <p:nvPr>
            <p:ph type="title"/>
          </p:nvPr>
        </p:nvSpPr>
        <p:spPr>
          <a:xfrm>
            <a:off x="1570027" y="2130900"/>
            <a:ext cx="425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solidFill>
                  <a:schemeClr val="lt2"/>
                </a:solidFill>
              </a:defRPr>
            </a:lvl1pPr>
            <a:lvl2pPr lvl="1" rtl="0" algn="ctr">
              <a:spcBef>
                <a:spcPts val="0"/>
              </a:spcBef>
              <a:spcAft>
                <a:spcPts val="0"/>
              </a:spcAft>
              <a:buClr>
                <a:srgbClr val="FFEC9D"/>
              </a:buClr>
              <a:buSzPts val="3600"/>
              <a:buNone/>
              <a:defRPr sz="3600">
                <a:solidFill>
                  <a:srgbClr val="FFEC9D"/>
                </a:solidFill>
              </a:defRPr>
            </a:lvl2pPr>
            <a:lvl3pPr lvl="2" rtl="0" algn="ctr">
              <a:spcBef>
                <a:spcPts val="0"/>
              </a:spcBef>
              <a:spcAft>
                <a:spcPts val="0"/>
              </a:spcAft>
              <a:buClr>
                <a:srgbClr val="FFEC9D"/>
              </a:buClr>
              <a:buSzPts val="3600"/>
              <a:buNone/>
              <a:defRPr sz="3600">
                <a:solidFill>
                  <a:srgbClr val="FFEC9D"/>
                </a:solidFill>
              </a:defRPr>
            </a:lvl3pPr>
            <a:lvl4pPr lvl="3" rtl="0" algn="ctr">
              <a:spcBef>
                <a:spcPts val="0"/>
              </a:spcBef>
              <a:spcAft>
                <a:spcPts val="0"/>
              </a:spcAft>
              <a:buClr>
                <a:srgbClr val="FFEC9D"/>
              </a:buClr>
              <a:buSzPts val="3600"/>
              <a:buNone/>
              <a:defRPr sz="3600">
                <a:solidFill>
                  <a:srgbClr val="FFEC9D"/>
                </a:solidFill>
              </a:defRPr>
            </a:lvl4pPr>
            <a:lvl5pPr lvl="4" rtl="0" algn="ctr">
              <a:spcBef>
                <a:spcPts val="0"/>
              </a:spcBef>
              <a:spcAft>
                <a:spcPts val="0"/>
              </a:spcAft>
              <a:buClr>
                <a:srgbClr val="FFEC9D"/>
              </a:buClr>
              <a:buSzPts val="3600"/>
              <a:buNone/>
              <a:defRPr sz="3600">
                <a:solidFill>
                  <a:srgbClr val="FFEC9D"/>
                </a:solidFill>
              </a:defRPr>
            </a:lvl5pPr>
            <a:lvl6pPr lvl="5" rtl="0" algn="ctr">
              <a:spcBef>
                <a:spcPts val="0"/>
              </a:spcBef>
              <a:spcAft>
                <a:spcPts val="0"/>
              </a:spcAft>
              <a:buClr>
                <a:srgbClr val="FFEC9D"/>
              </a:buClr>
              <a:buSzPts val="3600"/>
              <a:buNone/>
              <a:defRPr sz="3600">
                <a:solidFill>
                  <a:srgbClr val="FFEC9D"/>
                </a:solidFill>
              </a:defRPr>
            </a:lvl6pPr>
            <a:lvl7pPr lvl="6" rtl="0" algn="ctr">
              <a:spcBef>
                <a:spcPts val="0"/>
              </a:spcBef>
              <a:spcAft>
                <a:spcPts val="0"/>
              </a:spcAft>
              <a:buClr>
                <a:srgbClr val="FFEC9D"/>
              </a:buClr>
              <a:buSzPts val="3600"/>
              <a:buNone/>
              <a:defRPr sz="3600">
                <a:solidFill>
                  <a:srgbClr val="FFEC9D"/>
                </a:solidFill>
              </a:defRPr>
            </a:lvl7pPr>
            <a:lvl8pPr lvl="7" rtl="0" algn="ctr">
              <a:spcBef>
                <a:spcPts val="0"/>
              </a:spcBef>
              <a:spcAft>
                <a:spcPts val="0"/>
              </a:spcAft>
              <a:buClr>
                <a:srgbClr val="FFEC9D"/>
              </a:buClr>
              <a:buSzPts val="3600"/>
              <a:buNone/>
              <a:defRPr sz="3600">
                <a:solidFill>
                  <a:srgbClr val="FFEC9D"/>
                </a:solidFill>
              </a:defRPr>
            </a:lvl8pPr>
            <a:lvl9pPr lvl="8" rtl="0" algn="ctr">
              <a:spcBef>
                <a:spcPts val="0"/>
              </a:spcBef>
              <a:spcAft>
                <a:spcPts val="0"/>
              </a:spcAft>
              <a:buClr>
                <a:srgbClr val="FFEC9D"/>
              </a:buClr>
              <a:buSzPts val="3600"/>
              <a:buNone/>
              <a:defRPr sz="3600">
                <a:solidFill>
                  <a:srgbClr val="FFEC9D"/>
                </a:solidFill>
              </a:defRPr>
            </a:lvl9pPr>
          </a:lstStyle>
          <a:p/>
        </p:txBody>
      </p:sp>
      <p:sp>
        <p:nvSpPr>
          <p:cNvPr id="47" name="Google Shape;47;p3"/>
          <p:cNvSpPr txBox="1"/>
          <p:nvPr>
            <p:ph hasCustomPrompt="1" idx="2" type="title"/>
          </p:nvPr>
        </p:nvSpPr>
        <p:spPr>
          <a:xfrm>
            <a:off x="2123377" y="1317875"/>
            <a:ext cx="31509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Clr>
                <a:srgbClr val="FFEC9D"/>
              </a:buClr>
              <a:buSzPts val="6000"/>
              <a:buNone/>
              <a:defRPr sz="6000">
                <a:solidFill>
                  <a:srgbClr val="FFEC9D"/>
                </a:solidFill>
              </a:defRPr>
            </a:lvl2pPr>
            <a:lvl3pPr lvl="2" rtl="0" algn="ctr">
              <a:spcBef>
                <a:spcPts val="0"/>
              </a:spcBef>
              <a:spcAft>
                <a:spcPts val="0"/>
              </a:spcAft>
              <a:buClr>
                <a:srgbClr val="FFEC9D"/>
              </a:buClr>
              <a:buSzPts val="6000"/>
              <a:buNone/>
              <a:defRPr sz="6000">
                <a:solidFill>
                  <a:srgbClr val="FFEC9D"/>
                </a:solidFill>
              </a:defRPr>
            </a:lvl3pPr>
            <a:lvl4pPr lvl="3" rtl="0" algn="ctr">
              <a:spcBef>
                <a:spcPts val="0"/>
              </a:spcBef>
              <a:spcAft>
                <a:spcPts val="0"/>
              </a:spcAft>
              <a:buClr>
                <a:srgbClr val="FFEC9D"/>
              </a:buClr>
              <a:buSzPts val="6000"/>
              <a:buNone/>
              <a:defRPr sz="6000">
                <a:solidFill>
                  <a:srgbClr val="FFEC9D"/>
                </a:solidFill>
              </a:defRPr>
            </a:lvl4pPr>
            <a:lvl5pPr lvl="4" rtl="0" algn="ctr">
              <a:spcBef>
                <a:spcPts val="0"/>
              </a:spcBef>
              <a:spcAft>
                <a:spcPts val="0"/>
              </a:spcAft>
              <a:buClr>
                <a:srgbClr val="FFEC9D"/>
              </a:buClr>
              <a:buSzPts val="6000"/>
              <a:buNone/>
              <a:defRPr sz="6000">
                <a:solidFill>
                  <a:srgbClr val="FFEC9D"/>
                </a:solidFill>
              </a:defRPr>
            </a:lvl5pPr>
            <a:lvl6pPr lvl="5" rtl="0" algn="ctr">
              <a:spcBef>
                <a:spcPts val="0"/>
              </a:spcBef>
              <a:spcAft>
                <a:spcPts val="0"/>
              </a:spcAft>
              <a:buClr>
                <a:srgbClr val="FFEC9D"/>
              </a:buClr>
              <a:buSzPts val="6000"/>
              <a:buNone/>
              <a:defRPr sz="6000">
                <a:solidFill>
                  <a:srgbClr val="FFEC9D"/>
                </a:solidFill>
              </a:defRPr>
            </a:lvl6pPr>
            <a:lvl7pPr lvl="6" rtl="0" algn="ctr">
              <a:spcBef>
                <a:spcPts val="0"/>
              </a:spcBef>
              <a:spcAft>
                <a:spcPts val="0"/>
              </a:spcAft>
              <a:buClr>
                <a:srgbClr val="FFEC9D"/>
              </a:buClr>
              <a:buSzPts val="6000"/>
              <a:buNone/>
              <a:defRPr sz="6000">
                <a:solidFill>
                  <a:srgbClr val="FFEC9D"/>
                </a:solidFill>
              </a:defRPr>
            </a:lvl7pPr>
            <a:lvl8pPr lvl="7" rtl="0" algn="ctr">
              <a:spcBef>
                <a:spcPts val="0"/>
              </a:spcBef>
              <a:spcAft>
                <a:spcPts val="0"/>
              </a:spcAft>
              <a:buClr>
                <a:srgbClr val="FFEC9D"/>
              </a:buClr>
              <a:buSzPts val="6000"/>
              <a:buNone/>
              <a:defRPr sz="6000">
                <a:solidFill>
                  <a:srgbClr val="FFEC9D"/>
                </a:solidFill>
              </a:defRPr>
            </a:lvl8pPr>
            <a:lvl9pPr lvl="8" rtl="0" algn="ctr">
              <a:spcBef>
                <a:spcPts val="0"/>
              </a:spcBef>
              <a:spcAft>
                <a:spcPts val="0"/>
              </a:spcAft>
              <a:buClr>
                <a:srgbClr val="FFEC9D"/>
              </a:buClr>
              <a:buSzPts val="6000"/>
              <a:buNone/>
              <a:defRPr sz="6000">
                <a:solidFill>
                  <a:srgbClr val="FFEC9D"/>
                </a:solidFill>
              </a:defRPr>
            </a:lvl9pPr>
          </a:lstStyle>
          <a:p>
            <a:r>
              <a:t>xx%</a:t>
            </a:r>
          </a:p>
        </p:txBody>
      </p:sp>
      <p:sp>
        <p:nvSpPr>
          <p:cNvPr id="48" name="Google Shape;48;p3"/>
          <p:cNvSpPr txBox="1"/>
          <p:nvPr>
            <p:ph idx="1" type="subTitle"/>
          </p:nvPr>
        </p:nvSpPr>
        <p:spPr>
          <a:xfrm>
            <a:off x="2285977" y="3112225"/>
            <a:ext cx="28257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atin typeface="Mukta Light"/>
                <a:ea typeface="Mukta Light"/>
                <a:cs typeface="Mukta Light"/>
                <a:sym typeface="Mukta Light"/>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9" name="Google Shape;49;p3"/>
          <p:cNvGrpSpPr/>
          <p:nvPr/>
        </p:nvGrpSpPr>
        <p:grpSpPr>
          <a:xfrm>
            <a:off x="361854" y="451658"/>
            <a:ext cx="721026" cy="252610"/>
            <a:chOff x="2109963" y="768908"/>
            <a:chExt cx="818604" cy="286796"/>
          </a:xfrm>
        </p:grpSpPr>
        <p:sp>
          <p:nvSpPr>
            <p:cNvPr id="50" name="Google Shape;50;p3"/>
            <p:cNvSpPr/>
            <p:nvPr/>
          </p:nvSpPr>
          <p:spPr>
            <a:xfrm>
              <a:off x="2109963" y="768908"/>
              <a:ext cx="177804" cy="286796"/>
            </a:xfrm>
            <a:custGeom>
              <a:rect b="b" l="l" r="r" t="t"/>
              <a:pathLst>
                <a:path extrusionOk="0" h="5189" w="3217">
                  <a:moveTo>
                    <a:pt x="1668" y="0"/>
                  </a:moveTo>
                  <a:cubicBezTo>
                    <a:pt x="1416" y="0"/>
                    <a:pt x="1191" y="53"/>
                    <a:pt x="1006" y="146"/>
                  </a:cubicBezTo>
                  <a:cubicBezTo>
                    <a:pt x="808" y="252"/>
                    <a:pt x="649" y="371"/>
                    <a:pt x="516" y="516"/>
                  </a:cubicBezTo>
                  <a:cubicBezTo>
                    <a:pt x="384" y="649"/>
                    <a:pt x="278" y="808"/>
                    <a:pt x="212" y="953"/>
                  </a:cubicBezTo>
                  <a:cubicBezTo>
                    <a:pt x="146" y="1099"/>
                    <a:pt x="106" y="1231"/>
                    <a:pt x="106" y="1324"/>
                  </a:cubicBezTo>
                  <a:cubicBezTo>
                    <a:pt x="106" y="1337"/>
                    <a:pt x="119" y="1363"/>
                    <a:pt x="119" y="1416"/>
                  </a:cubicBezTo>
                  <a:cubicBezTo>
                    <a:pt x="119" y="1456"/>
                    <a:pt x="133" y="1496"/>
                    <a:pt x="146" y="1535"/>
                  </a:cubicBezTo>
                  <a:cubicBezTo>
                    <a:pt x="172" y="1575"/>
                    <a:pt x="199" y="1615"/>
                    <a:pt x="239" y="1655"/>
                  </a:cubicBezTo>
                  <a:cubicBezTo>
                    <a:pt x="278" y="1681"/>
                    <a:pt x="331" y="1694"/>
                    <a:pt x="397" y="1694"/>
                  </a:cubicBezTo>
                  <a:cubicBezTo>
                    <a:pt x="503" y="1694"/>
                    <a:pt x="583" y="1668"/>
                    <a:pt x="649" y="1615"/>
                  </a:cubicBezTo>
                  <a:cubicBezTo>
                    <a:pt x="715" y="1562"/>
                    <a:pt x="741" y="1496"/>
                    <a:pt x="741" y="1416"/>
                  </a:cubicBezTo>
                  <a:cubicBezTo>
                    <a:pt x="741" y="1377"/>
                    <a:pt x="728" y="1337"/>
                    <a:pt x="715" y="1324"/>
                  </a:cubicBezTo>
                  <a:cubicBezTo>
                    <a:pt x="702" y="1284"/>
                    <a:pt x="689" y="1271"/>
                    <a:pt x="662" y="1244"/>
                  </a:cubicBezTo>
                  <a:lnTo>
                    <a:pt x="622" y="1178"/>
                  </a:lnTo>
                  <a:cubicBezTo>
                    <a:pt x="609" y="1152"/>
                    <a:pt x="596" y="1125"/>
                    <a:pt x="596" y="1099"/>
                  </a:cubicBezTo>
                  <a:cubicBezTo>
                    <a:pt x="596" y="1072"/>
                    <a:pt x="622" y="1019"/>
                    <a:pt x="662" y="940"/>
                  </a:cubicBezTo>
                  <a:cubicBezTo>
                    <a:pt x="715" y="847"/>
                    <a:pt x="781" y="768"/>
                    <a:pt x="874" y="688"/>
                  </a:cubicBezTo>
                  <a:cubicBezTo>
                    <a:pt x="953" y="609"/>
                    <a:pt x="1059" y="530"/>
                    <a:pt x="1191" y="477"/>
                  </a:cubicBezTo>
                  <a:cubicBezTo>
                    <a:pt x="1311" y="410"/>
                    <a:pt x="1456" y="371"/>
                    <a:pt x="1602" y="371"/>
                  </a:cubicBezTo>
                  <a:cubicBezTo>
                    <a:pt x="1761" y="371"/>
                    <a:pt x="1906" y="397"/>
                    <a:pt x="2012" y="463"/>
                  </a:cubicBezTo>
                  <a:cubicBezTo>
                    <a:pt x="2131" y="516"/>
                    <a:pt x="2224" y="583"/>
                    <a:pt x="2290" y="675"/>
                  </a:cubicBezTo>
                  <a:cubicBezTo>
                    <a:pt x="2356" y="755"/>
                    <a:pt x="2409" y="847"/>
                    <a:pt x="2436" y="953"/>
                  </a:cubicBezTo>
                  <a:cubicBezTo>
                    <a:pt x="2462" y="1059"/>
                    <a:pt x="2489" y="1152"/>
                    <a:pt x="2489" y="1244"/>
                  </a:cubicBezTo>
                  <a:cubicBezTo>
                    <a:pt x="2489" y="1456"/>
                    <a:pt x="2449" y="1668"/>
                    <a:pt x="2369" y="1893"/>
                  </a:cubicBezTo>
                  <a:cubicBezTo>
                    <a:pt x="2290" y="2131"/>
                    <a:pt x="2184" y="2356"/>
                    <a:pt x="2065" y="2594"/>
                  </a:cubicBezTo>
                  <a:cubicBezTo>
                    <a:pt x="1946" y="2819"/>
                    <a:pt x="1800" y="3044"/>
                    <a:pt x="1628" y="3283"/>
                  </a:cubicBezTo>
                  <a:cubicBezTo>
                    <a:pt x="1469" y="3508"/>
                    <a:pt x="1297" y="3719"/>
                    <a:pt x="1125" y="3918"/>
                  </a:cubicBezTo>
                  <a:cubicBezTo>
                    <a:pt x="953" y="4116"/>
                    <a:pt x="781" y="4302"/>
                    <a:pt x="609" y="4474"/>
                  </a:cubicBezTo>
                  <a:cubicBezTo>
                    <a:pt x="437" y="4633"/>
                    <a:pt x="278" y="4778"/>
                    <a:pt x="133" y="4884"/>
                  </a:cubicBezTo>
                  <a:cubicBezTo>
                    <a:pt x="93" y="4910"/>
                    <a:pt x="66" y="4937"/>
                    <a:pt x="40" y="4963"/>
                  </a:cubicBezTo>
                  <a:cubicBezTo>
                    <a:pt x="14" y="4977"/>
                    <a:pt x="0" y="5003"/>
                    <a:pt x="0" y="5043"/>
                  </a:cubicBezTo>
                  <a:cubicBezTo>
                    <a:pt x="0" y="5069"/>
                    <a:pt x="14" y="5109"/>
                    <a:pt x="40" y="5135"/>
                  </a:cubicBezTo>
                  <a:cubicBezTo>
                    <a:pt x="66" y="5175"/>
                    <a:pt x="119" y="5188"/>
                    <a:pt x="186" y="5188"/>
                  </a:cubicBezTo>
                  <a:cubicBezTo>
                    <a:pt x="239" y="5188"/>
                    <a:pt x="291" y="5188"/>
                    <a:pt x="344" y="5162"/>
                  </a:cubicBezTo>
                  <a:cubicBezTo>
                    <a:pt x="384" y="5149"/>
                    <a:pt x="424" y="5122"/>
                    <a:pt x="437" y="5109"/>
                  </a:cubicBezTo>
                  <a:lnTo>
                    <a:pt x="1509" y="5109"/>
                  </a:lnTo>
                  <a:cubicBezTo>
                    <a:pt x="1641" y="5109"/>
                    <a:pt x="1761" y="5122"/>
                    <a:pt x="1893" y="5122"/>
                  </a:cubicBezTo>
                  <a:lnTo>
                    <a:pt x="2674" y="5122"/>
                  </a:lnTo>
                  <a:cubicBezTo>
                    <a:pt x="2700" y="5122"/>
                    <a:pt x="2727" y="5122"/>
                    <a:pt x="2766" y="5096"/>
                  </a:cubicBezTo>
                  <a:cubicBezTo>
                    <a:pt x="2806" y="5069"/>
                    <a:pt x="2833" y="5043"/>
                    <a:pt x="2859" y="4990"/>
                  </a:cubicBezTo>
                  <a:cubicBezTo>
                    <a:pt x="2978" y="4791"/>
                    <a:pt x="3058" y="4646"/>
                    <a:pt x="3124" y="4553"/>
                  </a:cubicBezTo>
                  <a:cubicBezTo>
                    <a:pt x="3177" y="4460"/>
                    <a:pt x="3216" y="4394"/>
                    <a:pt x="3216" y="4355"/>
                  </a:cubicBezTo>
                  <a:cubicBezTo>
                    <a:pt x="3216" y="4302"/>
                    <a:pt x="3190" y="4262"/>
                    <a:pt x="3150" y="4249"/>
                  </a:cubicBezTo>
                  <a:cubicBezTo>
                    <a:pt x="3111" y="4235"/>
                    <a:pt x="3071" y="4222"/>
                    <a:pt x="3031" y="4222"/>
                  </a:cubicBezTo>
                  <a:cubicBezTo>
                    <a:pt x="2965" y="4222"/>
                    <a:pt x="2925" y="4235"/>
                    <a:pt x="2899" y="4275"/>
                  </a:cubicBezTo>
                  <a:cubicBezTo>
                    <a:pt x="2872" y="4302"/>
                    <a:pt x="2846" y="4328"/>
                    <a:pt x="2819" y="4355"/>
                  </a:cubicBezTo>
                  <a:lnTo>
                    <a:pt x="2661" y="4619"/>
                  </a:lnTo>
                  <a:cubicBezTo>
                    <a:pt x="2621" y="4659"/>
                    <a:pt x="2594" y="4699"/>
                    <a:pt x="2568" y="4712"/>
                  </a:cubicBezTo>
                  <a:cubicBezTo>
                    <a:pt x="2555" y="4725"/>
                    <a:pt x="2528" y="4738"/>
                    <a:pt x="2489" y="4738"/>
                  </a:cubicBezTo>
                  <a:lnTo>
                    <a:pt x="2250" y="4738"/>
                  </a:lnTo>
                  <a:cubicBezTo>
                    <a:pt x="2131" y="4738"/>
                    <a:pt x="1972" y="4738"/>
                    <a:pt x="1800" y="4725"/>
                  </a:cubicBezTo>
                  <a:lnTo>
                    <a:pt x="1284" y="4725"/>
                  </a:lnTo>
                  <a:cubicBezTo>
                    <a:pt x="1099" y="4725"/>
                    <a:pt x="953" y="4712"/>
                    <a:pt x="821" y="4712"/>
                  </a:cubicBezTo>
                  <a:cubicBezTo>
                    <a:pt x="940" y="4593"/>
                    <a:pt x="1072" y="4460"/>
                    <a:pt x="1231" y="4302"/>
                  </a:cubicBezTo>
                  <a:cubicBezTo>
                    <a:pt x="1377" y="4143"/>
                    <a:pt x="1536" y="3971"/>
                    <a:pt x="1694" y="3785"/>
                  </a:cubicBezTo>
                  <a:cubicBezTo>
                    <a:pt x="1853" y="3600"/>
                    <a:pt x="1999" y="3402"/>
                    <a:pt x="2144" y="3190"/>
                  </a:cubicBezTo>
                  <a:cubicBezTo>
                    <a:pt x="2303" y="2978"/>
                    <a:pt x="2436" y="2766"/>
                    <a:pt x="2555" y="2555"/>
                  </a:cubicBezTo>
                  <a:cubicBezTo>
                    <a:pt x="2674" y="2343"/>
                    <a:pt x="2766" y="2118"/>
                    <a:pt x="2833" y="1906"/>
                  </a:cubicBezTo>
                  <a:cubicBezTo>
                    <a:pt x="2912" y="1681"/>
                    <a:pt x="2952" y="1469"/>
                    <a:pt x="2952" y="1258"/>
                  </a:cubicBezTo>
                  <a:cubicBezTo>
                    <a:pt x="2952" y="1085"/>
                    <a:pt x="2925" y="927"/>
                    <a:pt x="2872" y="781"/>
                  </a:cubicBezTo>
                  <a:cubicBezTo>
                    <a:pt x="2833" y="622"/>
                    <a:pt x="2753" y="490"/>
                    <a:pt x="2661" y="371"/>
                  </a:cubicBezTo>
                  <a:cubicBezTo>
                    <a:pt x="2555" y="252"/>
                    <a:pt x="2422" y="172"/>
                    <a:pt x="2264"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2304514" y="857395"/>
              <a:ext cx="109821" cy="109766"/>
            </a:xfrm>
            <a:custGeom>
              <a:rect b="b" l="l" r="r" t="t"/>
              <a:pathLst>
                <a:path extrusionOk="0" h="1986" w="1987">
                  <a:moveTo>
                    <a:pt x="994" y="1"/>
                  </a:moveTo>
                  <a:cubicBezTo>
                    <a:pt x="927" y="1"/>
                    <a:pt x="888" y="27"/>
                    <a:pt x="848" y="67"/>
                  </a:cubicBezTo>
                  <a:cubicBezTo>
                    <a:pt x="808" y="93"/>
                    <a:pt x="795" y="146"/>
                    <a:pt x="795" y="186"/>
                  </a:cubicBezTo>
                  <a:cubicBezTo>
                    <a:pt x="795" y="252"/>
                    <a:pt x="795" y="345"/>
                    <a:pt x="795" y="451"/>
                  </a:cubicBezTo>
                  <a:cubicBezTo>
                    <a:pt x="808" y="557"/>
                    <a:pt x="808" y="676"/>
                    <a:pt x="808" y="808"/>
                  </a:cubicBezTo>
                  <a:lnTo>
                    <a:pt x="173" y="808"/>
                  </a:lnTo>
                  <a:cubicBezTo>
                    <a:pt x="133" y="808"/>
                    <a:pt x="94" y="821"/>
                    <a:pt x="67" y="861"/>
                  </a:cubicBezTo>
                  <a:cubicBezTo>
                    <a:pt x="27" y="887"/>
                    <a:pt x="1" y="940"/>
                    <a:pt x="1" y="1007"/>
                  </a:cubicBezTo>
                  <a:cubicBezTo>
                    <a:pt x="1" y="1073"/>
                    <a:pt x="27" y="1126"/>
                    <a:pt x="67" y="1165"/>
                  </a:cubicBezTo>
                  <a:cubicBezTo>
                    <a:pt x="107" y="1192"/>
                    <a:pt x="133" y="1205"/>
                    <a:pt x="173" y="1205"/>
                  </a:cubicBezTo>
                  <a:cubicBezTo>
                    <a:pt x="226" y="1205"/>
                    <a:pt x="305" y="1205"/>
                    <a:pt x="424" y="1192"/>
                  </a:cubicBezTo>
                  <a:lnTo>
                    <a:pt x="795" y="1192"/>
                  </a:lnTo>
                  <a:cubicBezTo>
                    <a:pt x="795" y="1298"/>
                    <a:pt x="782" y="1417"/>
                    <a:pt x="782" y="1536"/>
                  </a:cubicBezTo>
                  <a:cubicBezTo>
                    <a:pt x="782" y="1655"/>
                    <a:pt x="782" y="1761"/>
                    <a:pt x="782" y="1827"/>
                  </a:cubicBezTo>
                  <a:cubicBezTo>
                    <a:pt x="782" y="1854"/>
                    <a:pt x="795" y="1893"/>
                    <a:pt x="821" y="1933"/>
                  </a:cubicBezTo>
                  <a:cubicBezTo>
                    <a:pt x="861" y="1959"/>
                    <a:pt x="914" y="1986"/>
                    <a:pt x="980" y="1986"/>
                  </a:cubicBezTo>
                  <a:cubicBezTo>
                    <a:pt x="1060" y="1986"/>
                    <a:pt x="1113" y="1959"/>
                    <a:pt x="1139" y="1933"/>
                  </a:cubicBezTo>
                  <a:cubicBezTo>
                    <a:pt x="1179" y="1880"/>
                    <a:pt x="1192" y="1854"/>
                    <a:pt x="1192" y="1827"/>
                  </a:cubicBezTo>
                  <a:lnTo>
                    <a:pt x="1192" y="1192"/>
                  </a:lnTo>
                  <a:lnTo>
                    <a:pt x="1801" y="1192"/>
                  </a:lnTo>
                  <a:cubicBezTo>
                    <a:pt x="1854" y="1192"/>
                    <a:pt x="1894" y="1165"/>
                    <a:pt x="1920" y="1139"/>
                  </a:cubicBezTo>
                  <a:cubicBezTo>
                    <a:pt x="1960" y="1099"/>
                    <a:pt x="1986" y="1046"/>
                    <a:pt x="1986" y="980"/>
                  </a:cubicBezTo>
                  <a:cubicBezTo>
                    <a:pt x="1986" y="901"/>
                    <a:pt x="1973" y="848"/>
                    <a:pt x="1933" y="821"/>
                  </a:cubicBezTo>
                  <a:cubicBezTo>
                    <a:pt x="1907" y="795"/>
                    <a:pt x="1880" y="782"/>
                    <a:pt x="1854" y="782"/>
                  </a:cubicBezTo>
                  <a:cubicBezTo>
                    <a:pt x="1774" y="782"/>
                    <a:pt x="1669" y="782"/>
                    <a:pt x="1563" y="795"/>
                  </a:cubicBezTo>
                  <a:cubicBezTo>
                    <a:pt x="1457" y="808"/>
                    <a:pt x="1338" y="808"/>
                    <a:pt x="1192" y="808"/>
                  </a:cubicBezTo>
                  <a:lnTo>
                    <a:pt x="1192" y="464"/>
                  </a:lnTo>
                  <a:cubicBezTo>
                    <a:pt x="1205" y="345"/>
                    <a:pt x="1205" y="252"/>
                    <a:pt x="1205" y="186"/>
                  </a:cubicBezTo>
                  <a:cubicBezTo>
                    <a:pt x="1205" y="146"/>
                    <a:pt x="1179" y="93"/>
                    <a:pt x="1152" y="67"/>
                  </a:cubicBezTo>
                  <a:cubicBezTo>
                    <a:pt x="1113" y="27"/>
                    <a:pt x="1060" y="1"/>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2428871" y="768908"/>
              <a:ext cx="177085" cy="286796"/>
            </a:xfrm>
            <a:custGeom>
              <a:rect b="b" l="l" r="r" t="t"/>
              <a:pathLst>
                <a:path extrusionOk="0" h="5189" w="3204">
                  <a:moveTo>
                    <a:pt x="1669" y="0"/>
                  </a:moveTo>
                  <a:cubicBezTo>
                    <a:pt x="1417" y="0"/>
                    <a:pt x="1192" y="53"/>
                    <a:pt x="994" y="146"/>
                  </a:cubicBezTo>
                  <a:cubicBezTo>
                    <a:pt x="808" y="252"/>
                    <a:pt x="636" y="371"/>
                    <a:pt x="504" y="516"/>
                  </a:cubicBezTo>
                  <a:cubicBezTo>
                    <a:pt x="371" y="649"/>
                    <a:pt x="279" y="808"/>
                    <a:pt x="213" y="953"/>
                  </a:cubicBezTo>
                  <a:cubicBezTo>
                    <a:pt x="146" y="1099"/>
                    <a:pt x="107" y="1231"/>
                    <a:pt x="107" y="1324"/>
                  </a:cubicBezTo>
                  <a:cubicBezTo>
                    <a:pt x="107" y="1337"/>
                    <a:pt x="107" y="1363"/>
                    <a:pt x="120" y="1416"/>
                  </a:cubicBezTo>
                  <a:cubicBezTo>
                    <a:pt x="120" y="1456"/>
                    <a:pt x="133" y="1496"/>
                    <a:pt x="146" y="1535"/>
                  </a:cubicBezTo>
                  <a:cubicBezTo>
                    <a:pt x="160" y="1575"/>
                    <a:pt x="199" y="1615"/>
                    <a:pt x="226" y="1655"/>
                  </a:cubicBezTo>
                  <a:cubicBezTo>
                    <a:pt x="279" y="1681"/>
                    <a:pt x="332" y="1694"/>
                    <a:pt x="398" y="1694"/>
                  </a:cubicBezTo>
                  <a:cubicBezTo>
                    <a:pt x="504" y="1694"/>
                    <a:pt x="583" y="1668"/>
                    <a:pt x="649" y="1615"/>
                  </a:cubicBezTo>
                  <a:cubicBezTo>
                    <a:pt x="702" y="1562"/>
                    <a:pt x="742" y="1496"/>
                    <a:pt x="742" y="1416"/>
                  </a:cubicBezTo>
                  <a:cubicBezTo>
                    <a:pt x="742" y="1377"/>
                    <a:pt x="729" y="1337"/>
                    <a:pt x="716" y="1324"/>
                  </a:cubicBezTo>
                  <a:cubicBezTo>
                    <a:pt x="702" y="1284"/>
                    <a:pt x="689" y="1271"/>
                    <a:pt x="663" y="1244"/>
                  </a:cubicBezTo>
                  <a:lnTo>
                    <a:pt x="610" y="1178"/>
                  </a:lnTo>
                  <a:cubicBezTo>
                    <a:pt x="596" y="1152"/>
                    <a:pt x="596" y="1125"/>
                    <a:pt x="596" y="1099"/>
                  </a:cubicBezTo>
                  <a:cubicBezTo>
                    <a:pt x="596" y="1072"/>
                    <a:pt x="623" y="1019"/>
                    <a:pt x="663" y="940"/>
                  </a:cubicBezTo>
                  <a:cubicBezTo>
                    <a:pt x="716" y="847"/>
                    <a:pt x="782" y="768"/>
                    <a:pt x="861" y="688"/>
                  </a:cubicBezTo>
                  <a:cubicBezTo>
                    <a:pt x="954" y="609"/>
                    <a:pt x="1060" y="530"/>
                    <a:pt x="1179" y="477"/>
                  </a:cubicBezTo>
                  <a:cubicBezTo>
                    <a:pt x="1311" y="410"/>
                    <a:pt x="1444" y="371"/>
                    <a:pt x="1602" y="371"/>
                  </a:cubicBezTo>
                  <a:cubicBezTo>
                    <a:pt x="1761" y="371"/>
                    <a:pt x="1894" y="397"/>
                    <a:pt x="2013" y="463"/>
                  </a:cubicBezTo>
                  <a:cubicBezTo>
                    <a:pt x="2119" y="516"/>
                    <a:pt x="2211" y="583"/>
                    <a:pt x="2277" y="675"/>
                  </a:cubicBezTo>
                  <a:cubicBezTo>
                    <a:pt x="2357" y="755"/>
                    <a:pt x="2396" y="847"/>
                    <a:pt x="2423" y="953"/>
                  </a:cubicBezTo>
                  <a:cubicBezTo>
                    <a:pt x="2463" y="1059"/>
                    <a:pt x="2476" y="1152"/>
                    <a:pt x="2476" y="1244"/>
                  </a:cubicBezTo>
                  <a:cubicBezTo>
                    <a:pt x="2476" y="1456"/>
                    <a:pt x="2436" y="1668"/>
                    <a:pt x="2357" y="1893"/>
                  </a:cubicBezTo>
                  <a:cubicBezTo>
                    <a:pt x="2291" y="2131"/>
                    <a:pt x="2185" y="2356"/>
                    <a:pt x="2052" y="2594"/>
                  </a:cubicBezTo>
                  <a:cubicBezTo>
                    <a:pt x="1933" y="2819"/>
                    <a:pt x="1788" y="3044"/>
                    <a:pt x="1629" y="3283"/>
                  </a:cubicBezTo>
                  <a:cubicBezTo>
                    <a:pt x="1470" y="3508"/>
                    <a:pt x="1298" y="3719"/>
                    <a:pt x="1126" y="3918"/>
                  </a:cubicBezTo>
                  <a:cubicBezTo>
                    <a:pt x="954" y="4116"/>
                    <a:pt x="769" y="4302"/>
                    <a:pt x="596" y="4474"/>
                  </a:cubicBezTo>
                  <a:cubicBezTo>
                    <a:pt x="424" y="4633"/>
                    <a:pt x="266" y="4778"/>
                    <a:pt x="120" y="4884"/>
                  </a:cubicBezTo>
                  <a:cubicBezTo>
                    <a:pt x="94" y="4910"/>
                    <a:pt x="67" y="4937"/>
                    <a:pt x="27" y="4963"/>
                  </a:cubicBezTo>
                  <a:cubicBezTo>
                    <a:pt x="14" y="4977"/>
                    <a:pt x="1" y="5003"/>
                    <a:pt x="1" y="5043"/>
                  </a:cubicBezTo>
                  <a:cubicBezTo>
                    <a:pt x="1" y="5069"/>
                    <a:pt x="14" y="5109"/>
                    <a:pt x="27" y="5135"/>
                  </a:cubicBezTo>
                  <a:cubicBezTo>
                    <a:pt x="67" y="5175"/>
                    <a:pt x="107" y="5188"/>
                    <a:pt x="173" y="5188"/>
                  </a:cubicBezTo>
                  <a:cubicBezTo>
                    <a:pt x="239" y="5188"/>
                    <a:pt x="292" y="5188"/>
                    <a:pt x="332" y="5162"/>
                  </a:cubicBezTo>
                  <a:cubicBezTo>
                    <a:pt x="385" y="5149"/>
                    <a:pt x="424" y="5122"/>
                    <a:pt x="438" y="5109"/>
                  </a:cubicBezTo>
                  <a:lnTo>
                    <a:pt x="1510" y="5109"/>
                  </a:lnTo>
                  <a:cubicBezTo>
                    <a:pt x="1642" y="5109"/>
                    <a:pt x="1761" y="5122"/>
                    <a:pt x="1880" y="5122"/>
                  </a:cubicBezTo>
                  <a:lnTo>
                    <a:pt x="2674" y="5122"/>
                  </a:lnTo>
                  <a:cubicBezTo>
                    <a:pt x="2688" y="5122"/>
                    <a:pt x="2714" y="5122"/>
                    <a:pt x="2754" y="5096"/>
                  </a:cubicBezTo>
                  <a:cubicBezTo>
                    <a:pt x="2794" y="5069"/>
                    <a:pt x="2833" y="5043"/>
                    <a:pt x="2860" y="4990"/>
                  </a:cubicBezTo>
                  <a:cubicBezTo>
                    <a:pt x="2966" y="4791"/>
                    <a:pt x="3058" y="4646"/>
                    <a:pt x="3111" y="4553"/>
                  </a:cubicBezTo>
                  <a:cubicBezTo>
                    <a:pt x="3177" y="4460"/>
                    <a:pt x="3204" y="4394"/>
                    <a:pt x="3204" y="4355"/>
                  </a:cubicBezTo>
                  <a:cubicBezTo>
                    <a:pt x="3204" y="4302"/>
                    <a:pt x="3191" y="4262"/>
                    <a:pt x="3151" y="4249"/>
                  </a:cubicBezTo>
                  <a:cubicBezTo>
                    <a:pt x="3111" y="4235"/>
                    <a:pt x="3071" y="4222"/>
                    <a:pt x="3019" y="4222"/>
                  </a:cubicBezTo>
                  <a:cubicBezTo>
                    <a:pt x="2966" y="4222"/>
                    <a:pt x="2926" y="4235"/>
                    <a:pt x="2886" y="4275"/>
                  </a:cubicBezTo>
                  <a:cubicBezTo>
                    <a:pt x="2860" y="4302"/>
                    <a:pt x="2833" y="4328"/>
                    <a:pt x="2820" y="4355"/>
                  </a:cubicBezTo>
                  <a:lnTo>
                    <a:pt x="2648" y="4619"/>
                  </a:lnTo>
                  <a:cubicBezTo>
                    <a:pt x="2621" y="4659"/>
                    <a:pt x="2595" y="4699"/>
                    <a:pt x="2569" y="4712"/>
                  </a:cubicBezTo>
                  <a:cubicBezTo>
                    <a:pt x="2542" y="4725"/>
                    <a:pt x="2516" y="4738"/>
                    <a:pt x="2489" y="4738"/>
                  </a:cubicBezTo>
                  <a:lnTo>
                    <a:pt x="2251" y="4738"/>
                  </a:lnTo>
                  <a:cubicBezTo>
                    <a:pt x="2119" y="4738"/>
                    <a:pt x="1973" y="4738"/>
                    <a:pt x="1801" y="4725"/>
                  </a:cubicBezTo>
                  <a:lnTo>
                    <a:pt x="1271" y="4725"/>
                  </a:lnTo>
                  <a:cubicBezTo>
                    <a:pt x="1099" y="4725"/>
                    <a:pt x="941" y="4712"/>
                    <a:pt x="821" y="4712"/>
                  </a:cubicBezTo>
                  <a:cubicBezTo>
                    <a:pt x="941" y="4593"/>
                    <a:pt x="1073" y="4460"/>
                    <a:pt x="1232" y="4302"/>
                  </a:cubicBezTo>
                  <a:cubicBezTo>
                    <a:pt x="1377" y="4143"/>
                    <a:pt x="1536" y="3971"/>
                    <a:pt x="1682" y="3785"/>
                  </a:cubicBezTo>
                  <a:cubicBezTo>
                    <a:pt x="1841" y="3600"/>
                    <a:pt x="1999" y="3402"/>
                    <a:pt x="2145" y="3190"/>
                  </a:cubicBezTo>
                  <a:cubicBezTo>
                    <a:pt x="2291" y="2978"/>
                    <a:pt x="2436" y="2766"/>
                    <a:pt x="2542" y="2555"/>
                  </a:cubicBezTo>
                  <a:cubicBezTo>
                    <a:pt x="2661" y="2343"/>
                    <a:pt x="2754" y="2118"/>
                    <a:pt x="2833" y="1906"/>
                  </a:cubicBezTo>
                  <a:cubicBezTo>
                    <a:pt x="2899" y="1681"/>
                    <a:pt x="2939" y="1469"/>
                    <a:pt x="2939" y="1258"/>
                  </a:cubicBezTo>
                  <a:cubicBezTo>
                    <a:pt x="2939" y="1085"/>
                    <a:pt x="2913" y="927"/>
                    <a:pt x="2873" y="781"/>
                  </a:cubicBezTo>
                  <a:cubicBezTo>
                    <a:pt x="2833" y="622"/>
                    <a:pt x="2754" y="490"/>
                    <a:pt x="2648" y="371"/>
                  </a:cubicBezTo>
                  <a:cubicBezTo>
                    <a:pt x="2542" y="252"/>
                    <a:pt x="2423" y="172"/>
                    <a:pt x="2251" y="106"/>
                  </a:cubicBezTo>
                  <a:cubicBezTo>
                    <a:pt x="2092" y="27"/>
                    <a:pt x="1894"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2632265" y="887407"/>
              <a:ext cx="93683" cy="78318"/>
            </a:xfrm>
            <a:custGeom>
              <a:rect b="b" l="l" r="r" t="t"/>
              <a:pathLst>
                <a:path extrusionOk="0" h="1417" w="1695">
                  <a:moveTo>
                    <a:pt x="159" y="0"/>
                  </a:moveTo>
                  <a:cubicBezTo>
                    <a:pt x="93" y="0"/>
                    <a:pt x="53" y="27"/>
                    <a:pt x="27" y="66"/>
                  </a:cubicBezTo>
                  <a:cubicBezTo>
                    <a:pt x="14" y="106"/>
                    <a:pt x="0" y="146"/>
                    <a:pt x="0" y="186"/>
                  </a:cubicBezTo>
                  <a:cubicBezTo>
                    <a:pt x="0" y="225"/>
                    <a:pt x="14" y="278"/>
                    <a:pt x="40" y="318"/>
                  </a:cubicBezTo>
                  <a:cubicBezTo>
                    <a:pt x="66" y="358"/>
                    <a:pt x="106" y="384"/>
                    <a:pt x="159" y="384"/>
                  </a:cubicBezTo>
                  <a:lnTo>
                    <a:pt x="821" y="384"/>
                  </a:lnTo>
                  <a:cubicBezTo>
                    <a:pt x="953" y="371"/>
                    <a:pt x="1086" y="371"/>
                    <a:pt x="1205" y="371"/>
                  </a:cubicBezTo>
                  <a:lnTo>
                    <a:pt x="1522" y="371"/>
                  </a:lnTo>
                  <a:cubicBezTo>
                    <a:pt x="1589" y="371"/>
                    <a:pt x="1641" y="344"/>
                    <a:pt x="1668" y="291"/>
                  </a:cubicBezTo>
                  <a:cubicBezTo>
                    <a:pt x="1681" y="239"/>
                    <a:pt x="1694" y="199"/>
                    <a:pt x="1694" y="172"/>
                  </a:cubicBezTo>
                  <a:cubicBezTo>
                    <a:pt x="1694" y="119"/>
                    <a:pt x="1681" y="80"/>
                    <a:pt x="1655" y="53"/>
                  </a:cubicBezTo>
                  <a:cubicBezTo>
                    <a:pt x="1628" y="14"/>
                    <a:pt x="1602" y="0"/>
                    <a:pt x="1575" y="0"/>
                  </a:cubicBezTo>
                  <a:cubicBezTo>
                    <a:pt x="1469" y="0"/>
                    <a:pt x="1364" y="0"/>
                    <a:pt x="1231" y="14"/>
                  </a:cubicBezTo>
                  <a:lnTo>
                    <a:pt x="278" y="14"/>
                  </a:lnTo>
                  <a:cubicBezTo>
                    <a:pt x="225" y="0"/>
                    <a:pt x="186" y="0"/>
                    <a:pt x="159" y="0"/>
                  </a:cubicBezTo>
                  <a:close/>
                  <a:moveTo>
                    <a:pt x="159" y="1033"/>
                  </a:moveTo>
                  <a:cubicBezTo>
                    <a:pt x="93" y="1033"/>
                    <a:pt x="53" y="1059"/>
                    <a:pt x="27" y="1099"/>
                  </a:cubicBezTo>
                  <a:cubicBezTo>
                    <a:pt x="14" y="1139"/>
                    <a:pt x="0" y="1178"/>
                    <a:pt x="0" y="1218"/>
                  </a:cubicBezTo>
                  <a:cubicBezTo>
                    <a:pt x="0" y="1271"/>
                    <a:pt x="14" y="1311"/>
                    <a:pt x="40" y="1350"/>
                  </a:cubicBezTo>
                  <a:cubicBezTo>
                    <a:pt x="66" y="1390"/>
                    <a:pt x="106" y="1416"/>
                    <a:pt x="159" y="1416"/>
                  </a:cubicBezTo>
                  <a:lnTo>
                    <a:pt x="821" y="1416"/>
                  </a:lnTo>
                  <a:cubicBezTo>
                    <a:pt x="953" y="1416"/>
                    <a:pt x="1086" y="1403"/>
                    <a:pt x="1205" y="1403"/>
                  </a:cubicBezTo>
                  <a:lnTo>
                    <a:pt x="1522" y="1403"/>
                  </a:lnTo>
                  <a:cubicBezTo>
                    <a:pt x="1589" y="1403"/>
                    <a:pt x="1641" y="1390"/>
                    <a:pt x="1668" y="1337"/>
                  </a:cubicBezTo>
                  <a:cubicBezTo>
                    <a:pt x="1681" y="1284"/>
                    <a:pt x="1694" y="1231"/>
                    <a:pt x="1694" y="1205"/>
                  </a:cubicBezTo>
                  <a:cubicBezTo>
                    <a:pt x="1694" y="1165"/>
                    <a:pt x="1681" y="1125"/>
                    <a:pt x="1655" y="1086"/>
                  </a:cubicBezTo>
                  <a:cubicBezTo>
                    <a:pt x="1628" y="1046"/>
                    <a:pt x="1602" y="1033"/>
                    <a:pt x="1575" y="1033"/>
                  </a:cubicBezTo>
                  <a:cubicBezTo>
                    <a:pt x="1469" y="1033"/>
                    <a:pt x="1364" y="1033"/>
                    <a:pt x="1231" y="1046"/>
                  </a:cubicBezTo>
                  <a:lnTo>
                    <a:pt x="278" y="1046"/>
                  </a:lnTo>
                  <a:cubicBezTo>
                    <a:pt x="225" y="1046"/>
                    <a:pt x="186" y="1033"/>
                    <a:pt x="159" y="10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2740539" y="770345"/>
              <a:ext cx="188029" cy="281711"/>
            </a:xfrm>
            <a:custGeom>
              <a:rect b="b" l="l" r="r" t="t"/>
              <a:pathLst>
                <a:path extrusionOk="0" h="5097" w="3402">
                  <a:moveTo>
                    <a:pt x="2528" y="609"/>
                  </a:moveTo>
                  <a:lnTo>
                    <a:pt x="2356" y="3190"/>
                  </a:lnTo>
                  <a:cubicBezTo>
                    <a:pt x="2210" y="3190"/>
                    <a:pt x="2038" y="3204"/>
                    <a:pt x="1853" y="3217"/>
                  </a:cubicBezTo>
                  <a:cubicBezTo>
                    <a:pt x="1668" y="3230"/>
                    <a:pt x="1496" y="3230"/>
                    <a:pt x="1324" y="3243"/>
                  </a:cubicBezTo>
                  <a:cubicBezTo>
                    <a:pt x="1165" y="3243"/>
                    <a:pt x="1019" y="3257"/>
                    <a:pt x="900" y="3257"/>
                  </a:cubicBezTo>
                  <a:lnTo>
                    <a:pt x="702" y="3257"/>
                  </a:lnTo>
                  <a:cubicBezTo>
                    <a:pt x="662" y="3257"/>
                    <a:pt x="635" y="3257"/>
                    <a:pt x="622" y="3243"/>
                  </a:cubicBezTo>
                  <a:cubicBezTo>
                    <a:pt x="622" y="3230"/>
                    <a:pt x="622" y="3230"/>
                    <a:pt x="622" y="3217"/>
                  </a:cubicBezTo>
                  <a:cubicBezTo>
                    <a:pt x="622" y="3190"/>
                    <a:pt x="622" y="3164"/>
                    <a:pt x="649" y="3137"/>
                  </a:cubicBezTo>
                  <a:cubicBezTo>
                    <a:pt x="675" y="3124"/>
                    <a:pt x="688" y="3098"/>
                    <a:pt x="688" y="3084"/>
                  </a:cubicBezTo>
                  <a:lnTo>
                    <a:pt x="2528" y="609"/>
                  </a:lnTo>
                  <a:close/>
                  <a:moveTo>
                    <a:pt x="2713" y="1"/>
                  </a:moveTo>
                  <a:cubicBezTo>
                    <a:pt x="2634" y="1"/>
                    <a:pt x="2581" y="27"/>
                    <a:pt x="2515" y="80"/>
                  </a:cubicBezTo>
                  <a:cubicBezTo>
                    <a:pt x="2462" y="120"/>
                    <a:pt x="2422" y="159"/>
                    <a:pt x="2409" y="173"/>
                  </a:cubicBezTo>
                  <a:cubicBezTo>
                    <a:pt x="2263" y="358"/>
                    <a:pt x="2131" y="530"/>
                    <a:pt x="2012" y="689"/>
                  </a:cubicBezTo>
                  <a:cubicBezTo>
                    <a:pt x="1893" y="834"/>
                    <a:pt x="1774" y="993"/>
                    <a:pt x="1668" y="1126"/>
                  </a:cubicBezTo>
                  <a:lnTo>
                    <a:pt x="1350" y="1562"/>
                  </a:lnTo>
                  <a:cubicBezTo>
                    <a:pt x="1244" y="1708"/>
                    <a:pt x="1125" y="1867"/>
                    <a:pt x="993" y="2039"/>
                  </a:cubicBezTo>
                  <a:cubicBezTo>
                    <a:pt x="874" y="2211"/>
                    <a:pt x="728" y="2396"/>
                    <a:pt x="582" y="2595"/>
                  </a:cubicBezTo>
                  <a:cubicBezTo>
                    <a:pt x="437" y="2807"/>
                    <a:pt x="265" y="3045"/>
                    <a:pt x="66" y="3309"/>
                  </a:cubicBezTo>
                  <a:cubicBezTo>
                    <a:pt x="40" y="3336"/>
                    <a:pt x="27" y="3362"/>
                    <a:pt x="13" y="3402"/>
                  </a:cubicBezTo>
                  <a:cubicBezTo>
                    <a:pt x="0" y="3415"/>
                    <a:pt x="0" y="3442"/>
                    <a:pt x="0" y="3468"/>
                  </a:cubicBezTo>
                  <a:cubicBezTo>
                    <a:pt x="0" y="3534"/>
                    <a:pt x="27" y="3574"/>
                    <a:pt x="80" y="3601"/>
                  </a:cubicBezTo>
                  <a:cubicBezTo>
                    <a:pt x="132" y="3640"/>
                    <a:pt x="185" y="3654"/>
                    <a:pt x="265" y="3654"/>
                  </a:cubicBezTo>
                  <a:cubicBezTo>
                    <a:pt x="344" y="3654"/>
                    <a:pt x="556" y="3654"/>
                    <a:pt x="900" y="3640"/>
                  </a:cubicBezTo>
                  <a:cubicBezTo>
                    <a:pt x="1231" y="3627"/>
                    <a:pt x="1721" y="3601"/>
                    <a:pt x="2343" y="3601"/>
                  </a:cubicBezTo>
                  <a:lnTo>
                    <a:pt x="2290" y="4554"/>
                  </a:lnTo>
                  <a:cubicBezTo>
                    <a:pt x="2290" y="4633"/>
                    <a:pt x="2263" y="4686"/>
                    <a:pt x="2197" y="4726"/>
                  </a:cubicBezTo>
                  <a:cubicBezTo>
                    <a:pt x="2144" y="4752"/>
                    <a:pt x="2078" y="4779"/>
                    <a:pt x="1985" y="4792"/>
                  </a:cubicBezTo>
                  <a:lnTo>
                    <a:pt x="1893" y="4792"/>
                  </a:lnTo>
                  <a:cubicBezTo>
                    <a:pt x="1853" y="4792"/>
                    <a:pt x="1800" y="4805"/>
                    <a:pt x="1747" y="4805"/>
                  </a:cubicBezTo>
                  <a:cubicBezTo>
                    <a:pt x="1694" y="4805"/>
                    <a:pt x="1641" y="4818"/>
                    <a:pt x="1575" y="4818"/>
                  </a:cubicBezTo>
                  <a:lnTo>
                    <a:pt x="1430" y="4818"/>
                  </a:lnTo>
                  <a:cubicBezTo>
                    <a:pt x="1390" y="4818"/>
                    <a:pt x="1350" y="4832"/>
                    <a:pt x="1310" y="4845"/>
                  </a:cubicBezTo>
                  <a:cubicBezTo>
                    <a:pt x="1271" y="4858"/>
                    <a:pt x="1244" y="4898"/>
                    <a:pt x="1244" y="4951"/>
                  </a:cubicBezTo>
                  <a:cubicBezTo>
                    <a:pt x="1244" y="5017"/>
                    <a:pt x="1271" y="5057"/>
                    <a:pt x="1324" y="5070"/>
                  </a:cubicBezTo>
                  <a:cubicBezTo>
                    <a:pt x="1377" y="5096"/>
                    <a:pt x="1416" y="5096"/>
                    <a:pt x="1456" y="5096"/>
                  </a:cubicBezTo>
                  <a:lnTo>
                    <a:pt x="2965" y="5096"/>
                  </a:lnTo>
                  <a:cubicBezTo>
                    <a:pt x="3044" y="5096"/>
                    <a:pt x="3110" y="5096"/>
                    <a:pt x="3163" y="5070"/>
                  </a:cubicBezTo>
                  <a:cubicBezTo>
                    <a:pt x="3216" y="5043"/>
                    <a:pt x="3230" y="5004"/>
                    <a:pt x="3230" y="4951"/>
                  </a:cubicBezTo>
                  <a:cubicBezTo>
                    <a:pt x="3230" y="4884"/>
                    <a:pt x="3216" y="4845"/>
                    <a:pt x="3163" y="4832"/>
                  </a:cubicBezTo>
                  <a:cubicBezTo>
                    <a:pt x="3124" y="4805"/>
                    <a:pt x="3057" y="4792"/>
                    <a:pt x="2965" y="4792"/>
                  </a:cubicBezTo>
                  <a:lnTo>
                    <a:pt x="2793" y="4792"/>
                  </a:lnTo>
                  <a:cubicBezTo>
                    <a:pt x="2740" y="4779"/>
                    <a:pt x="2713" y="4752"/>
                    <a:pt x="2713" y="4699"/>
                  </a:cubicBezTo>
                  <a:cubicBezTo>
                    <a:pt x="2713" y="4673"/>
                    <a:pt x="2713" y="4620"/>
                    <a:pt x="2713" y="4527"/>
                  </a:cubicBezTo>
                  <a:cubicBezTo>
                    <a:pt x="2727" y="4448"/>
                    <a:pt x="2727" y="4355"/>
                    <a:pt x="2727" y="4249"/>
                  </a:cubicBezTo>
                  <a:cubicBezTo>
                    <a:pt x="2740" y="4130"/>
                    <a:pt x="2740" y="4024"/>
                    <a:pt x="2753" y="3905"/>
                  </a:cubicBezTo>
                  <a:cubicBezTo>
                    <a:pt x="2753" y="3786"/>
                    <a:pt x="2766" y="3680"/>
                    <a:pt x="2766" y="3601"/>
                  </a:cubicBezTo>
                  <a:lnTo>
                    <a:pt x="3230" y="3601"/>
                  </a:lnTo>
                  <a:cubicBezTo>
                    <a:pt x="3256" y="3601"/>
                    <a:pt x="3296" y="3587"/>
                    <a:pt x="3335" y="3561"/>
                  </a:cubicBezTo>
                  <a:cubicBezTo>
                    <a:pt x="3388" y="3534"/>
                    <a:pt x="3402" y="3482"/>
                    <a:pt x="3402" y="3415"/>
                  </a:cubicBezTo>
                  <a:cubicBezTo>
                    <a:pt x="3402" y="3349"/>
                    <a:pt x="3388" y="3309"/>
                    <a:pt x="3349" y="3270"/>
                  </a:cubicBezTo>
                  <a:cubicBezTo>
                    <a:pt x="3309" y="3230"/>
                    <a:pt x="3256" y="3217"/>
                    <a:pt x="3190" y="3217"/>
                  </a:cubicBezTo>
                  <a:lnTo>
                    <a:pt x="2793" y="3190"/>
                  </a:lnTo>
                  <a:cubicBezTo>
                    <a:pt x="2793" y="3032"/>
                    <a:pt x="2793" y="2859"/>
                    <a:pt x="2806" y="2648"/>
                  </a:cubicBezTo>
                  <a:cubicBezTo>
                    <a:pt x="2806" y="2436"/>
                    <a:pt x="2819" y="2224"/>
                    <a:pt x="2832" y="1999"/>
                  </a:cubicBezTo>
                  <a:cubicBezTo>
                    <a:pt x="2846" y="1774"/>
                    <a:pt x="2859" y="1562"/>
                    <a:pt x="2872" y="1337"/>
                  </a:cubicBezTo>
                  <a:cubicBezTo>
                    <a:pt x="2899" y="1126"/>
                    <a:pt x="2912" y="927"/>
                    <a:pt x="2925" y="755"/>
                  </a:cubicBezTo>
                  <a:cubicBezTo>
                    <a:pt x="2938" y="583"/>
                    <a:pt x="2952" y="437"/>
                    <a:pt x="2952" y="318"/>
                  </a:cubicBezTo>
                  <a:cubicBezTo>
                    <a:pt x="2965" y="212"/>
                    <a:pt x="2965" y="146"/>
                    <a:pt x="2965" y="133"/>
                  </a:cubicBezTo>
                  <a:cubicBezTo>
                    <a:pt x="2965" y="93"/>
                    <a:pt x="2938" y="54"/>
                    <a:pt x="2899" y="40"/>
                  </a:cubicBezTo>
                  <a:cubicBezTo>
                    <a:pt x="2846" y="14"/>
                    <a:pt x="2780" y="1"/>
                    <a:pt x="2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3"/>
          <p:cNvSpPr/>
          <p:nvPr/>
        </p:nvSpPr>
        <p:spPr>
          <a:xfrm>
            <a:off x="8361668" y="740908"/>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265787" y="4328326"/>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1193860" y="4697192"/>
            <a:ext cx="168247" cy="205586"/>
          </a:xfrm>
          <a:custGeom>
            <a:rect b="b" l="l" r="r" t="t"/>
            <a:pathLst>
              <a:path extrusionOk="0" h="4223" w="3456">
                <a:moveTo>
                  <a:pt x="755" y="371"/>
                </a:moveTo>
                <a:cubicBezTo>
                  <a:pt x="861" y="371"/>
                  <a:pt x="954" y="411"/>
                  <a:pt x="1046" y="490"/>
                </a:cubicBezTo>
                <a:cubicBezTo>
                  <a:pt x="1139" y="570"/>
                  <a:pt x="1179" y="702"/>
                  <a:pt x="1179" y="887"/>
                </a:cubicBezTo>
                <a:cubicBezTo>
                  <a:pt x="1179" y="1073"/>
                  <a:pt x="1139" y="1218"/>
                  <a:pt x="1046" y="1311"/>
                </a:cubicBezTo>
                <a:cubicBezTo>
                  <a:pt x="967" y="1417"/>
                  <a:pt x="861" y="1470"/>
                  <a:pt x="729" y="1470"/>
                </a:cubicBezTo>
                <a:cubicBezTo>
                  <a:pt x="610" y="1470"/>
                  <a:pt x="517" y="1417"/>
                  <a:pt x="451" y="1311"/>
                </a:cubicBezTo>
                <a:cubicBezTo>
                  <a:pt x="385" y="1205"/>
                  <a:pt x="345" y="1086"/>
                  <a:pt x="345" y="940"/>
                </a:cubicBezTo>
                <a:cubicBezTo>
                  <a:pt x="345" y="834"/>
                  <a:pt x="358" y="742"/>
                  <a:pt x="385" y="662"/>
                </a:cubicBezTo>
                <a:cubicBezTo>
                  <a:pt x="424" y="596"/>
                  <a:pt x="451" y="530"/>
                  <a:pt x="491" y="490"/>
                </a:cubicBezTo>
                <a:cubicBezTo>
                  <a:pt x="530" y="437"/>
                  <a:pt x="583" y="411"/>
                  <a:pt x="623" y="398"/>
                </a:cubicBezTo>
                <a:cubicBezTo>
                  <a:pt x="676" y="371"/>
                  <a:pt x="716" y="371"/>
                  <a:pt x="755" y="371"/>
                </a:cubicBezTo>
                <a:close/>
                <a:moveTo>
                  <a:pt x="2727" y="2806"/>
                </a:moveTo>
                <a:cubicBezTo>
                  <a:pt x="2807" y="2806"/>
                  <a:pt x="2886" y="2846"/>
                  <a:pt x="2966" y="2926"/>
                </a:cubicBezTo>
                <a:cubicBezTo>
                  <a:pt x="3058" y="2992"/>
                  <a:pt x="3098" y="3124"/>
                  <a:pt x="3098" y="3309"/>
                </a:cubicBezTo>
                <a:cubicBezTo>
                  <a:pt x="3098" y="3376"/>
                  <a:pt x="3085" y="3442"/>
                  <a:pt x="3071" y="3508"/>
                </a:cubicBezTo>
                <a:cubicBezTo>
                  <a:pt x="3058" y="3574"/>
                  <a:pt x="3032" y="3640"/>
                  <a:pt x="3005" y="3693"/>
                </a:cubicBezTo>
                <a:cubicBezTo>
                  <a:pt x="2966" y="3746"/>
                  <a:pt x="2926" y="3786"/>
                  <a:pt x="2873" y="3826"/>
                </a:cubicBezTo>
                <a:cubicBezTo>
                  <a:pt x="2833" y="3865"/>
                  <a:pt x="2767" y="3879"/>
                  <a:pt x="2688" y="3879"/>
                </a:cubicBezTo>
                <a:cubicBezTo>
                  <a:pt x="2608" y="3879"/>
                  <a:pt x="2542" y="3865"/>
                  <a:pt x="2489" y="3826"/>
                </a:cubicBezTo>
                <a:cubicBezTo>
                  <a:pt x="2449" y="3786"/>
                  <a:pt x="2410" y="3733"/>
                  <a:pt x="2383" y="3680"/>
                </a:cubicBezTo>
                <a:cubicBezTo>
                  <a:pt x="2343" y="3627"/>
                  <a:pt x="2330" y="3561"/>
                  <a:pt x="2317" y="3495"/>
                </a:cubicBezTo>
                <a:cubicBezTo>
                  <a:pt x="2317" y="3442"/>
                  <a:pt x="2304" y="3389"/>
                  <a:pt x="2304" y="3336"/>
                </a:cubicBezTo>
                <a:cubicBezTo>
                  <a:pt x="2304" y="3164"/>
                  <a:pt x="2343" y="3031"/>
                  <a:pt x="2423" y="2939"/>
                </a:cubicBezTo>
                <a:cubicBezTo>
                  <a:pt x="2516" y="2846"/>
                  <a:pt x="2608" y="2806"/>
                  <a:pt x="2727" y="2806"/>
                </a:cubicBezTo>
                <a:close/>
                <a:moveTo>
                  <a:pt x="3032" y="1"/>
                </a:moveTo>
                <a:cubicBezTo>
                  <a:pt x="2992" y="1"/>
                  <a:pt x="2952" y="14"/>
                  <a:pt x="2913" y="54"/>
                </a:cubicBezTo>
                <a:cubicBezTo>
                  <a:pt x="2873" y="93"/>
                  <a:pt x="2846" y="146"/>
                  <a:pt x="2807" y="199"/>
                </a:cubicBezTo>
                <a:cubicBezTo>
                  <a:pt x="2767" y="252"/>
                  <a:pt x="2727" y="305"/>
                  <a:pt x="2688" y="371"/>
                </a:cubicBezTo>
                <a:cubicBezTo>
                  <a:pt x="2648" y="424"/>
                  <a:pt x="2595" y="464"/>
                  <a:pt x="2555" y="504"/>
                </a:cubicBezTo>
                <a:cubicBezTo>
                  <a:pt x="2502" y="530"/>
                  <a:pt x="2449" y="557"/>
                  <a:pt x="2383" y="570"/>
                </a:cubicBezTo>
                <a:cubicBezTo>
                  <a:pt x="2317" y="583"/>
                  <a:pt x="2264" y="583"/>
                  <a:pt x="2211" y="583"/>
                </a:cubicBezTo>
                <a:cubicBezTo>
                  <a:pt x="2052" y="583"/>
                  <a:pt x="1933" y="570"/>
                  <a:pt x="1827" y="543"/>
                </a:cubicBezTo>
                <a:cubicBezTo>
                  <a:pt x="1735" y="517"/>
                  <a:pt x="1642" y="477"/>
                  <a:pt x="1576" y="437"/>
                </a:cubicBezTo>
                <a:cubicBezTo>
                  <a:pt x="1510" y="398"/>
                  <a:pt x="1443" y="345"/>
                  <a:pt x="1391" y="305"/>
                </a:cubicBezTo>
                <a:cubicBezTo>
                  <a:pt x="1338" y="252"/>
                  <a:pt x="1285" y="212"/>
                  <a:pt x="1232" y="173"/>
                </a:cubicBezTo>
                <a:cubicBezTo>
                  <a:pt x="1179" y="120"/>
                  <a:pt x="1113" y="93"/>
                  <a:pt x="1033" y="67"/>
                </a:cubicBezTo>
                <a:cubicBezTo>
                  <a:pt x="967" y="27"/>
                  <a:pt x="874" y="14"/>
                  <a:pt x="755" y="14"/>
                </a:cubicBezTo>
                <a:cubicBezTo>
                  <a:pt x="663" y="14"/>
                  <a:pt x="570" y="40"/>
                  <a:pt x="477" y="80"/>
                </a:cubicBezTo>
                <a:cubicBezTo>
                  <a:pt x="398" y="120"/>
                  <a:pt x="318" y="186"/>
                  <a:pt x="239" y="265"/>
                </a:cubicBezTo>
                <a:cubicBezTo>
                  <a:pt x="173" y="345"/>
                  <a:pt x="120" y="437"/>
                  <a:pt x="67" y="557"/>
                </a:cubicBezTo>
                <a:cubicBezTo>
                  <a:pt x="27" y="662"/>
                  <a:pt x="1" y="795"/>
                  <a:pt x="1" y="940"/>
                </a:cubicBezTo>
                <a:cubicBezTo>
                  <a:pt x="1" y="1086"/>
                  <a:pt x="27" y="1205"/>
                  <a:pt x="67" y="1324"/>
                </a:cubicBezTo>
                <a:cubicBezTo>
                  <a:pt x="107" y="1430"/>
                  <a:pt x="160" y="1523"/>
                  <a:pt x="239" y="1589"/>
                </a:cubicBezTo>
                <a:cubicBezTo>
                  <a:pt x="305" y="1668"/>
                  <a:pt x="385" y="1721"/>
                  <a:pt x="477" y="1748"/>
                </a:cubicBezTo>
                <a:cubicBezTo>
                  <a:pt x="570" y="1787"/>
                  <a:pt x="649" y="1814"/>
                  <a:pt x="742" y="1814"/>
                </a:cubicBezTo>
                <a:cubicBezTo>
                  <a:pt x="848" y="1814"/>
                  <a:pt x="941" y="1787"/>
                  <a:pt x="1033" y="1748"/>
                </a:cubicBezTo>
                <a:cubicBezTo>
                  <a:pt x="1139" y="1695"/>
                  <a:pt x="1218" y="1629"/>
                  <a:pt x="1298" y="1549"/>
                </a:cubicBezTo>
                <a:cubicBezTo>
                  <a:pt x="1364" y="1456"/>
                  <a:pt x="1417" y="1364"/>
                  <a:pt x="1457" y="1245"/>
                </a:cubicBezTo>
                <a:cubicBezTo>
                  <a:pt x="1510" y="1126"/>
                  <a:pt x="1523" y="993"/>
                  <a:pt x="1523" y="861"/>
                </a:cubicBezTo>
                <a:cubicBezTo>
                  <a:pt x="1523" y="848"/>
                  <a:pt x="1523" y="834"/>
                  <a:pt x="1523" y="834"/>
                </a:cubicBezTo>
                <a:lnTo>
                  <a:pt x="1523" y="795"/>
                </a:lnTo>
                <a:cubicBezTo>
                  <a:pt x="1629" y="834"/>
                  <a:pt x="1735" y="861"/>
                  <a:pt x="1841" y="874"/>
                </a:cubicBezTo>
                <a:cubicBezTo>
                  <a:pt x="1933" y="887"/>
                  <a:pt x="2052" y="901"/>
                  <a:pt x="2198" y="901"/>
                </a:cubicBezTo>
                <a:lnTo>
                  <a:pt x="2304" y="901"/>
                </a:lnTo>
                <a:cubicBezTo>
                  <a:pt x="2330" y="887"/>
                  <a:pt x="2370" y="887"/>
                  <a:pt x="2410" y="874"/>
                </a:cubicBezTo>
                <a:lnTo>
                  <a:pt x="2410" y="874"/>
                </a:lnTo>
                <a:cubicBezTo>
                  <a:pt x="2410" y="887"/>
                  <a:pt x="2396" y="927"/>
                  <a:pt x="2343" y="1007"/>
                </a:cubicBezTo>
                <a:cubicBezTo>
                  <a:pt x="2304" y="1099"/>
                  <a:pt x="2238" y="1205"/>
                  <a:pt x="2171" y="1337"/>
                </a:cubicBezTo>
                <a:cubicBezTo>
                  <a:pt x="2092" y="1470"/>
                  <a:pt x="2013" y="1629"/>
                  <a:pt x="1920" y="1814"/>
                </a:cubicBezTo>
                <a:cubicBezTo>
                  <a:pt x="1814" y="1986"/>
                  <a:pt x="1721" y="2158"/>
                  <a:pt x="1629" y="2343"/>
                </a:cubicBezTo>
                <a:cubicBezTo>
                  <a:pt x="1523" y="2529"/>
                  <a:pt x="1430" y="2701"/>
                  <a:pt x="1338" y="2886"/>
                </a:cubicBezTo>
                <a:cubicBezTo>
                  <a:pt x="1245" y="3058"/>
                  <a:pt x="1166" y="3217"/>
                  <a:pt x="1086" y="3362"/>
                </a:cubicBezTo>
                <a:cubicBezTo>
                  <a:pt x="1020" y="3508"/>
                  <a:pt x="954" y="3627"/>
                  <a:pt x="914" y="3720"/>
                </a:cubicBezTo>
                <a:cubicBezTo>
                  <a:pt x="861" y="3812"/>
                  <a:pt x="835" y="3865"/>
                  <a:pt x="835" y="3879"/>
                </a:cubicBezTo>
                <a:cubicBezTo>
                  <a:pt x="835" y="3905"/>
                  <a:pt x="861" y="3945"/>
                  <a:pt x="888" y="3958"/>
                </a:cubicBezTo>
                <a:cubicBezTo>
                  <a:pt x="914" y="3984"/>
                  <a:pt x="954" y="3998"/>
                  <a:pt x="1020" y="3998"/>
                </a:cubicBezTo>
                <a:cubicBezTo>
                  <a:pt x="1086" y="3998"/>
                  <a:pt x="1139" y="3984"/>
                  <a:pt x="1166" y="3958"/>
                </a:cubicBezTo>
                <a:cubicBezTo>
                  <a:pt x="1205" y="3918"/>
                  <a:pt x="1232" y="3879"/>
                  <a:pt x="1258" y="3852"/>
                </a:cubicBezTo>
                <a:cubicBezTo>
                  <a:pt x="1271" y="3799"/>
                  <a:pt x="1324" y="3706"/>
                  <a:pt x="1391" y="3574"/>
                </a:cubicBezTo>
                <a:cubicBezTo>
                  <a:pt x="1443" y="3442"/>
                  <a:pt x="1536" y="3283"/>
                  <a:pt x="1629" y="3111"/>
                </a:cubicBezTo>
                <a:cubicBezTo>
                  <a:pt x="1721" y="2926"/>
                  <a:pt x="1827" y="2727"/>
                  <a:pt x="1933" y="2515"/>
                </a:cubicBezTo>
                <a:lnTo>
                  <a:pt x="2291" y="1854"/>
                </a:lnTo>
                <a:cubicBezTo>
                  <a:pt x="2410" y="1642"/>
                  <a:pt x="2516" y="1417"/>
                  <a:pt x="2621" y="1218"/>
                </a:cubicBezTo>
                <a:cubicBezTo>
                  <a:pt x="2741" y="1007"/>
                  <a:pt x="2833" y="834"/>
                  <a:pt x="2913" y="662"/>
                </a:cubicBezTo>
                <a:cubicBezTo>
                  <a:pt x="3005" y="504"/>
                  <a:pt x="3071" y="371"/>
                  <a:pt x="3124" y="265"/>
                </a:cubicBezTo>
                <a:cubicBezTo>
                  <a:pt x="3177" y="159"/>
                  <a:pt x="3204" y="107"/>
                  <a:pt x="3204" y="93"/>
                </a:cubicBezTo>
                <a:cubicBezTo>
                  <a:pt x="3204" y="80"/>
                  <a:pt x="3191" y="54"/>
                  <a:pt x="3164" y="27"/>
                </a:cubicBezTo>
                <a:cubicBezTo>
                  <a:pt x="3151" y="1"/>
                  <a:pt x="3111" y="1"/>
                  <a:pt x="3032" y="1"/>
                </a:cubicBezTo>
                <a:close/>
                <a:moveTo>
                  <a:pt x="2741" y="2462"/>
                </a:moveTo>
                <a:cubicBezTo>
                  <a:pt x="2621" y="2462"/>
                  <a:pt x="2516" y="2489"/>
                  <a:pt x="2423" y="2529"/>
                </a:cubicBezTo>
                <a:cubicBezTo>
                  <a:pt x="2330" y="2568"/>
                  <a:pt x="2251" y="2634"/>
                  <a:pt x="2185" y="2714"/>
                </a:cubicBezTo>
                <a:cubicBezTo>
                  <a:pt x="2118" y="2793"/>
                  <a:pt x="2066" y="2886"/>
                  <a:pt x="2026" y="2992"/>
                </a:cubicBezTo>
                <a:cubicBezTo>
                  <a:pt x="1986" y="3098"/>
                  <a:pt x="1960" y="3217"/>
                  <a:pt x="1960" y="3349"/>
                </a:cubicBezTo>
                <a:cubicBezTo>
                  <a:pt x="1960" y="3468"/>
                  <a:pt x="1986" y="3574"/>
                  <a:pt x="2013" y="3680"/>
                </a:cubicBezTo>
                <a:cubicBezTo>
                  <a:pt x="2052" y="3773"/>
                  <a:pt x="2092" y="3865"/>
                  <a:pt x="2158" y="3958"/>
                </a:cubicBezTo>
                <a:cubicBezTo>
                  <a:pt x="2211" y="4037"/>
                  <a:pt x="2291" y="4104"/>
                  <a:pt x="2383" y="4143"/>
                </a:cubicBezTo>
                <a:cubicBezTo>
                  <a:pt x="2476" y="4196"/>
                  <a:pt x="2582" y="4223"/>
                  <a:pt x="2701" y="4223"/>
                </a:cubicBezTo>
                <a:cubicBezTo>
                  <a:pt x="2939" y="4223"/>
                  <a:pt x="3124" y="4143"/>
                  <a:pt x="3257" y="3984"/>
                </a:cubicBezTo>
                <a:cubicBezTo>
                  <a:pt x="3389" y="3826"/>
                  <a:pt x="3455" y="3601"/>
                  <a:pt x="3455" y="3336"/>
                </a:cubicBezTo>
                <a:cubicBezTo>
                  <a:pt x="3455" y="3217"/>
                  <a:pt x="3442" y="3098"/>
                  <a:pt x="3416" y="3005"/>
                </a:cubicBezTo>
                <a:cubicBezTo>
                  <a:pt x="3389" y="2899"/>
                  <a:pt x="3349" y="2806"/>
                  <a:pt x="3283" y="2727"/>
                </a:cubicBezTo>
                <a:cubicBezTo>
                  <a:pt x="3230" y="2634"/>
                  <a:pt x="3151" y="2581"/>
                  <a:pt x="3058" y="2529"/>
                </a:cubicBezTo>
                <a:cubicBezTo>
                  <a:pt x="2979" y="2489"/>
                  <a:pt x="2860" y="2462"/>
                  <a:pt x="2741" y="24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3"/>
          <p:cNvGrpSpPr/>
          <p:nvPr/>
        </p:nvGrpSpPr>
        <p:grpSpPr>
          <a:xfrm>
            <a:off x="7433132" y="1820134"/>
            <a:ext cx="1205251" cy="628374"/>
            <a:chOff x="1787352" y="2530363"/>
            <a:chExt cx="1540651" cy="803239"/>
          </a:xfrm>
        </p:grpSpPr>
        <p:sp>
          <p:nvSpPr>
            <p:cNvPr id="59" name="Google Shape;59;p3"/>
            <p:cNvSpPr/>
            <p:nvPr/>
          </p:nvSpPr>
          <p:spPr>
            <a:xfrm>
              <a:off x="1971678" y="2530363"/>
              <a:ext cx="914442" cy="628420"/>
            </a:xfrm>
            <a:custGeom>
              <a:rect b="b" l="l" r="r" t="t"/>
              <a:pathLst>
                <a:path extrusionOk="0" h="11370" w="16545">
                  <a:moveTo>
                    <a:pt x="279" y="1"/>
                  </a:moveTo>
                  <a:cubicBezTo>
                    <a:pt x="213" y="1"/>
                    <a:pt x="160" y="1"/>
                    <a:pt x="160" y="54"/>
                  </a:cubicBezTo>
                  <a:cubicBezTo>
                    <a:pt x="54" y="120"/>
                    <a:pt x="1" y="173"/>
                    <a:pt x="1" y="279"/>
                  </a:cubicBezTo>
                  <a:lnTo>
                    <a:pt x="1" y="8603"/>
                  </a:lnTo>
                  <a:cubicBezTo>
                    <a:pt x="1" y="8551"/>
                    <a:pt x="54" y="8445"/>
                    <a:pt x="107" y="8445"/>
                  </a:cubicBezTo>
                  <a:cubicBezTo>
                    <a:pt x="160" y="8392"/>
                    <a:pt x="213" y="8326"/>
                    <a:pt x="279" y="8326"/>
                  </a:cubicBezTo>
                  <a:lnTo>
                    <a:pt x="543" y="8326"/>
                  </a:lnTo>
                  <a:lnTo>
                    <a:pt x="543" y="715"/>
                  </a:lnTo>
                  <a:lnTo>
                    <a:pt x="13011" y="6340"/>
                  </a:lnTo>
                  <a:cubicBezTo>
                    <a:pt x="12852" y="6076"/>
                    <a:pt x="12733" y="5798"/>
                    <a:pt x="12574" y="5520"/>
                  </a:cubicBezTo>
                  <a:lnTo>
                    <a:pt x="385" y="54"/>
                  </a:lnTo>
                  <a:cubicBezTo>
                    <a:pt x="385" y="1"/>
                    <a:pt x="332" y="1"/>
                    <a:pt x="279" y="1"/>
                  </a:cubicBezTo>
                  <a:close/>
                  <a:moveTo>
                    <a:pt x="3085" y="10814"/>
                  </a:moveTo>
                  <a:lnTo>
                    <a:pt x="3085" y="11092"/>
                  </a:lnTo>
                  <a:cubicBezTo>
                    <a:pt x="3085" y="11198"/>
                    <a:pt x="3032" y="11251"/>
                    <a:pt x="2979" y="11303"/>
                  </a:cubicBezTo>
                  <a:cubicBezTo>
                    <a:pt x="2926" y="11370"/>
                    <a:pt x="2860" y="11370"/>
                    <a:pt x="2807" y="11370"/>
                  </a:cubicBezTo>
                  <a:lnTo>
                    <a:pt x="16545" y="11370"/>
                  </a:lnTo>
                  <a:cubicBezTo>
                    <a:pt x="16426" y="11198"/>
                    <a:pt x="16267" y="11039"/>
                    <a:pt x="16095" y="1081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2666643" y="2835398"/>
              <a:ext cx="661361" cy="323385"/>
            </a:xfrm>
            <a:custGeom>
              <a:rect b="b" l="l" r="r" t="t"/>
              <a:pathLst>
                <a:path extrusionOk="0" h="5851" w="11966">
                  <a:moveTo>
                    <a:pt x="0" y="1"/>
                  </a:moveTo>
                  <a:cubicBezTo>
                    <a:pt x="159" y="279"/>
                    <a:pt x="278" y="557"/>
                    <a:pt x="437" y="821"/>
                  </a:cubicBezTo>
                  <a:lnTo>
                    <a:pt x="10417" y="5295"/>
                  </a:lnTo>
                  <a:lnTo>
                    <a:pt x="3521" y="5295"/>
                  </a:lnTo>
                  <a:cubicBezTo>
                    <a:pt x="3693" y="5520"/>
                    <a:pt x="3852" y="5679"/>
                    <a:pt x="3971" y="5851"/>
                  </a:cubicBezTo>
                  <a:lnTo>
                    <a:pt x="11687" y="5851"/>
                  </a:lnTo>
                  <a:cubicBezTo>
                    <a:pt x="11793" y="5851"/>
                    <a:pt x="11912" y="5784"/>
                    <a:pt x="11965" y="5626"/>
                  </a:cubicBezTo>
                  <a:cubicBezTo>
                    <a:pt x="11965" y="5520"/>
                    <a:pt x="11912" y="5401"/>
                    <a:pt x="11793" y="53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971678" y="2990485"/>
              <a:ext cx="170508" cy="168297"/>
            </a:xfrm>
            <a:custGeom>
              <a:rect b="b" l="l" r="r" t="t"/>
              <a:pathLst>
                <a:path extrusionOk="0" h="3045" w="3085">
                  <a:moveTo>
                    <a:pt x="2529" y="556"/>
                  </a:moveTo>
                  <a:lnTo>
                    <a:pt x="2529" y="2489"/>
                  </a:lnTo>
                  <a:lnTo>
                    <a:pt x="543" y="2489"/>
                  </a:lnTo>
                  <a:lnTo>
                    <a:pt x="543" y="556"/>
                  </a:lnTo>
                  <a:close/>
                  <a:moveTo>
                    <a:pt x="279" y="1"/>
                  </a:moveTo>
                  <a:cubicBezTo>
                    <a:pt x="213" y="1"/>
                    <a:pt x="160" y="67"/>
                    <a:pt x="107" y="120"/>
                  </a:cubicBezTo>
                  <a:cubicBezTo>
                    <a:pt x="54" y="120"/>
                    <a:pt x="1" y="226"/>
                    <a:pt x="1" y="278"/>
                  </a:cubicBezTo>
                  <a:lnTo>
                    <a:pt x="1" y="2767"/>
                  </a:lnTo>
                  <a:cubicBezTo>
                    <a:pt x="1" y="2873"/>
                    <a:pt x="54" y="2926"/>
                    <a:pt x="107" y="2978"/>
                  </a:cubicBezTo>
                  <a:cubicBezTo>
                    <a:pt x="160" y="3045"/>
                    <a:pt x="213" y="3045"/>
                    <a:pt x="279" y="3045"/>
                  </a:cubicBezTo>
                  <a:lnTo>
                    <a:pt x="2807" y="3045"/>
                  </a:lnTo>
                  <a:cubicBezTo>
                    <a:pt x="2860" y="3045"/>
                    <a:pt x="2926" y="3045"/>
                    <a:pt x="2979" y="2978"/>
                  </a:cubicBezTo>
                  <a:cubicBezTo>
                    <a:pt x="3032" y="2926"/>
                    <a:pt x="3085" y="2873"/>
                    <a:pt x="3085" y="2767"/>
                  </a:cubicBezTo>
                  <a:lnTo>
                    <a:pt x="3085" y="2489"/>
                  </a:lnTo>
                  <a:lnTo>
                    <a:pt x="3085" y="278"/>
                  </a:lnTo>
                  <a:cubicBezTo>
                    <a:pt x="3085" y="226"/>
                    <a:pt x="3032" y="120"/>
                    <a:pt x="2979" y="120"/>
                  </a:cubicBezTo>
                  <a:cubicBezTo>
                    <a:pt x="2926" y="67"/>
                    <a:pt x="2860" y="1"/>
                    <a:pt x="2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2584733" y="2634989"/>
              <a:ext cx="118554" cy="120765"/>
            </a:xfrm>
            <a:custGeom>
              <a:rect b="b" l="l" r="r" t="t"/>
              <a:pathLst>
                <a:path extrusionOk="0" h="2185" w="2145">
                  <a:moveTo>
                    <a:pt x="887" y="1284"/>
                  </a:moveTo>
                  <a:cubicBezTo>
                    <a:pt x="953" y="1284"/>
                    <a:pt x="1032" y="1297"/>
                    <a:pt x="1085" y="1311"/>
                  </a:cubicBezTo>
                  <a:cubicBezTo>
                    <a:pt x="1151" y="1324"/>
                    <a:pt x="1204" y="1350"/>
                    <a:pt x="1257" y="1377"/>
                  </a:cubicBezTo>
                  <a:cubicBezTo>
                    <a:pt x="1310" y="1403"/>
                    <a:pt x="1350" y="1430"/>
                    <a:pt x="1376" y="1469"/>
                  </a:cubicBezTo>
                  <a:cubicBezTo>
                    <a:pt x="1403" y="1509"/>
                    <a:pt x="1416" y="1549"/>
                    <a:pt x="1416" y="1588"/>
                  </a:cubicBezTo>
                  <a:cubicBezTo>
                    <a:pt x="1416" y="1641"/>
                    <a:pt x="1403" y="1681"/>
                    <a:pt x="1363" y="1721"/>
                  </a:cubicBezTo>
                  <a:cubicBezTo>
                    <a:pt x="1337" y="1761"/>
                    <a:pt x="1297" y="1787"/>
                    <a:pt x="1231" y="1813"/>
                  </a:cubicBezTo>
                  <a:cubicBezTo>
                    <a:pt x="1178" y="1840"/>
                    <a:pt x="1112" y="1866"/>
                    <a:pt x="1046" y="1880"/>
                  </a:cubicBezTo>
                  <a:cubicBezTo>
                    <a:pt x="966" y="1906"/>
                    <a:pt x="887" y="1906"/>
                    <a:pt x="807" y="1906"/>
                  </a:cubicBezTo>
                  <a:cubicBezTo>
                    <a:pt x="675" y="1906"/>
                    <a:pt x="569" y="1893"/>
                    <a:pt x="463" y="1840"/>
                  </a:cubicBezTo>
                  <a:cubicBezTo>
                    <a:pt x="371" y="1800"/>
                    <a:pt x="318" y="1734"/>
                    <a:pt x="318" y="1641"/>
                  </a:cubicBezTo>
                  <a:cubicBezTo>
                    <a:pt x="318" y="1588"/>
                    <a:pt x="331" y="1536"/>
                    <a:pt x="371" y="1496"/>
                  </a:cubicBezTo>
                  <a:cubicBezTo>
                    <a:pt x="397" y="1456"/>
                    <a:pt x="437" y="1416"/>
                    <a:pt x="490" y="1390"/>
                  </a:cubicBezTo>
                  <a:cubicBezTo>
                    <a:pt x="529" y="1350"/>
                    <a:pt x="596" y="1337"/>
                    <a:pt x="662" y="1311"/>
                  </a:cubicBezTo>
                  <a:cubicBezTo>
                    <a:pt x="728" y="1297"/>
                    <a:pt x="807" y="1284"/>
                    <a:pt x="887" y="1284"/>
                  </a:cubicBezTo>
                  <a:close/>
                  <a:moveTo>
                    <a:pt x="926" y="0"/>
                  </a:moveTo>
                  <a:cubicBezTo>
                    <a:pt x="688" y="0"/>
                    <a:pt x="490" y="53"/>
                    <a:pt x="344" y="159"/>
                  </a:cubicBezTo>
                  <a:cubicBezTo>
                    <a:pt x="199" y="265"/>
                    <a:pt x="132" y="397"/>
                    <a:pt x="132" y="569"/>
                  </a:cubicBezTo>
                  <a:cubicBezTo>
                    <a:pt x="132" y="649"/>
                    <a:pt x="159" y="715"/>
                    <a:pt x="199" y="781"/>
                  </a:cubicBezTo>
                  <a:cubicBezTo>
                    <a:pt x="238" y="861"/>
                    <a:pt x="304" y="887"/>
                    <a:pt x="397" y="887"/>
                  </a:cubicBezTo>
                  <a:cubicBezTo>
                    <a:pt x="463" y="887"/>
                    <a:pt x="503" y="874"/>
                    <a:pt x="543" y="847"/>
                  </a:cubicBezTo>
                  <a:cubicBezTo>
                    <a:pt x="582" y="821"/>
                    <a:pt x="596" y="781"/>
                    <a:pt x="596" y="728"/>
                  </a:cubicBezTo>
                  <a:cubicBezTo>
                    <a:pt x="596" y="675"/>
                    <a:pt x="582" y="636"/>
                    <a:pt x="556" y="622"/>
                  </a:cubicBezTo>
                  <a:cubicBezTo>
                    <a:pt x="529" y="596"/>
                    <a:pt x="503" y="583"/>
                    <a:pt x="490" y="583"/>
                  </a:cubicBezTo>
                  <a:cubicBezTo>
                    <a:pt x="450" y="569"/>
                    <a:pt x="437" y="569"/>
                    <a:pt x="410" y="556"/>
                  </a:cubicBezTo>
                  <a:cubicBezTo>
                    <a:pt x="397" y="556"/>
                    <a:pt x="397" y="530"/>
                    <a:pt x="397" y="503"/>
                  </a:cubicBezTo>
                  <a:cubicBezTo>
                    <a:pt x="397" y="477"/>
                    <a:pt x="410" y="437"/>
                    <a:pt x="437" y="411"/>
                  </a:cubicBezTo>
                  <a:cubicBezTo>
                    <a:pt x="476" y="384"/>
                    <a:pt x="516" y="358"/>
                    <a:pt x="556" y="344"/>
                  </a:cubicBezTo>
                  <a:cubicBezTo>
                    <a:pt x="609" y="318"/>
                    <a:pt x="662" y="305"/>
                    <a:pt x="728" y="291"/>
                  </a:cubicBezTo>
                  <a:cubicBezTo>
                    <a:pt x="781" y="278"/>
                    <a:pt x="834" y="278"/>
                    <a:pt x="887" y="278"/>
                  </a:cubicBezTo>
                  <a:cubicBezTo>
                    <a:pt x="1072" y="278"/>
                    <a:pt x="1204" y="331"/>
                    <a:pt x="1297" y="450"/>
                  </a:cubicBezTo>
                  <a:cubicBezTo>
                    <a:pt x="1376" y="569"/>
                    <a:pt x="1416" y="728"/>
                    <a:pt x="1416" y="927"/>
                  </a:cubicBezTo>
                  <a:cubicBezTo>
                    <a:pt x="1416" y="940"/>
                    <a:pt x="1416" y="966"/>
                    <a:pt x="1416" y="1006"/>
                  </a:cubicBezTo>
                  <a:lnTo>
                    <a:pt x="1416" y="1099"/>
                  </a:lnTo>
                  <a:lnTo>
                    <a:pt x="1416" y="1218"/>
                  </a:lnTo>
                  <a:cubicBezTo>
                    <a:pt x="1218" y="1086"/>
                    <a:pt x="1006" y="1006"/>
                    <a:pt x="768" y="1006"/>
                  </a:cubicBezTo>
                  <a:cubicBezTo>
                    <a:pt x="649" y="1006"/>
                    <a:pt x="543" y="1033"/>
                    <a:pt x="450" y="1059"/>
                  </a:cubicBezTo>
                  <a:cubicBezTo>
                    <a:pt x="357" y="1086"/>
                    <a:pt x="278" y="1138"/>
                    <a:pt x="212" y="1191"/>
                  </a:cubicBezTo>
                  <a:cubicBezTo>
                    <a:pt x="146" y="1244"/>
                    <a:pt x="93" y="1311"/>
                    <a:pt x="53" y="1390"/>
                  </a:cubicBezTo>
                  <a:cubicBezTo>
                    <a:pt x="13" y="1469"/>
                    <a:pt x="0" y="1549"/>
                    <a:pt x="0" y="1641"/>
                  </a:cubicBezTo>
                  <a:cubicBezTo>
                    <a:pt x="0" y="1800"/>
                    <a:pt x="53" y="1946"/>
                    <a:pt x="185" y="2038"/>
                  </a:cubicBezTo>
                  <a:cubicBezTo>
                    <a:pt x="318" y="2131"/>
                    <a:pt x="490" y="2184"/>
                    <a:pt x="701" y="2184"/>
                  </a:cubicBezTo>
                  <a:cubicBezTo>
                    <a:pt x="847" y="2184"/>
                    <a:pt x="979" y="2158"/>
                    <a:pt x="1099" y="2118"/>
                  </a:cubicBezTo>
                  <a:cubicBezTo>
                    <a:pt x="1218" y="2065"/>
                    <a:pt x="1324" y="1999"/>
                    <a:pt x="1429" y="1919"/>
                  </a:cubicBezTo>
                  <a:cubicBezTo>
                    <a:pt x="1456" y="2012"/>
                    <a:pt x="1496" y="2078"/>
                    <a:pt x="1562" y="2131"/>
                  </a:cubicBezTo>
                  <a:cubicBezTo>
                    <a:pt x="1628" y="2171"/>
                    <a:pt x="1707" y="2184"/>
                    <a:pt x="1787" y="2184"/>
                  </a:cubicBezTo>
                  <a:cubicBezTo>
                    <a:pt x="1840" y="2184"/>
                    <a:pt x="1879" y="2184"/>
                    <a:pt x="1919" y="2171"/>
                  </a:cubicBezTo>
                  <a:cubicBezTo>
                    <a:pt x="1959" y="2158"/>
                    <a:pt x="1999" y="2131"/>
                    <a:pt x="2038" y="2105"/>
                  </a:cubicBezTo>
                  <a:cubicBezTo>
                    <a:pt x="2078" y="2078"/>
                    <a:pt x="2091" y="2038"/>
                    <a:pt x="2118" y="1999"/>
                  </a:cubicBezTo>
                  <a:cubicBezTo>
                    <a:pt x="2144" y="1959"/>
                    <a:pt x="2144" y="1893"/>
                    <a:pt x="2144" y="1840"/>
                  </a:cubicBezTo>
                  <a:cubicBezTo>
                    <a:pt x="2144" y="1800"/>
                    <a:pt x="2144" y="1761"/>
                    <a:pt x="2131" y="1734"/>
                  </a:cubicBezTo>
                  <a:cubicBezTo>
                    <a:pt x="2118" y="1694"/>
                    <a:pt x="2091" y="1681"/>
                    <a:pt x="2051" y="1681"/>
                  </a:cubicBezTo>
                  <a:cubicBezTo>
                    <a:pt x="2012" y="1681"/>
                    <a:pt x="1972" y="1694"/>
                    <a:pt x="1959" y="1721"/>
                  </a:cubicBezTo>
                  <a:cubicBezTo>
                    <a:pt x="1946" y="1747"/>
                    <a:pt x="1932" y="1761"/>
                    <a:pt x="1932" y="1787"/>
                  </a:cubicBezTo>
                  <a:cubicBezTo>
                    <a:pt x="1919" y="1827"/>
                    <a:pt x="1906" y="1853"/>
                    <a:pt x="1893" y="1880"/>
                  </a:cubicBezTo>
                  <a:cubicBezTo>
                    <a:pt x="1893" y="1893"/>
                    <a:pt x="1866" y="1906"/>
                    <a:pt x="1840" y="1906"/>
                  </a:cubicBezTo>
                  <a:cubicBezTo>
                    <a:pt x="1787" y="1906"/>
                    <a:pt x="1760" y="1893"/>
                    <a:pt x="1747" y="1840"/>
                  </a:cubicBezTo>
                  <a:cubicBezTo>
                    <a:pt x="1734" y="1800"/>
                    <a:pt x="1734" y="1708"/>
                    <a:pt x="1734" y="1562"/>
                  </a:cubicBezTo>
                  <a:lnTo>
                    <a:pt x="1734" y="1403"/>
                  </a:lnTo>
                  <a:cubicBezTo>
                    <a:pt x="1734" y="1337"/>
                    <a:pt x="1734" y="1271"/>
                    <a:pt x="1734" y="1218"/>
                  </a:cubicBezTo>
                  <a:cubicBezTo>
                    <a:pt x="1734" y="1152"/>
                    <a:pt x="1747" y="1086"/>
                    <a:pt x="1747" y="1033"/>
                  </a:cubicBezTo>
                  <a:cubicBezTo>
                    <a:pt x="1747" y="980"/>
                    <a:pt x="1747" y="927"/>
                    <a:pt x="1747" y="900"/>
                  </a:cubicBezTo>
                  <a:cubicBezTo>
                    <a:pt x="1747" y="291"/>
                    <a:pt x="1469" y="0"/>
                    <a:pt x="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787352" y="2713970"/>
              <a:ext cx="141215" cy="212955"/>
            </a:xfrm>
            <a:custGeom>
              <a:rect b="b" l="l" r="r" t="t"/>
              <a:pathLst>
                <a:path extrusionOk="0" h="3853" w="2555">
                  <a:moveTo>
                    <a:pt x="1655" y="1959"/>
                  </a:moveTo>
                  <a:cubicBezTo>
                    <a:pt x="1708" y="1959"/>
                    <a:pt x="1761" y="1973"/>
                    <a:pt x="1827" y="1999"/>
                  </a:cubicBezTo>
                  <a:cubicBezTo>
                    <a:pt x="1893" y="2026"/>
                    <a:pt x="1946" y="2065"/>
                    <a:pt x="2012" y="2132"/>
                  </a:cubicBezTo>
                  <a:cubicBezTo>
                    <a:pt x="2065" y="2184"/>
                    <a:pt x="2118" y="2277"/>
                    <a:pt x="2158" y="2370"/>
                  </a:cubicBezTo>
                  <a:cubicBezTo>
                    <a:pt x="2198" y="2476"/>
                    <a:pt x="2211" y="2595"/>
                    <a:pt x="2211" y="2754"/>
                  </a:cubicBezTo>
                  <a:cubicBezTo>
                    <a:pt x="2211" y="2912"/>
                    <a:pt x="2184" y="3045"/>
                    <a:pt x="2131" y="3151"/>
                  </a:cubicBezTo>
                  <a:cubicBezTo>
                    <a:pt x="2092" y="3256"/>
                    <a:pt x="2039" y="3336"/>
                    <a:pt x="1959" y="3402"/>
                  </a:cubicBezTo>
                  <a:cubicBezTo>
                    <a:pt x="1893" y="3455"/>
                    <a:pt x="1814" y="3495"/>
                    <a:pt x="1734" y="3521"/>
                  </a:cubicBezTo>
                  <a:cubicBezTo>
                    <a:pt x="1655" y="3548"/>
                    <a:pt x="1576" y="3548"/>
                    <a:pt x="1523" y="3548"/>
                  </a:cubicBezTo>
                  <a:cubicBezTo>
                    <a:pt x="1324" y="3548"/>
                    <a:pt x="1178" y="3495"/>
                    <a:pt x="1086" y="3376"/>
                  </a:cubicBezTo>
                  <a:cubicBezTo>
                    <a:pt x="993" y="3256"/>
                    <a:pt x="940" y="3071"/>
                    <a:pt x="940" y="2846"/>
                  </a:cubicBezTo>
                  <a:cubicBezTo>
                    <a:pt x="940" y="2793"/>
                    <a:pt x="953" y="2714"/>
                    <a:pt x="980" y="2608"/>
                  </a:cubicBezTo>
                  <a:cubicBezTo>
                    <a:pt x="1006" y="2515"/>
                    <a:pt x="1059" y="2423"/>
                    <a:pt x="1112" y="2317"/>
                  </a:cubicBezTo>
                  <a:cubicBezTo>
                    <a:pt x="1165" y="2224"/>
                    <a:pt x="1245" y="2132"/>
                    <a:pt x="1337" y="2065"/>
                  </a:cubicBezTo>
                  <a:cubicBezTo>
                    <a:pt x="1430" y="1999"/>
                    <a:pt x="1536" y="1959"/>
                    <a:pt x="1655" y="1959"/>
                  </a:cubicBezTo>
                  <a:close/>
                  <a:moveTo>
                    <a:pt x="398" y="1"/>
                  </a:moveTo>
                  <a:cubicBezTo>
                    <a:pt x="265" y="1"/>
                    <a:pt x="173" y="14"/>
                    <a:pt x="106" y="40"/>
                  </a:cubicBezTo>
                  <a:cubicBezTo>
                    <a:pt x="40" y="67"/>
                    <a:pt x="1" y="93"/>
                    <a:pt x="1" y="146"/>
                  </a:cubicBezTo>
                  <a:cubicBezTo>
                    <a:pt x="1" y="173"/>
                    <a:pt x="27" y="199"/>
                    <a:pt x="67" y="212"/>
                  </a:cubicBezTo>
                  <a:cubicBezTo>
                    <a:pt x="120" y="239"/>
                    <a:pt x="159" y="239"/>
                    <a:pt x="212" y="239"/>
                  </a:cubicBezTo>
                  <a:lnTo>
                    <a:pt x="398" y="239"/>
                  </a:lnTo>
                  <a:cubicBezTo>
                    <a:pt x="530" y="239"/>
                    <a:pt x="596" y="279"/>
                    <a:pt x="596" y="371"/>
                  </a:cubicBezTo>
                  <a:lnTo>
                    <a:pt x="596" y="557"/>
                  </a:lnTo>
                  <a:lnTo>
                    <a:pt x="596" y="821"/>
                  </a:lnTo>
                  <a:cubicBezTo>
                    <a:pt x="596" y="927"/>
                    <a:pt x="609" y="1033"/>
                    <a:pt x="609" y="1139"/>
                  </a:cubicBezTo>
                  <a:lnTo>
                    <a:pt x="609" y="1483"/>
                  </a:lnTo>
                  <a:cubicBezTo>
                    <a:pt x="609" y="1721"/>
                    <a:pt x="596" y="1920"/>
                    <a:pt x="596" y="2092"/>
                  </a:cubicBezTo>
                  <a:cubicBezTo>
                    <a:pt x="596" y="2264"/>
                    <a:pt x="596" y="2409"/>
                    <a:pt x="596" y="2542"/>
                  </a:cubicBezTo>
                  <a:cubicBezTo>
                    <a:pt x="596" y="2674"/>
                    <a:pt x="583" y="2780"/>
                    <a:pt x="583" y="2886"/>
                  </a:cubicBezTo>
                  <a:cubicBezTo>
                    <a:pt x="583" y="2979"/>
                    <a:pt x="583" y="3071"/>
                    <a:pt x="583" y="3151"/>
                  </a:cubicBezTo>
                  <a:lnTo>
                    <a:pt x="570" y="3402"/>
                  </a:lnTo>
                  <a:cubicBezTo>
                    <a:pt x="570" y="3495"/>
                    <a:pt x="556" y="3587"/>
                    <a:pt x="556" y="3680"/>
                  </a:cubicBezTo>
                  <a:cubicBezTo>
                    <a:pt x="556" y="3733"/>
                    <a:pt x="583" y="3786"/>
                    <a:pt x="609" y="3812"/>
                  </a:cubicBezTo>
                  <a:cubicBezTo>
                    <a:pt x="636" y="3839"/>
                    <a:pt x="676" y="3852"/>
                    <a:pt x="715" y="3852"/>
                  </a:cubicBezTo>
                  <a:cubicBezTo>
                    <a:pt x="755" y="3852"/>
                    <a:pt x="781" y="3839"/>
                    <a:pt x="808" y="3826"/>
                  </a:cubicBezTo>
                  <a:cubicBezTo>
                    <a:pt x="821" y="3826"/>
                    <a:pt x="848" y="3799"/>
                    <a:pt x="861" y="3773"/>
                  </a:cubicBezTo>
                  <a:cubicBezTo>
                    <a:pt x="861" y="3746"/>
                    <a:pt x="874" y="3706"/>
                    <a:pt x="874" y="3667"/>
                  </a:cubicBezTo>
                  <a:cubicBezTo>
                    <a:pt x="874" y="3614"/>
                    <a:pt x="887" y="3548"/>
                    <a:pt x="887" y="3481"/>
                  </a:cubicBezTo>
                  <a:cubicBezTo>
                    <a:pt x="914" y="3521"/>
                    <a:pt x="940" y="3561"/>
                    <a:pt x="980" y="3614"/>
                  </a:cubicBezTo>
                  <a:cubicBezTo>
                    <a:pt x="1020" y="3654"/>
                    <a:pt x="1059" y="3680"/>
                    <a:pt x="1112" y="3720"/>
                  </a:cubicBezTo>
                  <a:cubicBezTo>
                    <a:pt x="1152" y="3759"/>
                    <a:pt x="1218" y="3786"/>
                    <a:pt x="1284" y="3799"/>
                  </a:cubicBezTo>
                  <a:cubicBezTo>
                    <a:pt x="1351" y="3826"/>
                    <a:pt x="1430" y="3839"/>
                    <a:pt x="1523" y="3839"/>
                  </a:cubicBezTo>
                  <a:cubicBezTo>
                    <a:pt x="1628" y="3839"/>
                    <a:pt x="1748" y="3826"/>
                    <a:pt x="1867" y="3786"/>
                  </a:cubicBezTo>
                  <a:cubicBezTo>
                    <a:pt x="1986" y="3746"/>
                    <a:pt x="2105" y="3693"/>
                    <a:pt x="2198" y="3614"/>
                  </a:cubicBezTo>
                  <a:cubicBezTo>
                    <a:pt x="2303" y="3521"/>
                    <a:pt x="2383" y="3415"/>
                    <a:pt x="2449" y="3283"/>
                  </a:cubicBezTo>
                  <a:cubicBezTo>
                    <a:pt x="2515" y="3151"/>
                    <a:pt x="2555" y="2979"/>
                    <a:pt x="2555" y="2780"/>
                  </a:cubicBezTo>
                  <a:cubicBezTo>
                    <a:pt x="2555" y="2661"/>
                    <a:pt x="2542" y="2529"/>
                    <a:pt x="2502" y="2409"/>
                  </a:cubicBezTo>
                  <a:cubicBezTo>
                    <a:pt x="2476" y="2277"/>
                    <a:pt x="2436" y="2158"/>
                    <a:pt x="2370" y="2052"/>
                  </a:cubicBezTo>
                  <a:cubicBezTo>
                    <a:pt x="2317" y="1946"/>
                    <a:pt x="2224" y="1854"/>
                    <a:pt x="2118" y="1774"/>
                  </a:cubicBezTo>
                  <a:cubicBezTo>
                    <a:pt x="2012" y="1708"/>
                    <a:pt x="1893" y="1668"/>
                    <a:pt x="1734" y="1668"/>
                  </a:cubicBezTo>
                  <a:cubicBezTo>
                    <a:pt x="1562" y="1668"/>
                    <a:pt x="1403" y="1721"/>
                    <a:pt x="1271" y="1827"/>
                  </a:cubicBezTo>
                  <a:cubicBezTo>
                    <a:pt x="1126" y="1920"/>
                    <a:pt x="1020" y="2065"/>
                    <a:pt x="927" y="2251"/>
                  </a:cubicBezTo>
                  <a:lnTo>
                    <a:pt x="927" y="173"/>
                  </a:lnTo>
                  <a:cubicBezTo>
                    <a:pt x="927" y="93"/>
                    <a:pt x="914" y="40"/>
                    <a:pt x="887" y="27"/>
                  </a:cubicBezTo>
                  <a:cubicBezTo>
                    <a:pt x="861" y="14"/>
                    <a:pt x="834" y="1"/>
                    <a:pt x="8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2506415" y="3201175"/>
              <a:ext cx="111977" cy="132427"/>
            </a:xfrm>
            <a:custGeom>
              <a:rect b="b" l="l" r="r" t="t"/>
              <a:pathLst>
                <a:path extrusionOk="0" h="2396" w="2026">
                  <a:moveTo>
                    <a:pt x="1761" y="0"/>
                  </a:moveTo>
                  <a:cubicBezTo>
                    <a:pt x="1708" y="0"/>
                    <a:pt x="1682" y="14"/>
                    <a:pt x="1655" y="40"/>
                  </a:cubicBezTo>
                  <a:cubicBezTo>
                    <a:pt x="1629" y="66"/>
                    <a:pt x="1629" y="93"/>
                    <a:pt x="1629" y="133"/>
                  </a:cubicBezTo>
                  <a:lnTo>
                    <a:pt x="1629" y="265"/>
                  </a:lnTo>
                  <a:cubicBezTo>
                    <a:pt x="1629" y="318"/>
                    <a:pt x="1629" y="358"/>
                    <a:pt x="1629" y="384"/>
                  </a:cubicBezTo>
                  <a:cubicBezTo>
                    <a:pt x="1563" y="291"/>
                    <a:pt x="1483" y="212"/>
                    <a:pt x="1391" y="186"/>
                  </a:cubicBezTo>
                  <a:cubicBezTo>
                    <a:pt x="1298" y="159"/>
                    <a:pt x="1192" y="133"/>
                    <a:pt x="1073" y="133"/>
                  </a:cubicBezTo>
                  <a:cubicBezTo>
                    <a:pt x="927" y="133"/>
                    <a:pt x="782" y="172"/>
                    <a:pt x="649" y="225"/>
                  </a:cubicBezTo>
                  <a:cubicBezTo>
                    <a:pt x="517" y="291"/>
                    <a:pt x="398" y="371"/>
                    <a:pt x="305" y="490"/>
                  </a:cubicBezTo>
                  <a:cubicBezTo>
                    <a:pt x="213" y="583"/>
                    <a:pt x="133" y="715"/>
                    <a:pt x="80" y="861"/>
                  </a:cubicBezTo>
                  <a:cubicBezTo>
                    <a:pt x="27" y="1006"/>
                    <a:pt x="1" y="1165"/>
                    <a:pt x="1" y="1324"/>
                  </a:cubicBezTo>
                  <a:cubicBezTo>
                    <a:pt x="1" y="1469"/>
                    <a:pt x="14" y="1615"/>
                    <a:pt x="67" y="1747"/>
                  </a:cubicBezTo>
                  <a:cubicBezTo>
                    <a:pt x="120" y="1880"/>
                    <a:pt x="186" y="1986"/>
                    <a:pt x="266" y="2091"/>
                  </a:cubicBezTo>
                  <a:cubicBezTo>
                    <a:pt x="358" y="2184"/>
                    <a:pt x="464" y="2264"/>
                    <a:pt x="596" y="2316"/>
                  </a:cubicBezTo>
                  <a:cubicBezTo>
                    <a:pt x="729" y="2369"/>
                    <a:pt x="874" y="2396"/>
                    <a:pt x="1033" y="2396"/>
                  </a:cubicBezTo>
                  <a:cubicBezTo>
                    <a:pt x="1443" y="2396"/>
                    <a:pt x="1761" y="2237"/>
                    <a:pt x="1973" y="1906"/>
                  </a:cubicBezTo>
                  <a:cubicBezTo>
                    <a:pt x="1999" y="1880"/>
                    <a:pt x="1999" y="1853"/>
                    <a:pt x="2013" y="1840"/>
                  </a:cubicBezTo>
                  <a:cubicBezTo>
                    <a:pt x="2026" y="1827"/>
                    <a:pt x="2026" y="1800"/>
                    <a:pt x="2026" y="1774"/>
                  </a:cubicBezTo>
                  <a:cubicBezTo>
                    <a:pt x="2026" y="1734"/>
                    <a:pt x="2013" y="1708"/>
                    <a:pt x="1973" y="1681"/>
                  </a:cubicBezTo>
                  <a:cubicBezTo>
                    <a:pt x="1946" y="1668"/>
                    <a:pt x="1920" y="1655"/>
                    <a:pt x="1880" y="1655"/>
                  </a:cubicBezTo>
                  <a:cubicBezTo>
                    <a:pt x="1867" y="1655"/>
                    <a:pt x="1841" y="1668"/>
                    <a:pt x="1814" y="1681"/>
                  </a:cubicBezTo>
                  <a:cubicBezTo>
                    <a:pt x="1788" y="1694"/>
                    <a:pt x="1761" y="1721"/>
                    <a:pt x="1735" y="1774"/>
                  </a:cubicBezTo>
                  <a:cubicBezTo>
                    <a:pt x="1668" y="1866"/>
                    <a:pt x="1589" y="1946"/>
                    <a:pt x="1470" y="2012"/>
                  </a:cubicBezTo>
                  <a:cubicBezTo>
                    <a:pt x="1351" y="2078"/>
                    <a:pt x="1192" y="2105"/>
                    <a:pt x="1020" y="2105"/>
                  </a:cubicBezTo>
                  <a:cubicBezTo>
                    <a:pt x="808" y="2105"/>
                    <a:pt x="636" y="2039"/>
                    <a:pt x="530" y="1893"/>
                  </a:cubicBezTo>
                  <a:cubicBezTo>
                    <a:pt x="411" y="1761"/>
                    <a:pt x="358" y="1562"/>
                    <a:pt x="358" y="1324"/>
                  </a:cubicBezTo>
                  <a:cubicBezTo>
                    <a:pt x="358" y="1191"/>
                    <a:pt x="371" y="1059"/>
                    <a:pt x="398" y="953"/>
                  </a:cubicBezTo>
                  <a:cubicBezTo>
                    <a:pt x="438" y="847"/>
                    <a:pt x="491" y="755"/>
                    <a:pt x="557" y="675"/>
                  </a:cubicBezTo>
                  <a:cubicBezTo>
                    <a:pt x="610" y="583"/>
                    <a:pt x="689" y="530"/>
                    <a:pt x="768" y="490"/>
                  </a:cubicBezTo>
                  <a:cubicBezTo>
                    <a:pt x="861" y="437"/>
                    <a:pt x="954" y="411"/>
                    <a:pt x="1060" y="411"/>
                  </a:cubicBezTo>
                  <a:cubicBezTo>
                    <a:pt x="1271" y="411"/>
                    <a:pt x="1417" y="464"/>
                    <a:pt x="1496" y="556"/>
                  </a:cubicBezTo>
                  <a:cubicBezTo>
                    <a:pt x="1576" y="649"/>
                    <a:pt x="1629" y="781"/>
                    <a:pt x="1629" y="940"/>
                  </a:cubicBezTo>
                  <a:cubicBezTo>
                    <a:pt x="1629" y="966"/>
                    <a:pt x="1642" y="993"/>
                    <a:pt x="1668" y="1006"/>
                  </a:cubicBezTo>
                  <a:cubicBezTo>
                    <a:pt x="1695" y="1033"/>
                    <a:pt x="1721" y="1033"/>
                    <a:pt x="1748" y="1033"/>
                  </a:cubicBezTo>
                  <a:cubicBezTo>
                    <a:pt x="1788" y="1033"/>
                    <a:pt x="1827" y="1019"/>
                    <a:pt x="1867" y="1006"/>
                  </a:cubicBezTo>
                  <a:cubicBezTo>
                    <a:pt x="1893" y="980"/>
                    <a:pt x="1920" y="953"/>
                    <a:pt x="1920" y="940"/>
                  </a:cubicBezTo>
                  <a:lnTo>
                    <a:pt x="1920" y="768"/>
                  </a:lnTo>
                  <a:lnTo>
                    <a:pt x="1920" y="543"/>
                  </a:lnTo>
                  <a:cubicBezTo>
                    <a:pt x="1920" y="477"/>
                    <a:pt x="1920" y="397"/>
                    <a:pt x="1920" y="331"/>
                  </a:cubicBezTo>
                  <a:lnTo>
                    <a:pt x="1920" y="159"/>
                  </a:lnTo>
                  <a:cubicBezTo>
                    <a:pt x="1920" y="106"/>
                    <a:pt x="1907" y="66"/>
                    <a:pt x="1880" y="40"/>
                  </a:cubicBezTo>
                  <a:cubicBezTo>
                    <a:pt x="1854" y="14"/>
                    <a:pt x="1814" y="0"/>
                    <a:pt x="17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3"/>
          <p:cNvGrpSpPr/>
          <p:nvPr/>
        </p:nvGrpSpPr>
        <p:grpSpPr>
          <a:xfrm>
            <a:off x="6576181" y="289288"/>
            <a:ext cx="563833" cy="258403"/>
            <a:chOff x="6301529" y="2700815"/>
            <a:chExt cx="640137" cy="293373"/>
          </a:xfrm>
        </p:grpSpPr>
        <p:sp>
          <p:nvSpPr>
            <p:cNvPr id="66" name="Google Shape;66;p3"/>
            <p:cNvSpPr/>
            <p:nvPr/>
          </p:nvSpPr>
          <p:spPr>
            <a:xfrm>
              <a:off x="6301529" y="2703026"/>
              <a:ext cx="188802" cy="281656"/>
            </a:xfrm>
            <a:custGeom>
              <a:rect b="b" l="l" r="r" t="t"/>
              <a:pathLst>
                <a:path extrusionOk="0" h="5096" w="3416">
                  <a:moveTo>
                    <a:pt x="2528" y="609"/>
                  </a:moveTo>
                  <a:lnTo>
                    <a:pt x="2356" y="3177"/>
                  </a:lnTo>
                  <a:cubicBezTo>
                    <a:pt x="2211" y="3190"/>
                    <a:pt x="2039" y="3203"/>
                    <a:pt x="1853" y="3216"/>
                  </a:cubicBezTo>
                  <a:cubicBezTo>
                    <a:pt x="1668" y="3216"/>
                    <a:pt x="1496" y="3229"/>
                    <a:pt x="1324" y="3243"/>
                  </a:cubicBezTo>
                  <a:cubicBezTo>
                    <a:pt x="1165" y="3243"/>
                    <a:pt x="1020" y="3243"/>
                    <a:pt x="901" y="3256"/>
                  </a:cubicBezTo>
                  <a:lnTo>
                    <a:pt x="702" y="3256"/>
                  </a:lnTo>
                  <a:cubicBezTo>
                    <a:pt x="662" y="3256"/>
                    <a:pt x="636" y="3256"/>
                    <a:pt x="623" y="3243"/>
                  </a:cubicBezTo>
                  <a:cubicBezTo>
                    <a:pt x="623" y="3229"/>
                    <a:pt x="623" y="3216"/>
                    <a:pt x="623" y="3203"/>
                  </a:cubicBezTo>
                  <a:cubicBezTo>
                    <a:pt x="623" y="3177"/>
                    <a:pt x="623" y="3163"/>
                    <a:pt x="649" y="3137"/>
                  </a:cubicBezTo>
                  <a:cubicBezTo>
                    <a:pt x="676" y="3110"/>
                    <a:pt x="689" y="3097"/>
                    <a:pt x="689" y="3084"/>
                  </a:cubicBezTo>
                  <a:lnTo>
                    <a:pt x="2528" y="609"/>
                  </a:lnTo>
                  <a:close/>
                  <a:moveTo>
                    <a:pt x="2714" y="0"/>
                  </a:moveTo>
                  <a:cubicBezTo>
                    <a:pt x="2648" y="0"/>
                    <a:pt x="2581" y="27"/>
                    <a:pt x="2515" y="66"/>
                  </a:cubicBezTo>
                  <a:cubicBezTo>
                    <a:pt x="2462" y="119"/>
                    <a:pt x="2423" y="146"/>
                    <a:pt x="2409" y="172"/>
                  </a:cubicBezTo>
                  <a:cubicBezTo>
                    <a:pt x="2264" y="357"/>
                    <a:pt x="2131" y="530"/>
                    <a:pt x="2012" y="688"/>
                  </a:cubicBezTo>
                  <a:cubicBezTo>
                    <a:pt x="1893" y="834"/>
                    <a:pt x="1774" y="980"/>
                    <a:pt x="1668" y="1125"/>
                  </a:cubicBezTo>
                  <a:lnTo>
                    <a:pt x="1351" y="1562"/>
                  </a:lnTo>
                  <a:cubicBezTo>
                    <a:pt x="1245" y="1707"/>
                    <a:pt x="1126" y="1866"/>
                    <a:pt x="993" y="2038"/>
                  </a:cubicBezTo>
                  <a:cubicBezTo>
                    <a:pt x="874" y="2197"/>
                    <a:pt x="728" y="2396"/>
                    <a:pt x="583" y="2594"/>
                  </a:cubicBezTo>
                  <a:cubicBezTo>
                    <a:pt x="437" y="2806"/>
                    <a:pt x="265" y="3031"/>
                    <a:pt x="67" y="3296"/>
                  </a:cubicBezTo>
                  <a:cubicBezTo>
                    <a:pt x="40" y="3335"/>
                    <a:pt x="27" y="3362"/>
                    <a:pt x="14" y="3388"/>
                  </a:cubicBezTo>
                  <a:cubicBezTo>
                    <a:pt x="1" y="3415"/>
                    <a:pt x="1" y="3441"/>
                    <a:pt x="1" y="3468"/>
                  </a:cubicBezTo>
                  <a:cubicBezTo>
                    <a:pt x="1" y="3521"/>
                    <a:pt x="27" y="3574"/>
                    <a:pt x="80" y="3600"/>
                  </a:cubicBezTo>
                  <a:cubicBezTo>
                    <a:pt x="133" y="3640"/>
                    <a:pt x="186" y="3653"/>
                    <a:pt x="265" y="3653"/>
                  </a:cubicBezTo>
                  <a:cubicBezTo>
                    <a:pt x="345" y="3653"/>
                    <a:pt x="570" y="3640"/>
                    <a:pt x="901" y="3627"/>
                  </a:cubicBezTo>
                  <a:cubicBezTo>
                    <a:pt x="1231" y="3613"/>
                    <a:pt x="1721" y="3600"/>
                    <a:pt x="2343" y="3587"/>
                  </a:cubicBezTo>
                  <a:lnTo>
                    <a:pt x="2343" y="3587"/>
                  </a:lnTo>
                  <a:lnTo>
                    <a:pt x="2290" y="4540"/>
                  </a:lnTo>
                  <a:cubicBezTo>
                    <a:pt x="2290" y="4632"/>
                    <a:pt x="2264" y="4685"/>
                    <a:pt x="2211" y="4725"/>
                  </a:cubicBezTo>
                  <a:cubicBezTo>
                    <a:pt x="2158" y="4752"/>
                    <a:pt x="2078" y="4778"/>
                    <a:pt x="1986" y="4778"/>
                  </a:cubicBezTo>
                  <a:cubicBezTo>
                    <a:pt x="1973" y="4778"/>
                    <a:pt x="1946" y="4778"/>
                    <a:pt x="1893" y="4791"/>
                  </a:cubicBezTo>
                  <a:cubicBezTo>
                    <a:pt x="1853" y="4791"/>
                    <a:pt x="1801" y="4791"/>
                    <a:pt x="1748" y="4804"/>
                  </a:cubicBezTo>
                  <a:cubicBezTo>
                    <a:pt x="1695" y="4804"/>
                    <a:pt x="1642" y="4804"/>
                    <a:pt x="1576" y="4818"/>
                  </a:cubicBezTo>
                  <a:lnTo>
                    <a:pt x="1430" y="4818"/>
                  </a:lnTo>
                  <a:cubicBezTo>
                    <a:pt x="1390" y="4818"/>
                    <a:pt x="1351" y="4831"/>
                    <a:pt x="1311" y="4844"/>
                  </a:cubicBezTo>
                  <a:cubicBezTo>
                    <a:pt x="1271" y="4857"/>
                    <a:pt x="1245" y="4897"/>
                    <a:pt x="1245" y="4950"/>
                  </a:cubicBezTo>
                  <a:cubicBezTo>
                    <a:pt x="1245" y="5003"/>
                    <a:pt x="1271" y="5056"/>
                    <a:pt x="1324" y="5069"/>
                  </a:cubicBezTo>
                  <a:cubicBezTo>
                    <a:pt x="1377" y="5082"/>
                    <a:pt x="1417" y="5096"/>
                    <a:pt x="1456" y="5096"/>
                  </a:cubicBezTo>
                  <a:lnTo>
                    <a:pt x="2965" y="5096"/>
                  </a:lnTo>
                  <a:cubicBezTo>
                    <a:pt x="3045" y="5096"/>
                    <a:pt x="3111" y="5082"/>
                    <a:pt x="3164" y="5069"/>
                  </a:cubicBezTo>
                  <a:cubicBezTo>
                    <a:pt x="3217" y="5043"/>
                    <a:pt x="3230" y="5003"/>
                    <a:pt x="3230" y="4937"/>
                  </a:cubicBezTo>
                  <a:cubicBezTo>
                    <a:pt x="3230" y="4884"/>
                    <a:pt x="3217" y="4844"/>
                    <a:pt x="3164" y="4818"/>
                  </a:cubicBezTo>
                  <a:cubicBezTo>
                    <a:pt x="3124" y="4804"/>
                    <a:pt x="3058" y="4791"/>
                    <a:pt x="2965" y="4791"/>
                  </a:cubicBezTo>
                  <a:cubicBezTo>
                    <a:pt x="2912" y="4791"/>
                    <a:pt x="2859" y="4791"/>
                    <a:pt x="2793" y="4778"/>
                  </a:cubicBezTo>
                  <a:cubicBezTo>
                    <a:pt x="2740" y="4778"/>
                    <a:pt x="2714" y="4738"/>
                    <a:pt x="2714" y="4699"/>
                  </a:cubicBezTo>
                  <a:cubicBezTo>
                    <a:pt x="2714" y="4672"/>
                    <a:pt x="2714" y="4619"/>
                    <a:pt x="2714" y="4527"/>
                  </a:cubicBezTo>
                  <a:cubicBezTo>
                    <a:pt x="2727" y="4447"/>
                    <a:pt x="2727" y="4341"/>
                    <a:pt x="2727" y="4235"/>
                  </a:cubicBezTo>
                  <a:cubicBezTo>
                    <a:pt x="2740" y="4129"/>
                    <a:pt x="2740" y="4010"/>
                    <a:pt x="2753" y="3904"/>
                  </a:cubicBezTo>
                  <a:cubicBezTo>
                    <a:pt x="2753" y="3785"/>
                    <a:pt x="2767" y="3679"/>
                    <a:pt x="2767" y="3587"/>
                  </a:cubicBezTo>
                  <a:lnTo>
                    <a:pt x="3230" y="3587"/>
                  </a:lnTo>
                  <a:cubicBezTo>
                    <a:pt x="3256" y="3587"/>
                    <a:pt x="3296" y="3574"/>
                    <a:pt x="3336" y="3547"/>
                  </a:cubicBezTo>
                  <a:cubicBezTo>
                    <a:pt x="3389" y="3534"/>
                    <a:pt x="3415" y="3481"/>
                    <a:pt x="3415" y="3415"/>
                  </a:cubicBezTo>
                  <a:cubicBezTo>
                    <a:pt x="3415" y="3349"/>
                    <a:pt x="3389" y="3296"/>
                    <a:pt x="3349" y="3269"/>
                  </a:cubicBezTo>
                  <a:cubicBezTo>
                    <a:pt x="3309" y="3229"/>
                    <a:pt x="3256" y="3216"/>
                    <a:pt x="3190" y="3203"/>
                  </a:cubicBezTo>
                  <a:lnTo>
                    <a:pt x="2793" y="3177"/>
                  </a:lnTo>
                  <a:cubicBezTo>
                    <a:pt x="2793" y="3031"/>
                    <a:pt x="2793" y="2846"/>
                    <a:pt x="2806" y="2647"/>
                  </a:cubicBezTo>
                  <a:cubicBezTo>
                    <a:pt x="2806" y="2435"/>
                    <a:pt x="2820" y="2224"/>
                    <a:pt x="2833" y="1999"/>
                  </a:cubicBezTo>
                  <a:cubicBezTo>
                    <a:pt x="2846" y="1774"/>
                    <a:pt x="2859" y="1549"/>
                    <a:pt x="2873" y="1337"/>
                  </a:cubicBezTo>
                  <a:cubicBezTo>
                    <a:pt x="2899" y="1112"/>
                    <a:pt x="2912" y="927"/>
                    <a:pt x="2926" y="755"/>
                  </a:cubicBezTo>
                  <a:cubicBezTo>
                    <a:pt x="2939" y="569"/>
                    <a:pt x="2952" y="424"/>
                    <a:pt x="2952" y="318"/>
                  </a:cubicBezTo>
                  <a:cubicBezTo>
                    <a:pt x="2965" y="199"/>
                    <a:pt x="2965" y="146"/>
                    <a:pt x="2965" y="132"/>
                  </a:cubicBezTo>
                  <a:cubicBezTo>
                    <a:pt x="2965" y="93"/>
                    <a:pt x="2952" y="53"/>
                    <a:pt x="2899" y="40"/>
                  </a:cubicBezTo>
                  <a:cubicBezTo>
                    <a:pt x="2846" y="13"/>
                    <a:pt x="2780" y="0"/>
                    <a:pt x="2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504149" y="2700815"/>
              <a:ext cx="177804" cy="287515"/>
            </a:xfrm>
            <a:custGeom>
              <a:rect b="b" l="l" r="r" t="t"/>
              <a:pathLst>
                <a:path extrusionOk="0" h="5202" w="3217">
                  <a:moveTo>
                    <a:pt x="1668" y="0"/>
                  </a:moveTo>
                  <a:cubicBezTo>
                    <a:pt x="1417" y="0"/>
                    <a:pt x="1192" y="53"/>
                    <a:pt x="1007" y="159"/>
                  </a:cubicBezTo>
                  <a:cubicBezTo>
                    <a:pt x="808" y="265"/>
                    <a:pt x="649" y="384"/>
                    <a:pt x="517" y="530"/>
                  </a:cubicBezTo>
                  <a:cubicBezTo>
                    <a:pt x="385" y="662"/>
                    <a:pt x="279" y="808"/>
                    <a:pt x="212" y="967"/>
                  </a:cubicBezTo>
                  <a:cubicBezTo>
                    <a:pt x="146" y="1112"/>
                    <a:pt x="120" y="1231"/>
                    <a:pt x="120" y="1337"/>
                  </a:cubicBezTo>
                  <a:cubicBezTo>
                    <a:pt x="120" y="1350"/>
                    <a:pt x="120" y="1377"/>
                    <a:pt x="120" y="1417"/>
                  </a:cubicBezTo>
                  <a:cubicBezTo>
                    <a:pt x="120" y="1456"/>
                    <a:pt x="133" y="1509"/>
                    <a:pt x="146" y="1549"/>
                  </a:cubicBezTo>
                  <a:cubicBezTo>
                    <a:pt x="173" y="1589"/>
                    <a:pt x="199" y="1628"/>
                    <a:pt x="239" y="1655"/>
                  </a:cubicBezTo>
                  <a:cubicBezTo>
                    <a:pt x="279" y="1695"/>
                    <a:pt x="332" y="1708"/>
                    <a:pt x="398" y="1708"/>
                  </a:cubicBezTo>
                  <a:cubicBezTo>
                    <a:pt x="504" y="1708"/>
                    <a:pt x="583" y="1681"/>
                    <a:pt x="649" y="1628"/>
                  </a:cubicBezTo>
                  <a:cubicBezTo>
                    <a:pt x="715" y="1575"/>
                    <a:pt x="742" y="1509"/>
                    <a:pt x="742" y="1417"/>
                  </a:cubicBezTo>
                  <a:cubicBezTo>
                    <a:pt x="742" y="1377"/>
                    <a:pt x="729" y="1350"/>
                    <a:pt x="715" y="1324"/>
                  </a:cubicBezTo>
                  <a:cubicBezTo>
                    <a:pt x="702" y="1297"/>
                    <a:pt x="689" y="1271"/>
                    <a:pt x="662" y="1258"/>
                  </a:cubicBezTo>
                  <a:lnTo>
                    <a:pt x="623" y="1192"/>
                  </a:lnTo>
                  <a:cubicBezTo>
                    <a:pt x="610" y="1165"/>
                    <a:pt x="596" y="1139"/>
                    <a:pt x="596" y="1112"/>
                  </a:cubicBezTo>
                  <a:cubicBezTo>
                    <a:pt x="596" y="1072"/>
                    <a:pt x="623" y="1020"/>
                    <a:pt x="662" y="940"/>
                  </a:cubicBezTo>
                  <a:cubicBezTo>
                    <a:pt x="715" y="861"/>
                    <a:pt x="782" y="781"/>
                    <a:pt x="874" y="702"/>
                  </a:cubicBezTo>
                  <a:cubicBezTo>
                    <a:pt x="954" y="609"/>
                    <a:pt x="1060" y="543"/>
                    <a:pt x="1192" y="477"/>
                  </a:cubicBezTo>
                  <a:cubicBezTo>
                    <a:pt x="1311" y="411"/>
                    <a:pt x="1457" y="384"/>
                    <a:pt x="1602" y="384"/>
                  </a:cubicBezTo>
                  <a:cubicBezTo>
                    <a:pt x="1774" y="384"/>
                    <a:pt x="1907" y="411"/>
                    <a:pt x="2012" y="464"/>
                  </a:cubicBezTo>
                  <a:cubicBezTo>
                    <a:pt x="2132" y="517"/>
                    <a:pt x="2224" y="596"/>
                    <a:pt x="2290" y="675"/>
                  </a:cubicBezTo>
                  <a:cubicBezTo>
                    <a:pt x="2357" y="768"/>
                    <a:pt x="2410" y="861"/>
                    <a:pt x="2436" y="967"/>
                  </a:cubicBezTo>
                  <a:cubicBezTo>
                    <a:pt x="2462" y="1059"/>
                    <a:pt x="2489" y="1165"/>
                    <a:pt x="2489" y="1258"/>
                  </a:cubicBezTo>
                  <a:cubicBezTo>
                    <a:pt x="2489" y="1470"/>
                    <a:pt x="2449" y="1681"/>
                    <a:pt x="2370" y="1906"/>
                  </a:cubicBezTo>
                  <a:cubicBezTo>
                    <a:pt x="2290" y="2131"/>
                    <a:pt x="2198" y="2370"/>
                    <a:pt x="2065" y="2595"/>
                  </a:cubicBezTo>
                  <a:cubicBezTo>
                    <a:pt x="1946" y="2833"/>
                    <a:pt x="1801" y="3058"/>
                    <a:pt x="1629" y="3296"/>
                  </a:cubicBezTo>
                  <a:cubicBezTo>
                    <a:pt x="1470" y="3521"/>
                    <a:pt x="1298" y="3733"/>
                    <a:pt x="1126" y="3931"/>
                  </a:cubicBezTo>
                  <a:cubicBezTo>
                    <a:pt x="954" y="4130"/>
                    <a:pt x="782" y="4315"/>
                    <a:pt x="610" y="4487"/>
                  </a:cubicBezTo>
                  <a:cubicBezTo>
                    <a:pt x="437" y="4646"/>
                    <a:pt x="279" y="4778"/>
                    <a:pt x="133" y="4884"/>
                  </a:cubicBezTo>
                  <a:cubicBezTo>
                    <a:pt x="93" y="4924"/>
                    <a:pt x="67" y="4950"/>
                    <a:pt x="40" y="4964"/>
                  </a:cubicBezTo>
                  <a:cubicBezTo>
                    <a:pt x="14" y="4990"/>
                    <a:pt x="1" y="5017"/>
                    <a:pt x="1" y="5043"/>
                  </a:cubicBezTo>
                  <a:cubicBezTo>
                    <a:pt x="1" y="5083"/>
                    <a:pt x="14" y="5109"/>
                    <a:pt x="40" y="5149"/>
                  </a:cubicBezTo>
                  <a:cubicBezTo>
                    <a:pt x="67" y="5189"/>
                    <a:pt x="120" y="5202"/>
                    <a:pt x="186" y="5202"/>
                  </a:cubicBezTo>
                  <a:cubicBezTo>
                    <a:pt x="239" y="5202"/>
                    <a:pt x="292" y="5189"/>
                    <a:pt x="345" y="5175"/>
                  </a:cubicBezTo>
                  <a:cubicBezTo>
                    <a:pt x="385" y="5162"/>
                    <a:pt x="424" y="5136"/>
                    <a:pt x="437" y="5122"/>
                  </a:cubicBezTo>
                  <a:lnTo>
                    <a:pt x="1510" y="5122"/>
                  </a:lnTo>
                  <a:cubicBezTo>
                    <a:pt x="1642" y="5122"/>
                    <a:pt x="1774" y="5122"/>
                    <a:pt x="1893" y="5136"/>
                  </a:cubicBezTo>
                  <a:lnTo>
                    <a:pt x="2674" y="5136"/>
                  </a:lnTo>
                  <a:cubicBezTo>
                    <a:pt x="2701" y="5136"/>
                    <a:pt x="2727" y="5122"/>
                    <a:pt x="2767" y="5109"/>
                  </a:cubicBezTo>
                  <a:cubicBezTo>
                    <a:pt x="2807" y="5083"/>
                    <a:pt x="2833" y="5043"/>
                    <a:pt x="2873" y="5003"/>
                  </a:cubicBezTo>
                  <a:cubicBezTo>
                    <a:pt x="2979" y="4805"/>
                    <a:pt x="3058" y="4659"/>
                    <a:pt x="3124" y="4567"/>
                  </a:cubicBezTo>
                  <a:cubicBezTo>
                    <a:pt x="3177" y="4461"/>
                    <a:pt x="3217" y="4394"/>
                    <a:pt x="3217" y="4355"/>
                  </a:cubicBezTo>
                  <a:cubicBezTo>
                    <a:pt x="3217" y="4315"/>
                    <a:pt x="3190" y="4275"/>
                    <a:pt x="3151" y="4262"/>
                  </a:cubicBezTo>
                  <a:cubicBezTo>
                    <a:pt x="3111" y="4236"/>
                    <a:pt x="3071" y="4222"/>
                    <a:pt x="3032" y="4222"/>
                  </a:cubicBezTo>
                  <a:cubicBezTo>
                    <a:pt x="2965" y="4222"/>
                    <a:pt x="2926" y="4249"/>
                    <a:pt x="2899" y="4275"/>
                  </a:cubicBezTo>
                  <a:cubicBezTo>
                    <a:pt x="2873" y="4302"/>
                    <a:pt x="2846" y="4342"/>
                    <a:pt x="2820" y="4368"/>
                  </a:cubicBezTo>
                  <a:lnTo>
                    <a:pt x="2661" y="4619"/>
                  </a:lnTo>
                  <a:cubicBezTo>
                    <a:pt x="2621" y="4672"/>
                    <a:pt x="2595" y="4712"/>
                    <a:pt x="2568" y="4725"/>
                  </a:cubicBezTo>
                  <a:cubicBezTo>
                    <a:pt x="2555" y="4739"/>
                    <a:pt x="2529" y="4752"/>
                    <a:pt x="2502" y="4752"/>
                  </a:cubicBezTo>
                  <a:lnTo>
                    <a:pt x="2251" y="4752"/>
                  </a:lnTo>
                  <a:cubicBezTo>
                    <a:pt x="2132" y="4752"/>
                    <a:pt x="1973" y="4739"/>
                    <a:pt x="1801" y="4739"/>
                  </a:cubicBezTo>
                  <a:lnTo>
                    <a:pt x="1285" y="4739"/>
                  </a:lnTo>
                  <a:cubicBezTo>
                    <a:pt x="1099" y="4725"/>
                    <a:pt x="954" y="4725"/>
                    <a:pt x="821" y="4712"/>
                  </a:cubicBezTo>
                  <a:cubicBezTo>
                    <a:pt x="940" y="4606"/>
                    <a:pt x="1073" y="4474"/>
                    <a:pt x="1232" y="4315"/>
                  </a:cubicBezTo>
                  <a:cubicBezTo>
                    <a:pt x="1377" y="4156"/>
                    <a:pt x="1536" y="3984"/>
                    <a:pt x="1695" y="3799"/>
                  </a:cubicBezTo>
                  <a:cubicBezTo>
                    <a:pt x="1854" y="3614"/>
                    <a:pt x="1999" y="3415"/>
                    <a:pt x="2145" y="3203"/>
                  </a:cubicBezTo>
                  <a:cubicBezTo>
                    <a:pt x="2304" y="2992"/>
                    <a:pt x="2436" y="2780"/>
                    <a:pt x="2555" y="2568"/>
                  </a:cubicBezTo>
                  <a:cubicBezTo>
                    <a:pt x="2674" y="2343"/>
                    <a:pt x="2767" y="2131"/>
                    <a:pt x="2833" y="1920"/>
                  </a:cubicBezTo>
                  <a:cubicBezTo>
                    <a:pt x="2912" y="1695"/>
                    <a:pt x="2952" y="1483"/>
                    <a:pt x="2952" y="1271"/>
                  </a:cubicBezTo>
                  <a:cubicBezTo>
                    <a:pt x="2952" y="1099"/>
                    <a:pt x="2926" y="940"/>
                    <a:pt x="2873" y="781"/>
                  </a:cubicBezTo>
                  <a:cubicBezTo>
                    <a:pt x="2833" y="622"/>
                    <a:pt x="2754" y="490"/>
                    <a:pt x="2661" y="384"/>
                  </a:cubicBezTo>
                  <a:cubicBezTo>
                    <a:pt x="2555" y="265"/>
                    <a:pt x="2423" y="172"/>
                    <a:pt x="2264" y="106"/>
                  </a:cubicBezTo>
                  <a:cubicBezTo>
                    <a:pt x="2105" y="40"/>
                    <a:pt x="1907"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708261" y="2850763"/>
              <a:ext cx="40292" cy="139778"/>
            </a:xfrm>
            <a:custGeom>
              <a:rect b="b" l="l" r="r" t="t"/>
              <a:pathLst>
                <a:path extrusionOk="0" h="2529" w="729">
                  <a:moveTo>
                    <a:pt x="371" y="1"/>
                  </a:moveTo>
                  <a:cubicBezTo>
                    <a:pt x="305" y="1"/>
                    <a:pt x="252" y="14"/>
                    <a:pt x="199" y="40"/>
                  </a:cubicBezTo>
                  <a:cubicBezTo>
                    <a:pt x="159" y="54"/>
                    <a:pt x="119" y="80"/>
                    <a:pt x="93" y="120"/>
                  </a:cubicBezTo>
                  <a:cubicBezTo>
                    <a:pt x="53" y="146"/>
                    <a:pt x="40" y="186"/>
                    <a:pt x="27" y="226"/>
                  </a:cubicBezTo>
                  <a:cubicBezTo>
                    <a:pt x="14" y="265"/>
                    <a:pt x="0" y="305"/>
                    <a:pt x="0" y="331"/>
                  </a:cubicBezTo>
                  <a:cubicBezTo>
                    <a:pt x="0" y="411"/>
                    <a:pt x="40" y="490"/>
                    <a:pt x="93" y="556"/>
                  </a:cubicBezTo>
                  <a:cubicBezTo>
                    <a:pt x="146" y="623"/>
                    <a:pt x="225" y="662"/>
                    <a:pt x="358" y="662"/>
                  </a:cubicBezTo>
                  <a:cubicBezTo>
                    <a:pt x="477" y="662"/>
                    <a:pt x="569" y="623"/>
                    <a:pt x="636" y="556"/>
                  </a:cubicBezTo>
                  <a:cubicBezTo>
                    <a:pt x="702" y="490"/>
                    <a:pt x="728" y="411"/>
                    <a:pt x="728" y="318"/>
                  </a:cubicBezTo>
                  <a:cubicBezTo>
                    <a:pt x="728" y="252"/>
                    <a:pt x="702" y="173"/>
                    <a:pt x="649" y="106"/>
                  </a:cubicBezTo>
                  <a:cubicBezTo>
                    <a:pt x="583" y="27"/>
                    <a:pt x="490" y="1"/>
                    <a:pt x="371" y="1"/>
                  </a:cubicBezTo>
                  <a:close/>
                  <a:moveTo>
                    <a:pt x="371" y="1867"/>
                  </a:moveTo>
                  <a:cubicBezTo>
                    <a:pt x="305" y="1867"/>
                    <a:pt x="252" y="1880"/>
                    <a:pt x="199" y="1906"/>
                  </a:cubicBezTo>
                  <a:cubicBezTo>
                    <a:pt x="159" y="1920"/>
                    <a:pt x="119" y="1946"/>
                    <a:pt x="93" y="1986"/>
                  </a:cubicBezTo>
                  <a:cubicBezTo>
                    <a:pt x="53" y="2012"/>
                    <a:pt x="40" y="2052"/>
                    <a:pt x="27" y="2092"/>
                  </a:cubicBezTo>
                  <a:cubicBezTo>
                    <a:pt x="14" y="2131"/>
                    <a:pt x="0" y="2171"/>
                    <a:pt x="0" y="2211"/>
                  </a:cubicBezTo>
                  <a:cubicBezTo>
                    <a:pt x="0" y="2277"/>
                    <a:pt x="40" y="2356"/>
                    <a:pt x="93" y="2423"/>
                  </a:cubicBezTo>
                  <a:cubicBezTo>
                    <a:pt x="146" y="2502"/>
                    <a:pt x="225" y="2529"/>
                    <a:pt x="358" y="2529"/>
                  </a:cubicBezTo>
                  <a:cubicBezTo>
                    <a:pt x="477" y="2529"/>
                    <a:pt x="569" y="2502"/>
                    <a:pt x="636" y="2423"/>
                  </a:cubicBezTo>
                  <a:cubicBezTo>
                    <a:pt x="702" y="2356"/>
                    <a:pt x="728" y="2277"/>
                    <a:pt x="728" y="2198"/>
                  </a:cubicBezTo>
                  <a:cubicBezTo>
                    <a:pt x="728" y="2118"/>
                    <a:pt x="702" y="2039"/>
                    <a:pt x="649" y="1973"/>
                  </a:cubicBezTo>
                  <a:cubicBezTo>
                    <a:pt x="583" y="1906"/>
                    <a:pt x="490" y="1867"/>
                    <a:pt x="371" y="18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771877" y="2701534"/>
              <a:ext cx="169789" cy="292655"/>
            </a:xfrm>
            <a:custGeom>
              <a:rect b="b" l="l" r="r" t="t"/>
              <a:pathLst>
                <a:path extrusionOk="0" h="5295" w="3072">
                  <a:moveTo>
                    <a:pt x="1642" y="371"/>
                  </a:moveTo>
                  <a:cubicBezTo>
                    <a:pt x="1814" y="371"/>
                    <a:pt x="1960" y="411"/>
                    <a:pt x="2079" y="477"/>
                  </a:cubicBezTo>
                  <a:cubicBezTo>
                    <a:pt x="2198" y="543"/>
                    <a:pt x="2304" y="636"/>
                    <a:pt x="2383" y="742"/>
                  </a:cubicBezTo>
                  <a:cubicBezTo>
                    <a:pt x="2463" y="848"/>
                    <a:pt x="2529" y="954"/>
                    <a:pt x="2555" y="1086"/>
                  </a:cubicBezTo>
                  <a:cubicBezTo>
                    <a:pt x="2595" y="1218"/>
                    <a:pt x="2621" y="1337"/>
                    <a:pt x="2621" y="1443"/>
                  </a:cubicBezTo>
                  <a:cubicBezTo>
                    <a:pt x="2621" y="1562"/>
                    <a:pt x="2595" y="1682"/>
                    <a:pt x="2542" y="1814"/>
                  </a:cubicBezTo>
                  <a:cubicBezTo>
                    <a:pt x="2502" y="1946"/>
                    <a:pt x="2436" y="2065"/>
                    <a:pt x="2343" y="2184"/>
                  </a:cubicBezTo>
                  <a:cubicBezTo>
                    <a:pt x="2238" y="2304"/>
                    <a:pt x="2118" y="2409"/>
                    <a:pt x="1973" y="2489"/>
                  </a:cubicBezTo>
                  <a:cubicBezTo>
                    <a:pt x="1841" y="2582"/>
                    <a:pt x="1668" y="2621"/>
                    <a:pt x="1457" y="2621"/>
                  </a:cubicBezTo>
                  <a:cubicBezTo>
                    <a:pt x="1311" y="2621"/>
                    <a:pt x="1179" y="2595"/>
                    <a:pt x="1060" y="2542"/>
                  </a:cubicBezTo>
                  <a:cubicBezTo>
                    <a:pt x="941" y="2489"/>
                    <a:pt x="835" y="2409"/>
                    <a:pt x="742" y="2317"/>
                  </a:cubicBezTo>
                  <a:cubicBezTo>
                    <a:pt x="663" y="2224"/>
                    <a:pt x="596" y="2105"/>
                    <a:pt x="543" y="1986"/>
                  </a:cubicBezTo>
                  <a:cubicBezTo>
                    <a:pt x="491" y="1854"/>
                    <a:pt x="464" y="1721"/>
                    <a:pt x="464" y="1562"/>
                  </a:cubicBezTo>
                  <a:cubicBezTo>
                    <a:pt x="464" y="1351"/>
                    <a:pt x="504" y="1179"/>
                    <a:pt x="557" y="1033"/>
                  </a:cubicBezTo>
                  <a:cubicBezTo>
                    <a:pt x="623" y="874"/>
                    <a:pt x="716" y="755"/>
                    <a:pt x="821" y="662"/>
                  </a:cubicBezTo>
                  <a:cubicBezTo>
                    <a:pt x="927" y="557"/>
                    <a:pt x="1046" y="490"/>
                    <a:pt x="1192" y="437"/>
                  </a:cubicBezTo>
                  <a:cubicBezTo>
                    <a:pt x="1338" y="398"/>
                    <a:pt x="1483" y="371"/>
                    <a:pt x="1642" y="371"/>
                  </a:cubicBezTo>
                  <a:close/>
                  <a:moveTo>
                    <a:pt x="1589" y="1"/>
                  </a:moveTo>
                  <a:cubicBezTo>
                    <a:pt x="1298" y="1"/>
                    <a:pt x="1060" y="40"/>
                    <a:pt x="861" y="146"/>
                  </a:cubicBezTo>
                  <a:cubicBezTo>
                    <a:pt x="663" y="239"/>
                    <a:pt x="491" y="358"/>
                    <a:pt x="371" y="504"/>
                  </a:cubicBezTo>
                  <a:cubicBezTo>
                    <a:pt x="239" y="649"/>
                    <a:pt x="146" y="821"/>
                    <a:pt x="93" y="1007"/>
                  </a:cubicBezTo>
                  <a:cubicBezTo>
                    <a:pt x="27" y="1192"/>
                    <a:pt x="1" y="1364"/>
                    <a:pt x="1" y="1536"/>
                  </a:cubicBezTo>
                  <a:cubicBezTo>
                    <a:pt x="1" y="1761"/>
                    <a:pt x="41" y="1959"/>
                    <a:pt x="107" y="2145"/>
                  </a:cubicBezTo>
                  <a:cubicBezTo>
                    <a:pt x="186" y="2330"/>
                    <a:pt x="279" y="2489"/>
                    <a:pt x="398" y="2621"/>
                  </a:cubicBezTo>
                  <a:cubicBezTo>
                    <a:pt x="517" y="2754"/>
                    <a:pt x="663" y="2846"/>
                    <a:pt x="821" y="2926"/>
                  </a:cubicBezTo>
                  <a:cubicBezTo>
                    <a:pt x="980" y="2992"/>
                    <a:pt x="1152" y="3031"/>
                    <a:pt x="1338" y="3031"/>
                  </a:cubicBezTo>
                  <a:cubicBezTo>
                    <a:pt x="1430" y="3031"/>
                    <a:pt x="1536" y="3018"/>
                    <a:pt x="1655" y="2992"/>
                  </a:cubicBezTo>
                  <a:cubicBezTo>
                    <a:pt x="1761" y="2965"/>
                    <a:pt x="1880" y="2926"/>
                    <a:pt x="1986" y="2886"/>
                  </a:cubicBezTo>
                  <a:cubicBezTo>
                    <a:pt x="2092" y="2833"/>
                    <a:pt x="2198" y="2767"/>
                    <a:pt x="2291" y="2701"/>
                  </a:cubicBezTo>
                  <a:cubicBezTo>
                    <a:pt x="2396" y="2621"/>
                    <a:pt x="2476" y="2529"/>
                    <a:pt x="2555" y="2423"/>
                  </a:cubicBezTo>
                  <a:lnTo>
                    <a:pt x="2555" y="2423"/>
                  </a:lnTo>
                  <a:cubicBezTo>
                    <a:pt x="2516" y="2648"/>
                    <a:pt x="2436" y="2886"/>
                    <a:pt x="2343" y="3124"/>
                  </a:cubicBezTo>
                  <a:cubicBezTo>
                    <a:pt x="2251" y="3362"/>
                    <a:pt x="2132" y="3601"/>
                    <a:pt x="1986" y="3839"/>
                  </a:cubicBezTo>
                  <a:cubicBezTo>
                    <a:pt x="1841" y="4064"/>
                    <a:pt x="1695" y="4276"/>
                    <a:pt x="1523" y="4474"/>
                  </a:cubicBezTo>
                  <a:cubicBezTo>
                    <a:pt x="1351" y="4659"/>
                    <a:pt x="1166" y="4818"/>
                    <a:pt x="967" y="4951"/>
                  </a:cubicBezTo>
                  <a:cubicBezTo>
                    <a:pt x="927" y="4977"/>
                    <a:pt x="888" y="5017"/>
                    <a:pt x="874" y="5030"/>
                  </a:cubicBezTo>
                  <a:cubicBezTo>
                    <a:pt x="848" y="5056"/>
                    <a:pt x="835" y="5096"/>
                    <a:pt x="835" y="5136"/>
                  </a:cubicBezTo>
                  <a:cubicBezTo>
                    <a:pt x="835" y="5202"/>
                    <a:pt x="848" y="5242"/>
                    <a:pt x="901" y="5255"/>
                  </a:cubicBezTo>
                  <a:cubicBezTo>
                    <a:pt x="941" y="5281"/>
                    <a:pt x="980" y="5295"/>
                    <a:pt x="1020" y="5295"/>
                  </a:cubicBezTo>
                  <a:cubicBezTo>
                    <a:pt x="1073" y="5295"/>
                    <a:pt x="1126" y="5281"/>
                    <a:pt x="1166" y="5268"/>
                  </a:cubicBezTo>
                  <a:cubicBezTo>
                    <a:pt x="1218" y="5242"/>
                    <a:pt x="1258" y="5215"/>
                    <a:pt x="1311" y="5176"/>
                  </a:cubicBezTo>
                  <a:cubicBezTo>
                    <a:pt x="1470" y="5043"/>
                    <a:pt x="1642" y="4871"/>
                    <a:pt x="1854" y="4659"/>
                  </a:cubicBezTo>
                  <a:cubicBezTo>
                    <a:pt x="2052" y="4434"/>
                    <a:pt x="2251" y="4143"/>
                    <a:pt x="2449" y="3786"/>
                  </a:cubicBezTo>
                  <a:cubicBezTo>
                    <a:pt x="2529" y="3640"/>
                    <a:pt x="2608" y="3468"/>
                    <a:pt x="2688" y="3283"/>
                  </a:cubicBezTo>
                  <a:cubicBezTo>
                    <a:pt x="2754" y="3111"/>
                    <a:pt x="2820" y="2912"/>
                    <a:pt x="2886" y="2714"/>
                  </a:cubicBezTo>
                  <a:cubicBezTo>
                    <a:pt x="2939" y="2515"/>
                    <a:pt x="2979" y="2304"/>
                    <a:pt x="3018" y="2092"/>
                  </a:cubicBezTo>
                  <a:cubicBezTo>
                    <a:pt x="3058" y="1893"/>
                    <a:pt x="3071" y="1682"/>
                    <a:pt x="3071" y="1470"/>
                  </a:cubicBezTo>
                  <a:cubicBezTo>
                    <a:pt x="3071" y="1337"/>
                    <a:pt x="3045" y="1179"/>
                    <a:pt x="3005" y="1007"/>
                  </a:cubicBezTo>
                  <a:cubicBezTo>
                    <a:pt x="2966" y="834"/>
                    <a:pt x="2899" y="676"/>
                    <a:pt x="2780" y="530"/>
                  </a:cubicBezTo>
                  <a:cubicBezTo>
                    <a:pt x="2674" y="371"/>
                    <a:pt x="2529" y="252"/>
                    <a:pt x="2330" y="159"/>
                  </a:cubicBezTo>
                  <a:cubicBezTo>
                    <a:pt x="2132" y="54"/>
                    <a:pt x="1893" y="1"/>
                    <a:pt x="15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609310" y="2448506"/>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371" name="Shape 371"/>
        <p:cNvGrpSpPr/>
        <p:nvPr/>
      </p:nvGrpSpPr>
      <p:grpSpPr>
        <a:xfrm>
          <a:off x="0" y="0"/>
          <a:ext cx="0" cy="0"/>
          <a:chOff x="0" y="0"/>
          <a:chExt cx="0" cy="0"/>
        </a:xfrm>
      </p:grpSpPr>
      <p:grpSp>
        <p:nvGrpSpPr>
          <p:cNvPr id="372" name="Google Shape;372;p21"/>
          <p:cNvGrpSpPr/>
          <p:nvPr/>
        </p:nvGrpSpPr>
        <p:grpSpPr>
          <a:xfrm>
            <a:off x="7632755" y="4097514"/>
            <a:ext cx="1357006" cy="707493"/>
            <a:chOff x="1787352" y="2530363"/>
            <a:chExt cx="1540651" cy="803239"/>
          </a:xfrm>
        </p:grpSpPr>
        <p:sp>
          <p:nvSpPr>
            <p:cNvPr id="373" name="Google Shape;373;p21"/>
            <p:cNvSpPr/>
            <p:nvPr/>
          </p:nvSpPr>
          <p:spPr>
            <a:xfrm>
              <a:off x="1971678" y="2530363"/>
              <a:ext cx="914442" cy="628420"/>
            </a:xfrm>
            <a:custGeom>
              <a:rect b="b" l="l" r="r" t="t"/>
              <a:pathLst>
                <a:path extrusionOk="0" h="11370" w="16545">
                  <a:moveTo>
                    <a:pt x="279" y="1"/>
                  </a:moveTo>
                  <a:cubicBezTo>
                    <a:pt x="213" y="1"/>
                    <a:pt x="160" y="1"/>
                    <a:pt x="160" y="54"/>
                  </a:cubicBezTo>
                  <a:cubicBezTo>
                    <a:pt x="54" y="120"/>
                    <a:pt x="1" y="173"/>
                    <a:pt x="1" y="279"/>
                  </a:cubicBezTo>
                  <a:lnTo>
                    <a:pt x="1" y="8603"/>
                  </a:lnTo>
                  <a:cubicBezTo>
                    <a:pt x="1" y="8551"/>
                    <a:pt x="54" y="8445"/>
                    <a:pt x="107" y="8445"/>
                  </a:cubicBezTo>
                  <a:cubicBezTo>
                    <a:pt x="160" y="8392"/>
                    <a:pt x="213" y="8326"/>
                    <a:pt x="279" y="8326"/>
                  </a:cubicBezTo>
                  <a:lnTo>
                    <a:pt x="543" y="8326"/>
                  </a:lnTo>
                  <a:lnTo>
                    <a:pt x="543" y="715"/>
                  </a:lnTo>
                  <a:lnTo>
                    <a:pt x="13011" y="6340"/>
                  </a:lnTo>
                  <a:cubicBezTo>
                    <a:pt x="12852" y="6076"/>
                    <a:pt x="12733" y="5798"/>
                    <a:pt x="12574" y="5520"/>
                  </a:cubicBezTo>
                  <a:lnTo>
                    <a:pt x="385" y="54"/>
                  </a:lnTo>
                  <a:cubicBezTo>
                    <a:pt x="385" y="1"/>
                    <a:pt x="332" y="1"/>
                    <a:pt x="279" y="1"/>
                  </a:cubicBezTo>
                  <a:close/>
                  <a:moveTo>
                    <a:pt x="3085" y="10814"/>
                  </a:moveTo>
                  <a:lnTo>
                    <a:pt x="3085" y="11092"/>
                  </a:lnTo>
                  <a:cubicBezTo>
                    <a:pt x="3085" y="11198"/>
                    <a:pt x="3032" y="11251"/>
                    <a:pt x="2979" y="11303"/>
                  </a:cubicBezTo>
                  <a:cubicBezTo>
                    <a:pt x="2926" y="11370"/>
                    <a:pt x="2860" y="11370"/>
                    <a:pt x="2807" y="11370"/>
                  </a:cubicBezTo>
                  <a:lnTo>
                    <a:pt x="16545" y="11370"/>
                  </a:lnTo>
                  <a:cubicBezTo>
                    <a:pt x="16426" y="11198"/>
                    <a:pt x="16267" y="11039"/>
                    <a:pt x="16095" y="10814"/>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2666643" y="2835398"/>
              <a:ext cx="661361" cy="323385"/>
            </a:xfrm>
            <a:custGeom>
              <a:rect b="b" l="l" r="r" t="t"/>
              <a:pathLst>
                <a:path extrusionOk="0" h="5851" w="11966">
                  <a:moveTo>
                    <a:pt x="0" y="1"/>
                  </a:moveTo>
                  <a:cubicBezTo>
                    <a:pt x="159" y="279"/>
                    <a:pt x="278" y="557"/>
                    <a:pt x="437" y="821"/>
                  </a:cubicBezTo>
                  <a:lnTo>
                    <a:pt x="10417" y="5295"/>
                  </a:lnTo>
                  <a:lnTo>
                    <a:pt x="3521" y="5295"/>
                  </a:lnTo>
                  <a:cubicBezTo>
                    <a:pt x="3693" y="5520"/>
                    <a:pt x="3852" y="5679"/>
                    <a:pt x="3971" y="5851"/>
                  </a:cubicBezTo>
                  <a:lnTo>
                    <a:pt x="11687" y="5851"/>
                  </a:lnTo>
                  <a:cubicBezTo>
                    <a:pt x="11793" y="5851"/>
                    <a:pt x="11912" y="5784"/>
                    <a:pt x="11965" y="5626"/>
                  </a:cubicBezTo>
                  <a:cubicBezTo>
                    <a:pt x="11965" y="5520"/>
                    <a:pt x="11912" y="5401"/>
                    <a:pt x="11793" y="5348"/>
                  </a:cubicBezTo>
                  <a:lnTo>
                    <a:pt x="0" y="1"/>
                  </a:ln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1971678" y="2990485"/>
              <a:ext cx="170508" cy="168297"/>
            </a:xfrm>
            <a:custGeom>
              <a:rect b="b" l="l" r="r" t="t"/>
              <a:pathLst>
                <a:path extrusionOk="0" h="3045" w="3085">
                  <a:moveTo>
                    <a:pt x="2529" y="556"/>
                  </a:moveTo>
                  <a:lnTo>
                    <a:pt x="2529" y="2489"/>
                  </a:lnTo>
                  <a:lnTo>
                    <a:pt x="543" y="2489"/>
                  </a:lnTo>
                  <a:lnTo>
                    <a:pt x="543" y="556"/>
                  </a:lnTo>
                  <a:close/>
                  <a:moveTo>
                    <a:pt x="279" y="1"/>
                  </a:moveTo>
                  <a:cubicBezTo>
                    <a:pt x="213" y="1"/>
                    <a:pt x="160" y="67"/>
                    <a:pt x="107" y="120"/>
                  </a:cubicBezTo>
                  <a:cubicBezTo>
                    <a:pt x="54" y="120"/>
                    <a:pt x="1" y="226"/>
                    <a:pt x="1" y="278"/>
                  </a:cubicBezTo>
                  <a:lnTo>
                    <a:pt x="1" y="2767"/>
                  </a:lnTo>
                  <a:cubicBezTo>
                    <a:pt x="1" y="2873"/>
                    <a:pt x="54" y="2926"/>
                    <a:pt x="107" y="2978"/>
                  </a:cubicBezTo>
                  <a:cubicBezTo>
                    <a:pt x="160" y="3045"/>
                    <a:pt x="213" y="3045"/>
                    <a:pt x="279" y="3045"/>
                  </a:cubicBezTo>
                  <a:lnTo>
                    <a:pt x="2807" y="3045"/>
                  </a:lnTo>
                  <a:cubicBezTo>
                    <a:pt x="2860" y="3045"/>
                    <a:pt x="2926" y="3045"/>
                    <a:pt x="2979" y="2978"/>
                  </a:cubicBezTo>
                  <a:cubicBezTo>
                    <a:pt x="3032" y="2926"/>
                    <a:pt x="3085" y="2873"/>
                    <a:pt x="3085" y="2767"/>
                  </a:cubicBezTo>
                  <a:lnTo>
                    <a:pt x="3085" y="2489"/>
                  </a:lnTo>
                  <a:lnTo>
                    <a:pt x="3085" y="278"/>
                  </a:lnTo>
                  <a:cubicBezTo>
                    <a:pt x="3085" y="226"/>
                    <a:pt x="3032" y="120"/>
                    <a:pt x="2979" y="120"/>
                  </a:cubicBezTo>
                  <a:cubicBezTo>
                    <a:pt x="2926" y="67"/>
                    <a:pt x="2860" y="1"/>
                    <a:pt x="2807"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a:off x="2584733" y="2634989"/>
              <a:ext cx="118554" cy="120765"/>
            </a:xfrm>
            <a:custGeom>
              <a:rect b="b" l="l" r="r" t="t"/>
              <a:pathLst>
                <a:path extrusionOk="0" h="2185" w="2145">
                  <a:moveTo>
                    <a:pt x="887" y="1284"/>
                  </a:moveTo>
                  <a:cubicBezTo>
                    <a:pt x="953" y="1284"/>
                    <a:pt x="1032" y="1297"/>
                    <a:pt x="1085" y="1311"/>
                  </a:cubicBezTo>
                  <a:cubicBezTo>
                    <a:pt x="1151" y="1324"/>
                    <a:pt x="1204" y="1350"/>
                    <a:pt x="1257" y="1377"/>
                  </a:cubicBezTo>
                  <a:cubicBezTo>
                    <a:pt x="1310" y="1403"/>
                    <a:pt x="1350" y="1430"/>
                    <a:pt x="1376" y="1469"/>
                  </a:cubicBezTo>
                  <a:cubicBezTo>
                    <a:pt x="1403" y="1509"/>
                    <a:pt x="1416" y="1549"/>
                    <a:pt x="1416" y="1588"/>
                  </a:cubicBezTo>
                  <a:cubicBezTo>
                    <a:pt x="1416" y="1641"/>
                    <a:pt x="1403" y="1681"/>
                    <a:pt x="1363" y="1721"/>
                  </a:cubicBezTo>
                  <a:cubicBezTo>
                    <a:pt x="1337" y="1761"/>
                    <a:pt x="1297" y="1787"/>
                    <a:pt x="1231" y="1813"/>
                  </a:cubicBezTo>
                  <a:cubicBezTo>
                    <a:pt x="1178" y="1840"/>
                    <a:pt x="1112" y="1866"/>
                    <a:pt x="1046" y="1880"/>
                  </a:cubicBezTo>
                  <a:cubicBezTo>
                    <a:pt x="966" y="1906"/>
                    <a:pt x="887" y="1906"/>
                    <a:pt x="807" y="1906"/>
                  </a:cubicBezTo>
                  <a:cubicBezTo>
                    <a:pt x="675" y="1906"/>
                    <a:pt x="569" y="1893"/>
                    <a:pt x="463" y="1840"/>
                  </a:cubicBezTo>
                  <a:cubicBezTo>
                    <a:pt x="371" y="1800"/>
                    <a:pt x="318" y="1734"/>
                    <a:pt x="318" y="1641"/>
                  </a:cubicBezTo>
                  <a:cubicBezTo>
                    <a:pt x="318" y="1588"/>
                    <a:pt x="331" y="1536"/>
                    <a:pt x="371" y="1496"/>
                  </a:cubicBezTo>
                  <a:cubicBezTo>
                    <a:pt x="397" y="1456"/>
                    <a:pt x="437" y="1416"/>
                    <a:pt x="490" y="1390"/>
                  </a:cubicBezTo>
                  <a:cubicBezTo>
                    <a:pt x="529" y="1350"/>
                    <a:pt x="596" y="1337"/>
                    <a:pt x="662" y="1311"/>
                  </a:cubicBezTo>
                  <a:cubicBezTo>
                    <a:pt x="728" y="1297"/>
                    <a:pt x="807" y="1284"/>
                    <a:pt x="887" y="1284"/>
                  </a:cubicBezTo>
                  <a:close/>
                  <a:moveTo>
                    <a:pt x="926" y="0"/>
                  </a:moveTo>
                  <a:cubicBezTo>
                    <a:pt x="688" y="0"/>
                    <a:pt x="490" y="53"/>
                    <a:pt x="344" y="159"/>
                  </a:cubicBezTo>
                  <a:cubicBezTo>
                    <a:pt x="199" y="265"/>
                    <a:pt x="132" y="397"/>
                    <a:pt x="132" y="569"/>
                  </a:cubicBezTo>
                  <a:cubicBezTo>
                    <a:pt x="132" y="649"/>
                    <a:pt x="159" y="715"/>
                    <a:pt x="199" y="781"/>
                  </a:cubicBezTo>
                  <a:cubicBezTo>
                    <a:pt x="238" y="861"/>
                    <a:pt x="304" y="887"/>
                    <a:pt x="397" y="887"/>
                  </a:cubicBezTo>
                  <a:cubicBezTo>
                    <a:pt x="463" y="887"/>
                    <a:pt x="503" y="874"/>
                    <a:pt x="543" y="847"/>
                  </a:cubicBezTo>
                  <a:cubicBezTo>
                    <a:pt x="582" y="821"/>
                    <a:pt x="596" y="781"/>
                    <a:pt x="596" y="728"/>
                  </a:cubicBezTo>
                  <a:cubicBezTo>
                    <a:pt x="596" y="675"/>
                    <a:pt x="582" y="636"/>
                    <a:pt x="556" y="622"/>
                  </a:cubicBezTo>
                  <a:cubicBezTo>
                    <a:pt x="529" y="596"/>
                    <a:pt x="503" y="583"/>
                    <a:pt x="490" y="583"/>
                  </a:cubicBezTo>
                  <a:cubicBezTo>
                    <a:pt x="450" y="569"/>
                    <a:pt x="437" y="569"/>
                    <a:pt x="410" y="556"/>
                  </a:cubicBezTo>
                  <a:cubicBezTo>
                    <a:pt x="397" y="556"/>
                    <a:pt x="397" y="530"/>
                    <a:pt x="397" y="503"/>
                  </a:cubicBezTo>
                  <a:cubicBezTo>
                    <a:pt x="397" y="477"/>
                    <a:pt x="410" y="437"/>
                    <a:pt x="437" y="411"/>
                  </a:cubicBezTo>
                  <a:cubicBezTo>
                    <a:pt x="476" y="384"/>
                    <a:pt x="516" y="358"/>
                    <a:pt x="556" y="344"/>
                  </a:cubicBezTo>
                  <a:cubicBezTo>
                    <a:pt x="609" y="318"/>
                    <a:pt x="662" y="305"/>
                    <a:pt x="728" y="291"/>
                  </a:cubicBezTo>
                  <a:cubicBezTo>
                    <a:pt x="781" y="278"/>
                    <a:pt x="834" y="278"/>
                    <a:pt x="887" y="278"/>
                  </a:cubicBezTo>
                  <a:cubicBezTo>
                    <a:pt x="1072" y="278"/>
                    <a:pt x="1204" y="331"/>
                    <a:pt x="1297" y="450"/>
                  </a:cubicBezTo>
                  <a:cubicBezTo>
                    <a:pt x="1376" y="569"/>
                    <a:pt x="1416" y="728"/>
                    <a:pt x="1416" y="927"/>
                  </a:cubicBezTo>
                  <a:cubicBezTo>
                    <a:pt x="1416" y="940"/>
                    <a:pt x="1416" y="966"/>
                    <a:pt x="1416" y="1006"/>
                  </a:cubicBezTo>
                  <a:lnTo>
                    <a:pt x="1416" y="1099"/>
                  </a:lnTo>
                  <a:lnTo>
                    <a:pt x="1416" y="1218"/>
                  </a:lnTo>
                  <a:cubicBezTo>
                    <a:pt x="1218" y="1086"/>
                    <a:pt x="1006" y="1006"/>
                    <a:pt x="768" y="1006"/>
                  </a:cubicBezTo>
                  <a:cubicBezTo>
                    <a:pt x="649" y="1006"/>
                    <a:pt x="543" y="1033"/>
                    <a:pt x="450" y="1059"/>
                  </a:cubicBezTo>
                  <a:cubicBezTo>
                    <a:pt x="357" y="1086"/>
                    <a:pt x="278" y="1138"/>
                    <a:pt x="212" y="1191"/>
                  </a:cubicBezTo>
                  <a:cubicBezTo>
                    <a:pt x="146" y="1244"/>
                    <a:pt x="93" y="1311"/>
                    <a:pt x="53" y="1390"/>
                  </a:cubicBezTo>
                  <a:cubicBezTo>
                    <a:pt x="13" y="1469"/>
                    <a:pt x="0" y="1549"/>
                    <a:pt x="0" y="1641"/>
                  </a:cubicBezTo>
                  <a:cubicBezTo>
                    <a:pt x="0" y="1800"/>
                    <a:pt x="53" y="1946"/>
                    <a:pt x="185" y="2038"/>
                  </a:cubicBezTo>
                  <a:cubicBezTo>
                    <a:pt x="318" y="2131"/>
                    <a:pt x="490" y="2184"/>
                    <a:pt x="701" y="2184"/>
                  </a:cubicBezTo>
                  <a:cubicBezTo>
                    <a:pt x="847" y="2184"/>
                    <a:pt x="979" y="2158"/>
                    <a:pt x="1099" y="2118"/>
                  </a:cubicBezTo>
                  <a:cubicBezTo>
                    <a:pt x="1218" y="2065"/>
                    <a:pt x="1324" y="1999"/>
                    <a:pt x="1429" y="1919"/>
                  </a:cubicBezTo>
                  <a:cubicBezTo>
                    <a:pt x="1456" y="2012"/>
                    <a:pt x="1496" y="2078"/>
                    <a:pt x="1562" y="2131"/>
                  </a:cubicBezTo>
                  <a:cubicBezTo>
                    <a:pt x="1628" y="2171"/>
                    <a:pt x="1707" y="2184"/>
                    <a:pt x="1787" y="2184"/>
                  </a:cubicBezTo>
                  <a:cubicBezTo>
                    <a:pt x="1840" y="2184"/>
                    <a:pt x="1879" y="2184"/>
                    <a:pt x="1919" y="2171"/>
                  </a:cubicBezTo>
                  <a:cubicBezTo>
                    <a:pt x="1959" y="2158"/>
                    <a:pt x="1999" y="2131"/>
                    <a:pt x="2038" y="2105"/>
                  </a:cubicBezTo>
                  <a:cubicBezTo>
                    <a:pt x="2078" y="2078"/>
                    <a:pt x="2091" y="2038"/>
                    <a:pt x="2118" y="1999"/>
                  </a:cubicBezTo>
                  <a:cubicBezTo>
                    <a:pt x="2144" y="1959"/>
                    <a:pt x="2144" y="1893"/>
                    <a:pt x="2144" y="1840"/>
                  </a:cubicBezTo>
                  <a:cubicBezTo>
                    <a:pt x="2144" y="1800"/>
                    <a:pt x="2144" y="1761"/>
                    <a:pt x="2131" y="1734"/>
                  </a:cubicBezTo>
                  <a:cubicBezTo>
                    <a:pt x="2118" y="1694"/>
                    <a:pt x="2091" y="1681"/>
                    <a:pt x="2051" y="1681"/>
                  </a:cubicBezTo>
                  <a:cubicBezTo>
                    <a:pt x="2012" y="1681"/>
                    <a:pt x="1972" y="1694"/>
                    <a:pt x="1959" y="1721"/>
                  </a:cubicBezTo>
                  <a:cubicBezTo>
                    <a:pt x="1946" y="1747"/>
                    <a:pt x="1932" y="1761"/>
                    <a:pt x="1932" y="1787"/>
                  </a:cubicBezTo>
                  <a:cubicBezTo>
                    <a:pt x="1919" y="1827"/>
                    <a:pt x="1906" y="1853"/>
                    <a:pt x="1893" y="1880"/>
                  </a:cubicBezTo>
                  <a:cubicBezTo>
                    <a:pt x="1893" y="1893"/>
                    <a:pt x="1866" y="1906"/>
                    <a:pt x="1840" y="1906"/>
                  </a:cubicBezTo>
                  <a:cubicBezTo>
                    <a:pt x="1787" y="1906"/>
                    <a:pt x="1760" y="1893"/>
                    <a:pt x="1747" y="1840"/>
                  </a:cubicBezTo>
                  <a:cubicBezTo>
                    <a:pt x="1734" y="1800"/>
                    <a:pt x="1734" y="1708"/>
                    <a:pt x="1734" y="1562"/>
                  </a:cubicBezTo>
                  <a:lnTo>
                    <a:pt x="1734" y="1403"/>
                  </a:lnTo>
                  <a:cubicBezTo>
                    <a:pt x="1734" y="1337"/>
                    <a:pt x="1734" y="1271"/>
                    <a:pt x="1734" y="1218"/>
                  </a:cubicBezTo>
                  <a:cubicBezTo>
                    <a:pt x="1734" y="1152"/>
                    <a:pt x="1747" y="1086"/>
                    <a:pt x="1747" y="1033"/>
                  </a:cubicBezTo>
                  <a:cubicBezTo>
                    <a:pt x="1747" y="980"/>
                    <a:pt x="1747" y="927"/>
                    <a:pt x="1747" y="900"/>
                  </a:cubicBezTo>
                  <a:cubicBezTo>
                    <a:pt x="1747" y="291"/>
                    <a:pt x="1469" y="0"/>
                    <a:pt x="926"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1787352" y="2713970"/>
              <a:ext cx="141215" cy="212955"/>
            </a:xfrm>
            <a:custGeom>
              <a:rect b="b" l="l" r="r" t="t"/>
              <a:pathLst>
                <a:path extrusionOk="0" h="3853" w="2555">
                  <a:moveTo>
                    <a:pt x="1655" y="1959"/>
                  </a:moveTo>
                  <a:cubicBezTo>
                    <a:pt x="1708" y="1959"/>
                    <a:pt x="1761" y="1973"/>
                    <a:pt x="1827" y="1999"/>
                  </a:cubicBezTo>
                  <a:cubicBezTo>
                    <a:pt x="1893" y="2026"/>
                    <a:pt x="1946" y="2065"/>
                    <a:pt x="2012" y="2132"/>
                  </a:cubicBezTo>
                  <a:cubicBezTo>
                    <a:pt x="2065" y="2184"/>
                    <a:pt x="2118" y="2277"/>
                    <a:pt x="2158" y="2370"/>
                  </a:cubicBezTo>
                  <a:cubicBezTo>
                    <a:pt x="2198" y="2476"/>
                    <a:pt x="2211" y="2595"/>
                    <a:pt x="2211" y="2754"/>
                  </a:cubicBezTo>
                  <a:cubicBezTo>
                    <a:pt x="2211" y="2912"/>
                    <a:pt x="2184" y="3045"/>
                    <a:pt x="2131" y="3151"/>
                  </a:cubicBezTo>
                  <a:cubicBezTo>
                    <a:pt x="2092" y="3256"/>
                    <a:pt x="2039" y="3336"/>
                    <a:pt x="1959" y="3402"/>
                  </a:cubicBezTo>
                  <a:cubicBezTo>
                    <a:pt x="1893" y="3455"/>
                    <a:pt x="1814" y="3495"/>
                    <a:pt x="1734" y="3521"/>
                  </a:cubicBezTo>
                  <a:cubicBezTo>
                    <a:pt x="1655" y="3548"/>
                    <a:pt x="1576" y="3548"/>
                    <a:pt x="1523" y="3548"/>
                  </a:cubicBezTo>
                  <a:cubicBezTo>
                    <a:pt x="1324" y="3548"/>
                    <a:pt x="1178" y="3495"/>
                    <a:pt x="1086" y="3376"/>
                  </a:cubicBezTo>
                  <a:cubicBezTo>
                    <a:pt x="993" y="3256"/>
                    <a:pt x="940" y="3071"/>
                    <a:pt x="940" y="2846"/>
                  </a:cubicBezTo>
                  <a:cubicBezTo>
                    <a:pt x="940" y="2793"/>
                    <a:pt x="953" y="2714"/>
                    <a:pt x="980" y="2608"/>
                  </a:cubicBezTo>
                  <a:cubicBezTo>
                    <a:pt x="1006" y="2515"/>
                    <a:pt x="1059" y="2423"/>
                    <a:pt x="1112" y="2317"/>
                  </a:cubicBezTo>
                  <a:cubicBezTo>
                    <a:pt x="1165" y="2224"/>
                    <a:pt x="1245" y="2132"/>
                    <a:pt x="1337" y="2065"/>
                  </a:cubicBezTo>
                  <a:cubicBezTo>
                    <a:pt x="1430" y="1999"/>
                    <a:pt x="1536" y="1959"/>
                    <a:pt x="1655" y="1959"/>
                  </a:cubicBezTo>
                  <a:close/>
                  <a:moveTo>
                    <a:pt x="398" y="1"/>
                  </a:moveTo>
                  <a:cubicBezTo>
                    <a:pt x="265" y="1"/>
                    <a:pt x="173" y="14"/>
                    <a:pt x="106" y="40"/>
                  </a:cubicBezTo>
                  <a:cubicBezTo>
                    <a:pt x="40" y="67"/>
                    <a:pt x="1" y="93"/>
                    <a:pt x="1" y="146"/>
                  </a:cubicBezTo>
                  <a:cubicBezTo>
                    <a:pt x="1" y="173"/>
                    <a:pt x="27" y="199"/>
                    <a:pt x="67" y="212"/>
                  </a:cubicBezTo>
                  <a:cubicBezTo>
                    <a:pt x="120" y="239"/>
                    <a:pt x="159" y="239"/>
                    <a:pt x="212" y="239"/>
                  </a:cubicBezTo>
                  <a:lnTo>
                    <a:pt x="398" y="239"/>
                  </a:lnTo>
                  <a:cubicBezTo>
                    <a:pt x="530" y="239"/>
                    <a:pt x="596" y="279"/>
                    <a:pt x="596" y="371"/>
                  </a:cubicBezTo>
                  <a:lnTo>
                    <a:pt x="596" y="557"/>
                  </a:lnTo>
                  <a:lnTo>
                    <a:pt x="596" y="821"/>
                  </a:lnTo>
                  <a:cubicBezTo>
                    <a:pt x="596" y="927"/>
                    <a:pt x="609" y="1033"/>
                    <a:pt x="609" y="1139"/>
                  </a:cubicBezTo>
                  <a:lnTo>
                    <a:pt x="609" y="1483"/>
                  </a:lnTo>
                  <a:cubicBezTo>
                    <a:pt x="609" y="1721"/>
                    <a:pt x="596" y="1920"/>
                    <a:pt x="596" y="2092"/>
                  </a:cubicBezTo>
                  <a:cubicBezTo>
                    <a:pt x="596" y="2264"/>
                    <a:pt x="596" y="2409"/>
                    <a:pt x="596" y="2542"/>
                  </a:cubicBezTo>
                  <a:cubicBezTo>
                    <a:pt x="596" y="2674"/>
                    <a:pt x="583" y="2780"/>
                    <a:pt x="583" y="2886"/>
                  </a:cubicBezTo>
                  <a:cubicBezTo>
                    <a:pt x="583" y="2979"/>
                    <a:pt x="583" y="3071"/>
                    <a:pt x="583" y="3151"/>
                  </a:cubicBezTo>
                  <a:lnTo>
                    <a:pt x="570" y="3402"/>
                  </a:lnTo>
                  <a:cubicBezTo>
                    <a:pt x="570" y="3495"/>
                    <a:pt x="556" y="3587"/>
                    <a:pt x="556" y="3680"/>
                  </a:cubicBezTo>
                  <a:cubicBezTo>
                    <a:pt x="556" y="3733"/>
                    <a:pt x="583" y="3786"/>
                    <a:pt x="609" y="3812"/>
                  </a:cubicBezTo>
                  <a:cubicBezTo>
                    <a:pt x="636" y="3839"/>
                    <a:pt x="676" y="3852"/>
                    <a:pt x="715" y="3852"/>
                  </a:cubicBezTo>
                  <a:cubicBezTo>
                    <a:pt x="755" y="3852"/>
                    <a:pt x="781" y="3839"/>
                    <a:pt x="808" y="3826"/>
                  </a:cubicBezTo>
                  <a:cubicBezTo>
                    <a:pt x="821" y="3826"/>
                    <a:pt x="848" y="3799"/>
                    <a:pt x="861" y="3773"/>
                  </a:cubicBezTo>
                  <a:cubicBezTo>
                    <a:pt x="861" y="3746"/>
                    <a:pt x="874" y="3706"/>
                    <a:pt x="874" y="3667"/>
                  </a:cubicBezTo>
                  <a:cubicBezTo>
                    <a:pt x="874" y="3614"/>
                    <a:pt x="887" y="3548"/>
                    <a:pt x="887" y="3481"/>
                  </a:cubicBezTo>
                  <a:cubicBezTo>
                    <a:pt x="914" y="3521"/>
                    <a:pt x="940" y="3561"/>
                    <a:pt x="980" y="3614"/>
                  </a:cubicBezTo>
                  <a:cubicBezTo>
                    <a:pt x="1020" y="3654"/>
                    <a:pt x="1059" y="3680"/>
                    <a:pt x="1112" y="3720"/>
                  </a:cubicBezTo>
                  <a:cubicBezTo>
                    <a:pt x="1152" y="3759"/>
                    <a:pt x="1218" y="3786"/>
                    <a:pt x="1284" y="3799"/>
                  </a:cubicBezTo>
                  <a:cubicBezTo>
                    <a:pt x="1351" y="3826"/>
                    <a:pt x="1430" y="3839"/>
                    <a:pt x="1523" y="3839"/>
                  </a:cubicBezTo>
                  <a:cubicBezTo>
                    <a:pt x="1628" y="3839"/>
                    <a:pt x="1748" y="3826"/>
                    <a:pt x="1867" y="3786"/>
                  </a:cubicBezTo>
                  <a:cubicBezTo>
                    <a:pt x="1986" y="3746"/>
                    <a:pt x="2105" y="3693"/>
                    <a:pt x="2198" y="3614"/>
                  </a:cubicBezTo>
                  <a:cubicBezTo>
                    <a:pt x="2303" y="3521"/>
                    <a:pt x="2383" y="3415"/>
                    <a:pt x="2449" y="3283"/>
                  </a:cubicBezTo>
                  <a:cubicBezTo>
                    <a:pt x="2515" y="3151"/>
                    <a:pt x="2555" y="2979"/>
                    <a:pt x="2555" y="2780"/>
                  </a:cubicBezTo>
                  <a:cubicBezTo>
                    <a:pt x="2555" y="2661"/>
                    <a:pt x="2542" y="2529"/>
                    <a:pt x="2502" y="2409"/>
                  </a:cubicBezTo>
                  <a:cubicBezTo>
                    <a:pt x="2476" y="2277"/>
                    <a:pt x="2436" y="2158"/>
                    <a:pt x="2370" y="2052"/>
                  </a:cubicBezTo>
                  <a:cubicBezTo>
                    <a:pt x="2317" y="1946"/>
                    <a:pt x="2224" y="1854"/>
                    <a:pt x="2118" y="1774"/>
                  </a:cubicBezTo>
                  <a:cubicBezTo>
                    <a:pt x="2012" y="1708"/>
                    <a:pt x="1893" y="1668"/>
                    <a:pt x="1734" y="1668"/>
                  </a:cubicBezTo>
                  <a:cubicBezTo>
                    <a:pt x="1562" y="1668"/>
                    <a:pt x="1403" y="1721"/>
                    <a:pt x="1271" y="1827"/>
                  </a:cubicBezTo>
                  <a:cubicBezTo>
                    <a:pt x="1126" y="1920"/>
                    <a:pt x="1020" y="2065"/>
                    <a:pt x="927" y="2251"/>
                  </a:cubicBezTo>
                  <a:lnTo>
                    <a:pt x="927" y="173"/>
                  </a:lnTo>
                  <a:cubicBezTo>
                    <a:pt x="927" y="93"/>
                    <a:pt x="914" y="40"/>
                    <a:pt x="887" y="27"/>
                  </a:cubicBezTo>
                  <a:cubicBezTo>
                    <a:pt x="861" y="14"/>
                    <a:pt x="834" y="1"/>
                    <a:pt x="80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2506415" y="3201175"/>
              <a:ext cx="111977" cy="132427"/>
            </a:xfrm>
            <a:custGeom>
              <a:rect b="b" l="l" r="r" t="t"/>
              <a:pathLst>
                <a:path extrusionOk="0" h="2396" w="2026">
                  <a:moveTo>
                    <a:pt x="1761" y="0"/>
                  </a:moveTo>
                  <a:cubicBezTo>
                    <a:pt x="1708" y="0"/>
                    <a:pt x="1682" y="14"/>
                    <a:pt x="1655" y="40"/>
                  </a:cubicBezTo>
                  <a:cubicBezTo>
                    <a:pt x="1629" y="66"/>
                    <a:pt x="1629" y="93"/>
                    <a:pt x="1629" y="133"/>
                  </a:cubicBezTo>
                  <a:lnTo>
                    <a:pt x="1629" y="265"/>
                  </a:lnTo>
                  <a:cubicBezTo>
                    <a:pt x="1629" y="318"/>
                    <a:pt x="1629" y="358"/>
                    <a:pt x="1629" y="384"/>
                  </a:cubicBezTo>
                  <a:cubicBezTo>
                    <a:pt x="1563" y="291"/>
                    <a:pt x="1483" y="212"/>
                    <a:pt x="1391" y="186"/>
                  </a:cubicBezTo>
                  <a:cubicBezTo>
                    <a:pt x="1298" y="159"/>
                    <a:pt x="1192" y="133"/>
                    <a:pt x="1073" y="133"/>
                  </a:cubicBezTo>
                  <a:cubicBezTo>
                    <a:pt x="927" y="133"/>
                    <a:pt x="782" y="172"/>
                    <a:pt x="649" y="225"/>
                  </a:cubicBezTo>
                  <a:cubicBezTo>
                    <a:pt x="517" y="291"/>
                    <a:pt x="398" y="371"/>
                    <a:pt x="305" y="490"/>
                  </a:cubicBezTo>
                  <a:cubicBezTo>
                    <a:pt x="213" y="583"/>
                    <a:pt x="133" y="715"/>
                    <a:pt x="80" y="861"/>
                  </a:cubicBezTo>
                  <a:cubicBezTo>
                    <a:pt x="27" y="1006"/>
                    <a:pt x="1" y="1165"/>
                    <a:pt x="1" y="1324"/>
                  </a:cubicBezTo>
                  <a:cubicBezTo>
                    <a:pt x="1" y="1469"/>
                    <a:pt x="14" y="1615"/>
                    <a:pt x="67" y="1747"/>
                  </a:cubicBezTo>
                  <a:cubicBezTo>
                    <a:pt x="120" y="1880"/>
                    <a:pt x="186" y="1986"/>
                    <a:pt x="266" y="2091"/>
                  </a:cubicBezTo>
                  <a:cubicBezTo>
                    <a:pt x="358" y="2184"/>
                    <a:pt x="464" y="2264"/>
                    <a:pt x="596" y="2316"/>
                  </a:cubicBezTo>
                  <a:cubicBezTo>
                    <a:pt x="729" y="2369"/>
                    <a:pt x="874" y="2396"/>
                    <a:pt x="1033" y="2396"/>
                  </a:cubicBezTo>
                  <a:cubicBezTo>
                    <a:pt x="1443" y="2396"/>
                    <a:pt x="1761" y="2237"/>
                    <a:pt x="1973" y="1906"/>
                  </a:cubicBezTo>
                  <a:cubicBezTo>
                    <a:pt x="1999" y="1880"/>
                    <a:pt x="1999" y="1853"/>
                    <a:pt x="2013" y="1840"/>
                  </a:cubicBezTo>
                  <a:cubicBezTo>
                    <a:pt x="2026" y="1827"/>
                    <a:pt x="2026" y="1800"/>
                    <a:pt x="2026" y="1774"/>
                  </a:cubicBezTo>
                  <a:cubicBezTo>
                    <a:pt x="2026" y="1734"/>
                    <a:pt x="2013" y="1708"/>
                    <a:pt x="1973" y="1681"/>
                  </a:cubicBezTo>
                  <a:cubicBezTo>
                    <a:pt x="1946" y="1668"/>
                    <a:pt x="1920" y="1655"/>
                    <a:pt x="1880" y="1655"/>
                  </a:cubicBezTo>
                  <a:cubicBezTo>
                    <a:pt x="1867" y="1655"/>
                    <a:pt x="1841" y="1668"/>
                    <a:pt x="1814" y="1681"/>
                  </a:cubicBezTo>
                  <a:cubicBezTo>
                    <a:pt x="1788" y="1694"/>
                    <a:pt x="1761" y="1721"/>
                    <a:pt x="1735" y="1774"/>
                  </a:cubicBezTo>
                  <a:cubicBezTo>
                    <a:pt x="1668" y="1866"/>
                    <a:pt x="1589" y="1946"/>
                    <a:pt x="1470" y="2012"/>
                  </a:cubicBezTo>
                  <a:cubicBezTo>
                    <a:pt x="1351" y="2078"/>
                    <a:pt x="1192" y="2105"/>
                    <a:pt x="1020" y="2105"/>
                  </a:cubicBezTo>
                  <a:cubicBezTo>
                    <a:pt x="808" y="2105"/>
                    <a:pt x="636" y="2039"/>
                    <a:pt x="530" y="1893"/>
                  </a:cubicBezTo>
                  <a:cubicBezTo>
                    <a:pt x="411" y="1761"/>
                    <a:pt x="358" y="1562"/>
                    <a:pt x="358" y="1324"/>
                  </a:cubicBezTo>
                  <a:cubicBezTo>
                    <a:pt x="358" y="1191"/>
                    <a:pt x="371" y="1059"/>
                    <a:pt x="398" y="953"/>
                  </a:cubicBezTo>
                  <a:cubicBezTo>
                    <a:pt x="438" y="847"/>
                    <a:pt x="491" y="755"/>
                    <a:pt x="557" y="675"/>
                  </a:cubicBezTo>
                  <a:cubicBezTo>
                    <a:pt x="610" y="583"/>
                    <a:pt x="689" y="530"/>
                    <a:pt x="768" y="490"/>
                  </a:cubicBezTo>
                  <a:cubicBezTo>
                    <a:pt x="861" y="437"/>
                    <a:pt x="954" y="411"/>
                    <a:pt x="1060" y="411"/>
                  </a:cubicBezTo>
                  <a:cubicBezTo>
                    <a:pt x="1271" y="411"/>
                    <a:pt x="1417" y="464"/>
                    <a:pt x="1496" y="556"/>
                  </a:cubicBezTo>
                  <a:cubicBezTo>
                    <a:pt x="1576" y="649"/>
                    <a:pt x="1629" y="781"/>
                    <a:pt x="1629" y="940"/>
                  </a:cubicBezTo>
                  <a:cubicBezTo>
                    <a:pt x="1629" y="966"/>
                    <a:pt x="1642" y="993"/>
                    <a:pt x="1668" y="1006"/>
                  </a:cubicBezTo>
                  <a:cubicBezTo>
                    <a:pt x="1695" y="1033"/>
                    <a:pt x="1721" y="1033"/>
                    <a:pt x="1748" y="1033"/>
                  </a:cubicBezTo>
                  <a:cubicBezTo>
                    <a:pt x="1788" y="1033"/>
                    <a:pt x="1827" y="1019"/>
                    <a:pt x="1867" y="1006"/>
                  </a:cubicBezTo>
                  <a:cubicBezTo>
                    <a:pt x="1893" y="980"/>
                    <a:pt x="1920" y="953"/>
                    <a:pt x="1920" y="940"/>
                  </a:cubicBezTo>
                  <a:lnTo>
                    <a:pt x="1920" y="768"/>
                  </a:lnTo>
                  <a:lnTo>
                    <a:pt x="1920" y="543"/>
                  </a:lnTo>
                  <a:cubicBezTo>
                    <a:pt x="1920" y="477"/>
                    <a:pt x="1920" y="397"/>
                    <a:pt x="1920" y="331"/>
                  </a:cubicBezTo>
                  <a:lnTo>
                    <a:pt x="1920" y="159"/>
                  </a:lnTo>
                  <a:cubicBezTo>
                    <a:pt x="1920" y="106"/>
                    <a:pt x="1907" y="66"/>
                    <a:pt x="1880" y="40"/>
                  </a:cubicBezTo>
                  <a:cubicBezTo>
                    <a:pt x="1854" y="14"/>
                    <a:pt x="1814" y="0"/>
                    <a:pt x="1761"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1"/>
          <p:cNvGrpSpPr/>
          <p:nvPr/>
        </p:nvGrpSpPr>
        <p:grpSpPr>
          <a:xfrm rot="-760195">
            <a:off x="430697" y="629402"/>
            <a:ext cx="721066" cy="252624"/>
            <a:chOff x="2109963" y="768908"/>
            <a:chExt cx="818604" cy="286796"/>
          </a:xfrm>
        </p:grpSpPr>
        <p:sp>
          <p:nvSpPr>
            <p:cNvPr id="380" name="Google Shape;380;p21"/>
            <p:cNvSpPr/>
            <p:nvPr/>
          </p:nvSpPr>
          <p:spPr>
            <a:xfrm>
              <a:off x="2109963" y="768908"/>
              <a:ext cx="177804" cy="286796"/>
            </a:xfrm>
            <a:custGeom>
              <a:rect b="b" l="l" r="r" t="t"/>
              <a:pathLst>
                <a:path extrusionOk="0" h="5189" w="3217">
                  <a:moveTo>
                    <a:pt x="1668" y="0"/>
                  </a:moveTo>
                  <a:cubicBezTo>
                    <a:pt x="1416" y="0"/>
                    <a:pt x="1191" y="53"/>
                    <a:pt x="1006" y="146"/>
                  </a:cubicBezTo>
                  <a:cubicBezTo>
                    <a:pt x="808" y="252"/>
                    <a:pt x="649" y="371"/>
                    <a:pt x="516" y="516"/>
                  </a:cubicBezTo>
                  <a:cubicBezTo>
                    <a:pt x="384" y="649"/>
                    <a:pt x="278" y="808"/>
                    <a:pt x="212" y="953"/>
                  </a:cubicBezTo>
                  <a:cubicBezTo>
                    <a:pt x="146" y="1099"/>
                    <a:pt x="106" y="1231"/>
                    <a:pt x="106" y="1324"/>
                  </a:cubicBezTo>
                  <a:cubicBezTo>
                    <a:pt x="106" y="1337"/>
                    <a:pt x="119" y="1363"/>
                    <a:pt x="119" y="1416"/>
                  </a:cubicBezTo>
                  <a:cubicBezTo>
                    <a:pt x="119" y="1456"/>
                    <a:pt x="133" y="1496"/>
                    <a:pt x="146" y="1535"/>
                  </a:cubicBezTo>
                  <a:cubicBezTo>
                    <a:pt x="172" y="1575"/>
                    <a:pt x="199" y="1615"/>
                    <a:pt x="239" y="1655"/>
                  </a:cubicBezTo>
                  <a:cubicBezTo>
                    <a:pt x="278" y="1681"/>
                    <a:pt x="331" y="1694"/>
                    <a:pt x="397" y="1694"/>
                  </a:cubicBezTo>
                  <a:cubicBezTo>
                    <a:pt x="503" y="1694"/>
                    <a:pt x="583" y="1668"/>
                    <a:pt x="649" y="1615"/>
                  </a:cubicBezTo>
                  <a:cubicBezTo>
                    <a:pt x="715" y="1562"/>
                    <a:pt x="741" y="1496"/>
                    <a:pt x="741" y="1416"/>
                  </a:cubicBezTo>
                  <a:cubicBezTo>
                    <a:pt x="741" y="1377"/>
                    <a:pt x="728" y="1337"/>
                    <a:pt x="715" y="1324"/>
                  </a:cubicBezTo>
                  <a:cubicBezTo>
                    <a:pt x="702" y="1284"/>
                    <a:pt x="689" y="1271"/>
                    <a:pt x="662" y="1244"/>
                  </a:cubicBezTo>
                  <a:lnTo>
                    <a:pt x="622" y="1178"/>
                  </a:lnTo>
                  <a:cubicBezTo>
                    <a:pt x="609" y="1152"/>
                    <a:pt x="596" y="1125"/>
                    <a:pt x="596" y="1099"/>
                  </a:cubicBezTo>
                  <a:cubicBezTo>
                    <a:pt x="596" y="1072"/>
                    <a:pt x="622" y="1019"/>
                    <a:pt x="662" y="940"/>
                  </a:cubicBezTo>
                  <a:cubicBezTo>
                    <a:pt x="715" y="847"/>
                    <a:pt x="781" y="768"/>
                    <a:pt x="874" y="688"/>
                  </a:cubicBezTo>
                  <a:cubicBezTo>
                    <a:pt x="953" y="609"/>
                    <a:pt x="1059" y="530"/>
                    <a:pt x="1191" y="477"/>
                  </a:cubicBezTo>
                  <a:cubicBezTo>
                    <a:pt x="1311" y="410"/>
                    <a:pt x="1456" y="371"/>
                    <a:pt x="1602" y="371"/>
                  </a:cubicBezTo>
                  <a:cubicBezTo>
                    <a:pt x="1761" y="371"/>
                    <a:pt x="1906" y="397"/>
                    <a:pt x="2012" y="463"/>
                  </a:cubicBezTo>
                  <a:cubicBezTo>
                    <a:pt x="2131" y="516"/>
                    <a:pt x="2224" y="583"/>
                    <a:pt x="2290" y="675"/>
                  </a:cubicBezTo>
                  <a:cubicBezTo>
                    <a:pt x="2356" y="755"/>
                    <a:pt x="2409" y="847"/>
                    <a:pt x="2436" y="953"/>
                  </a:cubicBezTo>
                  <a:cubicBezTo>
                    <a:pt x="2462" y="1059"/>
                    <a:pt x="2489" y="1152"/>
                    <a:pt x="2489" y="1244"/>
                  </a:cubicBezTo>
                  <a:cubicBezTo>
                    <a:pt x="2489" y="1456"/>
                    <a:pt x="2449" y="1668"/>
                    <a:pt x="2369" y="1893"/>
                  </a:cubicBezTo>
                  <a:cubicBezTo>
                    <a:pt x="2290" y="2131"/>
                    <a:pt x="2184" y="2356"/>
                    <a:pt x="2065" y="2594"/>
                  </a:cubicBezTo>
                  <a:cubicBezTo>
                    <a:pt x="1946" y="2819"/>
                    <a:pt x="1800" y="3044"/>
                    <a:pt x="1628" y="3283"/>
                  </a:cubicBezTo>
                  <a:cubicBezTo>
                    <a:pt x="1469" y="3508"/>
                    <a:pt x="1297" y="3719"/>
                    <a:pt x="1125" y="3918"/>
                  </a:cubicBezTo>
                  <a:cubicBezTo>
                    <a:pt x="953" y="4116"/>
                    <a:pt x="781" y="4302"/>
                    <a:pt x="609" y="4474"/>
                  </a:cubicBezTo>
                  <a:cubicBezTo>
                    <a:pt x="437" y="4633"/>
                    <a:pt x="278" y="4778"/>
                    <a:pt x="133" y="4884"/>
                  </a:cubicBezTo>
                  <a:cubicBezTo>
                    <a:pt x="93" y="4910"/>
                    <a:pt x="66" y="4937"/>
                    <a:pt x="40" y="4963"/>
                  </a:cubicBezTo>
                  <a:cubicBezTo>
                    <a:pt x="14" y="4977"/>
                    <a:pt x="0" y="5003"/>
                    <a:pt x="0" y="5043"/>
                  </a:cubicBezTo>
                  <a:cubicBezTo>
                    <a:pt x="0" y="5069"/>
                    <a:pt x="14" y="5109"/>
                    <a:pt x="40" y="5135"/>
                  </a:cubicBezTo>
                  <a:cubicBezTo>
                    <a:pt x="66" y="5175"/>
                    <a:pt x="119" y="5188"/>
                    <a:pt x="186" y="5188"/>
                  </a:cubicBezTo>
                  <a:cubicBezTo>
                    <a:pt x="239" y="5188"/>
                    <a:pt x="291" y="5188"/>
                    <a:pt x="344" y="5162"/>
                  </a:cubicBezTo>
                  <a:cubicBezTo>
                    <a:pt x="384" y="5149"/>
                    <a:pt x="424" y="5122"/>
                    <a:pt x="437" y="5109"/>
                  </a:cubicBezTo>
                  <a:lnTo>
                    <a:pt x="1509" y="5109"/>
                  </a:lnTo>
                  <a:cubicBezTo>
                    <a:pt x="1641" y="5109"/>
                    <a:pt x="1761" y="5122"/>
                    <a:pt x="1893" y="5122"/>
                  </a:cubicBezTo>
                  <a:lnTo>
                    <a:pt x="2674" y="5122"/>
                  </a:lnTo>
                  <a:cubicBezTo>
                    <a:pt x="2700" y="5122"/>
                    <a:pt x="2727" y="5122"/>
                    <a:pt x="2766" y="5096"/>
                  </a:cubicBezTo>
                  <a:cubicBezTo>
                    <a:pt x="2806" y="5069"/>
                    <a:pt x="2833" y="5043"/>
                    <a:pt x="2859" y="4990"/>
                  </a:cubicBezTo>
                  <a:cubicBezTo>
                    <a:pt x="2978" y="4791"/>
                    <a:pt x="3058" y="4646"/>
                    <a:pt x="3124" y="4553"/>
                  </a:cubicBezTo>
                  <a:cubicBezTo>
                    <a:pt x="3177" y="4460"/>
                    <a:pt x="3216" y="4394"/>
                    <a:pt x="3216" y="4355"/>
                  </a:cubicBezTo>
                  <a:cubicBezTo>
                    <a:pt x="3216" y="4302"/>
                    <a:pt x="3190" y="4262"/>
                    <a:pt x="3150" y="4249"/>
                  </a:cubicBezTo>
                  <a:cubicBezTo>
                    <a:pt x="3111" y="4235"/>
                    <a:pt x="3071" y="4222"/>
                    <a:pt x="3031" y="4222"/>
                  </a:cubicBezTo>
                  <a:cubicBezTo>
                    <a:pt x="2965" y="4222"/>
                    <a:pt x="2925" y="4235"/>
                    <a:pt x="2899" y="4275"/>
                  </a:cubicBezTo>
                  <a:cubicBezTo>
                    <a:pt x="2872" y="4302"/>
                    <a:pt x="2846" y="4328"/>
                    <a:pt x="2819" y="4355"/>
                  </a:cubicBezTo>
                  <a:lnTo>
                    <a:pt x="2661" y="4619"/>
                  </a:lnTo>
                  <a:cubicBezTo>
                    <a:pt x="2621" y="4659"/>
                    <a:pt x="2594" y="4699"/>
                    <a:pt x="2568" y="4712"/>
                  </a:cubicBezTo>
                  <a:cubicBezTo>
                    <a:pt x="2555" y="4725"/>
                    <a:pt x="2528" y="4738"/>
                    <a:pt x="2489" y="4738"/>
                  </a:cubicBezTo>
                  <a:lnTo>
                    <a:pt x="2250" y="4738"/>
                  </a:lnTo>
                  <a:cubicBezTo>
                    <a:pt x="2131" y="4738"/>
                    <a:pt x="1972" y="4738"/>
                    <a:pt x="1800" y="4725"/>
                  </a:cubicBezTo>
                  <a:lnTo>
                    <a:pt x="1284" y="4725"/>
                  </a:lnTo>
                  <a:cubicBezTo>
                    <a:pt x="1099" y="4725"/>
                    <a:pt x="953" y="4712"/>
                    <a:pt x="821" y="4712"/>
                  </a:cubicBezTo>
                  <a:cubicBezTo>
                    <a:pt x="940" y="4593"/>
                    <a:pt x="1072" y="4460"/>
                    <a:pt x="1231" y="4302"/>
                  </a:cubicBezTo>
                  <a:cubicBezTo>
                    <a:pt x="1377" y="4143"/>
                    <a:pt x="1536" y="3971"/>
                    <a:pt x="1694" y="3785"/>
                  </a:cubicBezTo>
                  <a:cubicBezTo>
                    <a:pt x="1853" y="3600"/>
                    <a:pt x="1999" y="3402"/>
                    <a:pt x="2144" y="3190"/>
                  </a:cubicBezTo>
                  <a:cubicBezTo>
                    <a:pt x="2303" y="2978"/>
                    <a:pt x="2436" y="2766"/>
                    <a:pt x="2555" y="2555"/>
                  </a:cubicBezTo>
                  <a:cubicBezTo>
                    <a:pt x="2674" y="2343"/>
                    <a:pt x="2766" y="2118"/>
                    <a:pt x="2833" y="1906"/>
                  </a:cubicBezTo>
                  <a:cubicBezTo>
                    <a:pt x="2912" y="1681"/>
                    <a:pt x="2952" y="1469"/>
                    <a:pt x="2952" y="1258"/>
                  </a:cubicBezTo>
                  <a:cubicBezTo>
                    <a:pt x="2952" y="1085"/>
                    <a:pt x="2925" y="927"/>
                    <a:pt x="2872" y="781"/>
                  </a:cubicBezTo>
                  <a:cubicBezTo>
                    <a:pt x="2833" y="622"/>
                    <a:pt x="2753" y="490"/>
                    <a:pt x="2661" y="371"/>
                  </a:cubicBezTo>
                  <a:cubicBezTo>
                    <a:pt x="2555" y="252"/>
                    <a:pt x="2422" y="172"/>
                    <a:pt x="2264"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2304514" y="857395"/>
              <a:ext cx="109821" cy="109766"/>
            </a:xfrm>
            <a:custGeom>
              <a:rect b="b" l="l" r="r" t="t"/>
              <a:pathLst>
                <a:path extrusionOk="0" h="1986" w="1987">
                  <a:moveTo>
                    <a:pt x="994" y="1"/>
                  </a:moveTo>
                  <a:cubicBezTo>
                    <a:pt x="927" y="1"/>
                    <a:pt x="888" y="27"/>
                    <a:pt x="848" y="67"/>
                  </a:cubicBezTo>
                  <a:cubicBezTo>
                    <a:pt x="808" y="93"/>
                    <a:pt x="795" y="146"/>
                    <a:pt x="795" y="186"/>
                  </a:cubicBezTo>
                  <a:cubicBezTo>
                    <a:pt x="795" y="252"/>
                    <a:pt x="795" y="345"/>
                    <a:pt x="795" y="451"/>
                  </a:cubicBezTo>
                  <a:cubicBezTo>
                    <a:pt x="808" y="557"/>
                    <a:pt x="808" y="676"/>
                    <a:pt x="808" y="808"/>
                  </a:cubicBezTo>
                  <a:lnTo>
                    <a:pt x="173" y="808"/>
                  </a:lnTo>
                  <a:cubicBezTo>
                    <a:pt x="133" y="808"/>
                    <a:pt x="94" y="821"/>
                    <a:pt x="67" y="861"/>
                  </a:cubicBezTo>
                  <a:cubicBezTo>
                    <a:pt x="27" y="887"/>
                    <a:pt x="1" y="940"/>
                    <a:pt x="1" y="1007"/>
                  </a:cubicBezTo>
                  <a:cubicBezTo>
                    <a:pt x="1" y="1073"/>
                    <a:pt x="27" y="1126"/>
                    <a:pt x="67" y="1165"/>
                  </a:cubicBezTo>
                  <a:cubicBezTo>
                    <a:pt x="107" y="1192"/>
                    <a:pt x="133" y="1205"/>
                    <a:pt x="173" y="1205"/>
                  </a:cubicBezTo>
                  <a:cubicBezTo>
                    <a:pt x="226" y="1205"/>
                    <a:pt x="305" y="1205"/>
                    <a:pt x="424" y="1192"/>
                  </a:cubicBezTo>
                  <a:lnTo>
                    <a:pt x="795" y="1192"/>
                  </a:lnTo>
                  <a:cubicBezTo>
                    <a:pt x="795" y="1298"/>
                    <a:pt x="782" y="1417"/>
                    <a:pt x="782" y="1536"/>
                  </a:cubicBezTo>
                  <a:cubicBezTo>
                    <a:pt x="782" y="1655"/>
                    <a:pt x="782" y="1761"/>
                    <a:pt x="782" y="1827"/>
                  </a:cubicBezTo>
                  <a:cubicBezTo>
                    <a:pt x="782" y="1854"/>
                    <a:pt x="795" y="1893"/>
                    <a:pt x="821" y="1933"/>
                  </a:cubicBezTo>
                  <a:cubicBezTo>
                    <a:pt x="861" y="1959"/>
                    <a:pt x="914" y="1986"/>
                    <a:pt x="980" y="1986"/>
                  </a:cubicBezTo>
                  <a:cubicBezTo>
                    <a:pt x="1060" y="1986"/>
                    <a:pt x="1113" y="1959"/>
                    <a:pt x="1139" y="1933"/>
                  </a:cubicBezTo>
                  <a:cubicBezTo>
                    <a:pt x="1179" y="1880"/>
                    <a:pt x="1192" y="1854"/>
                    <a:pt x="1192" y="1827"/>
                  </a:cubicBezTo>
                  <a:lnTo>
                    <a:pt x="1192" y="1192"/>
                  </a:lnTo>
                  <a:lnTo>
                    <a:pt x="1801" y="1192"/>
                  </a:lnTo>
                  <a:cubicBezTo>
                    <a:pt x="1854" y="1192"/>
                    <a:pt x="1894" y="1165"/>
                    <a:pt x="1920" y="1139"/>
                  </a:cubicBezTo>
                  <a:cubicBezTo>
                    <a:pt x="1960" y="1099"/>
                    <a:pt x="1986" y="1046"/>
                    <a:pt x="1986" y="980"/>
                  </a:cubicBezTo>
                  <a:cubicBezTo>
                    <a:pt x="1986" y="901"/>
                    <a:pt x="1973" y="848"/>
                    <a:pt x="1933" y="821"/>
                  </a:cubicBezTo>
                  <a:cubicBezTo>
                    <a:pt x="1907" y="795"/>
                    <a:pt x="1880" y="782"/>
                    <a:pt x="1854" y="782"/>
                  </a:cubicBezTo>
                  <a:cubicBezTo>
                    <a:pt x="1774" y="782"/>
                    <a:pt x="1669" y="782"/>
                    <a:pt x="1563" y="795"/>
                  </a:cubicBezTo>
                  <a:cubicBezTo>
                    <a:pt x="1457" y="808"/>
                    <a:pt x="1338" y="808"/>
                    <a:pt x="1192" y="808"/>
                  </a:cubicBezTo>
                  <a:lnTo>
                    <a:pt x="1192" y="464"/>
                  </a:lnTo>
                  <a:cubicBezTo>
                    <a:pt x="1205" y="345"/>
                    <a:pt x="1205" y="252"/>
                    <a:pt x="1205" y="186"/>
                  </a:cubicBezTo>
                  <a:cubicBezTo>
                    <a:pt x="1205" y="146"/>
                    <a:pt x="1179" y="93"/>
                    <a:pt x="1152" y="67"/>
                  </a:cubicBezTo>
                  <a:cubicBezTo>
                    <a:pt x="1113" y="27"/>
                    <a:pt x="1060" y="1"/>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2428871" y="768908"/>
              <a:ext cx="177085" cy="286796"/>
            </a:xfrm>
            <a:custGeom>
              <a:rect b="b" l="l" r="r" t="t"/>
              <a:pathLst>
                <a:path extrusionOk="0" h="5189" w="3204">
                  <a:moveTo>
                    <a:pt x="1669" y="0"/>
                  </a:moveTo>
                  <a:cubicBezTo>
                    <a:pt x="1417" y="0"/>
                    <a:pt x="1192" y="53"/>
                    <a:pt x="994" y="146"/>
                  </a:cubicBezTo>
                  <a:cubicBezTo>
                    <a:pt x="808" y="252"/>
                    <a:pt x="636" y="371"/>
                    <a:pt x="504" y="516"/>
                  </a:cubicBezTo>
                  <a:cubicBezTo>
                    <a:pt x="371" y="649"/>
                    <a:pt x="279" y="808"/>
                    <a:pt x="213" y="953"/>
                  </a:cubicBezTo>
                  <a:cubicBezTo>
                    <a:pt x="146" y="1099"/>
                    <a:pt x="107" y="1231"/>
                    <a:pt x="107" y="1324"/>
                  </a:cubicBezTo>
                  <a:cubicBezTo>
                    <a:pt x="107" y="1337"/>
                    <a:pt x="107" y="1363"/>
                    <a:pt x="120" y="1416"/>
                  </a:cubicBezTo>
                  <a:cubicBezTo>
                    <a:pt x="120" y="1456"/>
                    <a:pt x="133" y="1496"/>
                    <a:pt x="146" y="1535"/>
                  </a:cubicBezTo>
                  <a:cubicBezTo>
                    <a:pt x="160" y="1575"/>
                    <a:pt x="199" y="1615"/>
                    <a:pt x="226" y="1655"/>
                  </a:cubicBezTo>
                  <a:cubicBezTo>
                    <a:pt x="279" y="1681"/>
                    <a:pt x="332" y="1694"/>
                    <a:pt x="398" y="1694"/>
                  </a:cubicBezTo>
                  <a:cubicBezTo>
                    <a:pt x="504" y="1694"/>
                    <a:pt x="583" y="1668"/>
                    <a:pt x="649" y="1615"/>
                  </a:cubicBezTo>
                  <a:cubicBezTo>
                    <a:pt x="702" y="1562"/>
                    <a:pt x="742" y="1496"/>
                    <a:pt x="742" y="1416"/>
                  </a:cubicBezTo>
                  <a:cubicBezTo>
                    <a:pt x="742" y="1377"/>
                    <a:pt x="729" y="1337"/>
                    <a:pt x="716" y="1324"/>
                  </a:cubicBezTo>
                  <a:cubicBezTo>
                    <a:pt x="702" y="1284"/>
                    <a:pt x="689" y="1271"/>
                    <a:pt x="663" y="1244"/>
                  </a:cubicBezTo>
                  <a:lnTo>
                    <a:pt x="610" y="1178"/>
                  </a:lnTo>
                  <a:cubicBezTo>
                    <a:pt x="596" y="1152"/>
                    <a:pt x="596" y="1125"/>
                    <a:pt x="596" y="1099"/>
                  </a:cubicBezTo>
                  <a:cubicBezTo>
                    <a:pt x="596" y="1072"/>
                    <a:pt x="623" y="1019"/>
                    <a:pt x="663" y="940"/>
                  </a:cubicBezTo>
                  <a:cubicBezTo>
                    <a:pt x="716" y="847"/>
                    <a:pt x="782" y="768"/>
                    <a:pt x="861" y="688"/>
                  </a:cubicBezTo>
                  <a:cubicBezTo>
                    <a:pt x="954" y="609"/>
                    <a:pt x="1060" y="530"/>
                    <a:pt x="1179" y="477"/>
                  </a:cubicBezTo>
                  <a:cubicBezTo>
                    <a:pt x="1311" y="410"/>
                    <a:pt x="1444" y="371"/>
                    <a:pt x="1602" y="371"/>
                  </a:cubicBezTo>
                  <a:cubicBezTo>
                    <a:pt x="1761" y="371"/>
                    <a:pt x="1894" y="397"/>
                    <a:pt x="2013" y="463"/>
                  </a:cubicBezTo>
                  <a:cubicBezTo>
                    <a:pt x="2119" y="516"/>
                    <a:pt x="2211" y="583"/>
                    <a:pt x="2277" y="675"/>
                  </a:cubicBezTo>
                  <a:cubicBezTo>
                    <a:pt x="2357" y="755"/>
                    <a:pt x="2396" y="847"/>
                    <a:pt x="2423" y="953"/>
                  </a:cubicBezTo>
                  <a:cubicBezTo>
                    <a:pt x="2463" y="1059"/>
                    <a:pt x="2476" y="1152"/>
                    <a:pt x="2476" y="1244"/>
                  </a:cubicBezTo>
                  <a:cubicBezTo>
                    <a:pt x="2476" y="1456"/>
                    <a:pt x="2436" y="1668"/>
                    <a:pt x="2357" y="1893"/>
                  </a:cubicBezTo>
                  <a:cubicBezTo>
                    <a:pt x="2291" y="2131"/>
                    <a:pt x="2185" y="2356"/>
                    <a:pt x="2052" y="2594"/>
                  </a:cubicBezTo>
                  <a:cubicBezTo>
                    <a:pt x="1933" y="2819"/>
                    <a:pt x="1788" y="3044"/>
                    <a:pt x="1629" y="3283"/>
                  </a:cubicBezTo>
                  <a:cubicBezTo>
                    <a:pt x="1470" y="3508"/>
                    <a:pt x="1298" y="3719"/>
                    <a:pt x="1126" y="3918"/>
                  </a:cubicBezTo>
                  <a:cubicBezTo>
                    <a:pt x="954" y="4116"/>
                    <a:pt x="769" y="4302"/>
                    <a:pt x="596" y="4474"/>
                  </a:cubicBezTo>
                  <a:cubicBezTo>
                    <a:pt x="424" y="4633"/>
                    <a:pt x="266" y="4778"/>
                    <a:pt x="120" y="4884"/>
                  </a:cubicBezTo>
                  <a:cubicBezTo>
                    <a:pt x="94" y="4910"/>
                    <a:pt x="67" y="4937"/>
                    <a:pt x="27" y="4963"/>
                  </a:cubicBezTo>
                  <a:cubicBezTo>
                    <a:pt x="14" y="4977"/>
                    <a:pt x="1" y="5003"/>
                    <a:pt x="1" y="5043"/>
                  </a:cubicBezTo>
                  <a:cubicBezTo>
                    <a:pt x="1" y="5069"/>
                    <a:pt x="14" y="5109"/>
                    <a:pt x="27" y="5135"/>
                  </a:cubicBezTo>
                  <a:cubicBezTo>
                    <a:pt x="67" y="5175"/>
                    <a:pt x="107" y="5188"/>
                    <a:pt x="173" y="5188"/>
                  </a:cubicBezTo>
                  <a:cubicBezTo>
                    <a:pt x="239" y="5188"/>
                    <a:pt x="292" y="5188"/>
                    <a:pt x="332" y="5162"/>
                  </a:cubicBezTo>
                  <a:cubicBezTo>
                    <a:pt x="385" y="5149"/>
                    <a:pt x="424" y="5122"/>
                    <a:pt x="438" y="5109"/>
                  </a:cubicBezTo>
                  <a:lnTo>
                    <a:pt x="1510" y="5109"/>
                  </a:lnTo>
                  <a:cubicBezTo>
                    <a:pt x="1642" y="5109"/>
                    <a:pt x="1761" y="5122"/>
                    <a:pt x="1880" y="5122"/>
                  </a:cubicBezTo>
                  <a:lnTo>
                    <a:pt x="2674" y="5122"/>
                  </a:lnTo>
                  <a:cubicBezTo>
                    <a:pt x="2688" y="5122"/>
                    <a:pt x="2714" y="5122"/>
                    <a:pt x="2754" y="5096"/>
                  </a:cubicBezTo>
                  <a:cubicBezTo>
                    <a:pt x="2794" y="5069"/>
                    <a:pt x="2833" y="5043"/>
                    <a:pt x="2860" y="4990"/>
                  </a:cubicBezTo>
                  <a:cubicBezTo>
                    <a:pt x="2966" y="4791"/>
                    <a:pt x="3058" y="4646"/>
                    <a:pt x="3111" y="4553"/>
                  </a:cubicBezTo>
                  <a:cubicBezTo>
                    <a:pt x="3177" y="4460"/>
                    <a:pt x="3204" y="4394"/>
                    <a:pt x="3204" y="4355"/>
                  </a:cubicBezTo>
                  <a:cubicBezTo>
                    <a:pt x="3204" y="4302"/>
                    <a:pt x="3191" y="4262"/>
                    <a:pt x="3151" y="4249"/>
                  </a:cubicBezTo>
                  <a:cubicBezTo>
                    <a:pt x="3111" y="4235"/>
                    <a:pt x="3071" y="4222"/>
                    <a:pt x="3019" y="4222"/>
                  </a:cubicBezTo>
                  <a:cubicBezTo>
                    <a:pt x="2966" y="4222"/>
                    <a:pt x="2926" y="4235"/>
                    <a:pt x="2886" y="4275"/>
                  </a:cubicBezTo>
                  <a:cubicBezTo>
                    <a:pt x="2860" y="4302"/>
                    <a:pt x="2833" y="4328"/>
                    <a:pt x="2820" y="4355"/>
                  </a:cubicBezTo>
                  <a:lnTo>
                    <a:pt x="2648" y="4619"/>
                  </a:lnTo>
                  <a:cubicBezTo>
                    <a:pt x="2621" y="4659"/>
                    <a:pt x="2595" y="4699"/>
                    <a:pt x="2569" y="4712"/>
                  </a:cubicBezTo>
                  <a:cubicBezTo>
                    <a:pt x="2542" y="4725"/>
                    <a:pt x="2516" y="4738"/>
                    <a:pt x="2489" y="4738"/>
                  </a:cubicBezTo>
                  <a:lnTo>
                    <a:pt x="2251" y="4738"/>
                  </a:lnTo>
                  <a:cubicBezTo>
                    <a:pt x="2119" y="4738"/>
                    <a:pt x="1973" y="4738"/>
                    <a:pt x="1801" y="4725"/>
                  </a:cubicBezTo>
                  <a:lnTo>
                    <a:pt x="1271" y="4725"/>
                  </a:lnTo>
                  <a:cubicBezTo>
                    <a:pt x="1099" y="4725"/>
                    <a:pt x="941" y="4712"/>
                    <a:pt x="821" y="4712"/>
                  </a:cubicBezTo>
                  <a:cubicBezTo>
                    <a:pt x="941" y="4593"/>
                    <a:pt x="1073" y="4460"/>
                    <a:pt x="1232" y="4302"/>
                  </a:cubicBezTo>
                  <a:cubicBezTo>
                    <a:pt x="1377" y="4143"/>
                    <a:pt x="1536" y="3971"/>
                    <a:pt x="1682" y="3785"/>
                  </a:cubicBezTo>
                  <a:cubicBezTo>
                    <a:pt x="1841" y="3600"/>
                    <a:pt x="1999" y="3402"/>
                    <a:pt x="2145" y="3190"/>
                  </a:cubicBezTo>
                  <a:cubicBezTo>
                    <a:pt x="2291" y="2978"/>
                    <a:pt x="2436" y="2766"/>
                    <a:pt x="2542" y="2555"/>
                  </a:cubicBezTo>
                  <a:cubicBezTo>
                    <a:pt x="2661" y="2343"/>
                    <a:pt x="2754" y="2118"/>
                    <a:pt x="2833" y="1906"/>
                  </a:cubicBezTo>
                  <a:cubicBezTo>
                    <a:pt x="2899" y="1681"/>
                    <a:pt x="2939" y="1469"/>
                    <a:pt x="2939" y="1258"/>
                  </a:cubicBezTo>
                  <a:cubicBezTo>
                    <a:pt x="2939" y="1085"/>
                    <a:pt x="2913" y="927"/>
                    <a:pt x="2873" y="781"/>
                  </a:cubicBezTo>
                  <a:cubicBezTo>
                    <a:pt x="2833" y="622"/>
                    <a:pt x="2754" y="490"/>
                    <a:pt x="2648" y="371"/>
                  </a:cubicBezTo>
                  <a:cubicBezTo>
                    <a:pt x="2542" y="252"/>
                    <a:pt x="2423" y="172"/>
                    <a:pt x="2251" y="106"/>
                  </a:cubicBezTo>
                  <a:cubicBezTo>
                    <a:pt x="2092" y="27"/>
                    <a:pt x="1894"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2632265" y="887407"/>
              <a:ext cx="93683" cy="78318"/>
            </a:xfrm>
            <a:custGeom>
              <a:rect b="b" l="l" r="r" t="t"/>
              <a:pathLst>
                <a:path extrusionOk="0" h="1417" w="1695">
                  <a:moveTo>
                    <a:pt x="159" y="0"/>
                  </a:moveTo>
                  <a:cubicBezTo>
                    <a:pt x="93" y="0"/>
                    <a:pt x="53" y="27"/>
                    <a:pt x="27" y="66"/>
                  </a:cubicBezTo>
                  <a:cubicBezTo>
                    <a:pt x="14" y="106"/>
                    <a:pt x="0" y="146"/>
                    <a:pt x="0" y="186"/>
                  </a:cubicBezTo>
                  <a:cubicBezTo>
                    <a:pt x="0" y="225"/>
                    <a:pt x="14" y="278"/>
                    <a:pt x="40" y="318"/>
                  </a:cubicBezTo>
                  <a:cubicBezTo>
                    <a:pt x="66" y="358"/>
                    <a:pt x="106" y="384"/>
                    <a:pt x="159" y="384"/>
                  </a:cubicBezTo>
                  <a:lnTo>
                    <a:pt x="821" y="384"/>
                  </a:lnTo>
                  <a:cubicBezTo>
                    <a:pt x="953" y="371"/>
                    <a:pt x="1086" y="371"/>
                    <a:pt x="1205" y="371"/>
                  </a:cubicBezTo>
                  <a:lnTo>
                    <a:pt x="1522" y="371"/>
                  </a:lnTo>
                  <a:cubicBezTo>
                    <a:pt x="1589" y="371"/>
                    <a:pt x="1641" y="344"/>
                    <a:pt x="1668" y="291"/>
                  </a:cubicBezTo>
                  <a:cubicBezTo>
                    <a:pt x="1681" y="239"/>
                    <a:pt x="1694" y="199"/>
                    <a:pt x="1694" y="172"/>
                  </a:cubicBezTo>
                  <a:cubicBezTo>
                    <a:pt x="1694" y="119"/>
                    <a:pt x="1681" y="80"/>
                    <a:pt x="1655" y="53"/>
                  </a:cubicBezTo>
                  <a:cubicBezTo>
                    <a:pt x="1628" y="14"/>
                    <a:pt x="1602" y="0"/>
                    <a:pt x="1575" y="0"/>
                  </a:cubicBezTo>
                  <a:cubicBezTo>
                    <a:pt x="1469" y="0"/>
                    <a:pt x="1364" y="0"/>
                    <a:pt x="1231" y="14"/>
                  </a:cubicBezTo>
                  <a:lnTo>
                    <a:pt x="278" y="14"/>
                  </a:lnTo>
                  <a:cubicBezTo>
                    <a:pt x="225" y="0"/>
                    <a:pt x="186" y="0"/>
                    <a:pt x="159" y="0"/>
                  </a:cubicBezTo>
                  <a:close/>
                  <a:moveTo>
                    <a:pt x="159" y="1033"/>
                  </a:moveTo>
                  <a:cubicBezTo>
                    <a:pt x="93" y="1033"/>
                    <a:pt x="53" y="1059"/>
                    <a:pt x="27" y="1099"/>
                  </a:cubicBezTo>
                  <a:cubicBezTo>
                    <a:pt x="14" y="1139"/>
                    <a:pt x="0" y="1178"/>
                    <a:pt x="0" y="1218"/>
                  </a:cubicBezTo>
                  <a:cubicBezTo>
                    <a:pt x="0" y="1271"/>
                    <a:pt x="14" y="1311"/>
                    <a:pt x="40" y="1350"/>
                  </a:cubicBezTo>
                  <a:cubicBezTo>
                    <a:pt x="66" y="1390"/>
                    <a:pt x="106" y="1416"/>
                    <a:pt x="159" y="1416"/>
                  </a:cubicBezTo>
                  <a:lnTo>
                    <a:pt x="821" y="1416"/>
                  </a:lnTo>
                  <a:cubicBezTo>
                    <a:pt x="953" y="1416"/>
                    <a:pt x="1086" y="1403"/>
                    <a:pt x="1205" y="1403"/>
                  </a:cubicBezTo>
                  <a:lnTo>
                    <a:pt x="1522" y="1403"/>
                  </a:lnTo>
                  <a:cubicBezTo>
                    <a:pt x="1589" y="1403"/>
                    <a:pt x="1641" y="1390"/>
                    <a:pt x="1668" y="1337"/>
                  </a:cubicBezTo>
                  <a:cubicBezTo>
                    <a:pt x="1681" y="1284"/>
                    <a:pt x="1694" y="1231"/>
                    <a:pt x="1694" y="1205"/>
                  </a:cubicBezTo>
                  <a:cubicBezTo>
                    <a:pt x="1694" y="1165"/>
                    <a:pt x="1681" y="1125"/>
                    <a:pt x="1655" y="1086"/>
                  </a:cubicBezTo>
                  <a:cubicBezTo>
                    <a:pt x="1628" y="1046"/>
                    <a:pt x="1602" y="1033"/>
                    <a:pt x="1575" y="1033"/>
                  </a:cubicBezTo>
                  <a:cubicBezTo>
                    <a:pt x="1469" y="1033"/>
                    <a:pt x="1364" y="1033"/>
                    <a:pt x="1231" y="1046"/>
                  </a:cubicBezTo>
                  <a:lnTo>
                    <a:pt x="278" y="1046"/>
                  </a:lnTo>
                  <a:cubicBezTo>
                    <a:pt x="225" y="1046"/>
                    <a:pt x="186" y="1033"/>
                    <a:pt x="159" y="10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2740539" y="770345"/>
              <a:ext cx="188029" cy="281711"/>
            </a:xfrm>
            <a:custGeom>
              <a:rect b="b" l="l" r="r" t="t"/>
              <a:pathLst>
                <a:path extrusionOk="0" h="5097" w="3402">
                  <a:moveTo>
                    <a:pt x="2528" y="609"/>
                  </a:moveTo>
                  <a:lnTo>
                    <a:pt x="2356" y="3190"/>
                  </a:lnTo>
                  <a:cubicBezTo>
                    <a:pt x="2210" y="3190"/>
                    <a:pt x="2038" y="3204"/>
                    <a:pt x="1853" y="3217"/>
                  </a:cubicBezTo>
                  <a:cubicBezTo>
                    <a:pt x="1668" y="3230"/>
                    <a:pt x="1496" y="3230"/>
                    <a:pt x="1324" y="3243"/>
                  </a:cubicBezTo>
                  <a:cubicBezTo>
                    <a:pt x="1165" y="3243"/>
                    <a:pt x="1019" y="3257"/>
                    <a:pt x="900" y="3257"/>
                  </a:cubicBezTo>
                  <a:lnTo>
                    <a:pt x="702" y="3257"/>
                  </a:lnTo>
                  <a:cubicBezTo>
                    <a:pt x="662" y="3257"/>
                    <a:pt x="635" y="3257"/>
                    <a:pt x="622" y="3243"/>
                  </a:cubicBezTo>
                  <a:cubicBezTo>
                    <a:pt x="622" y="3230"/>
                    <a:pt x="622" y="3230"/>
                    <a:pt x="622" y="3217"/>
                  </a:cubicBezTo>
                  <a:cubicBezTo>
                    <a:pt x="622" y="3190"/>
                    <a:pt x="622" y="3164"/>
                    <a:pt x="649" y="3137"/>
                  </a:cubicBezTo>
                  <a:cubicBezTo>
                    <a:pt x="675" y="3124"/>
                    <a:pt x="688" y="3098"/>
                    <a:pt x="688" y="3084"/>
                  </a:cubicBezTo>
                  <a:lnTo>
                    <a:pt x="2528" y="609"/>
                  </a:lnTo>
                  <a:close/>
                  <a:moveTo>
                    <a:pt x="2713" y="1"/>
                  </a:moveTo>
                  <a:cubicBezTo>
                    <a:pt x="2634" y="1"/>
                    <a:pt x="2581" y="27"/>
                    <a:pt x="2515" y="80"/>
                  </a:cubicBezTo>
                  <a:cubicBezTo>
                    <a:pt x="2462" y="120"/>
                    <a:pt x="2422" y="159"/>
                    <a:pt x="2409" y="173"/>
                  </a:cubicBezTo>
                  <a:cubicBezTo>
                    <a:pt x="2263" y="358"/>
                    <a:pt x="2131" y="530"/>
                    <a:pt x="2012" y="689"/>
                  </a:cubicBezTo>
                  <a:cubicBezTo>
                    <a:pt x="1893" y="834"/>
                    <a:pt x="1774" y="993"/>
                    <a:pt x="1668" y="1126"/>
                  </a:cubicBezTo>
                  <a:lnTo>
                    <a:pt x="1350" y="1562"/>
                  </a:lnTo>
                  <a:cubicBezTo>
                    <a:pt x="1244" y="1708"/>
                    <a:pt x="1125" y="1867"/>
                    <a:pt x="993" y="2039"/>
                  </a:cubicBezTo>
                  <a:cubicBezTo>
                    <a:pt x="874" y="2211"/>
                    <a:pt x="728" y="2396"/>
                    <a:pt x="582" y="2595"/>
                  </a:cubicBezTo>
                  <a:cubicBezTo>
                    <a:pt x="437" y="2807"/>
                    <a:pt x="265" y="3045"/>
                    <a:pt x="66" y="3309"/>
                  </a:cubicBezTo>
                  <a:cubicBezTo>
                    <a:pt x="40" y="3336"/>
                    <a:pt x="27" y="3362"/>
                    <a:pt x="13" y="3402"/>
                  </a:cubicBezTo>
                  <a:cubicBezTo>
                    <a:pt x="0" y="3415"/>
                    <a:pt x="0" y="3442"/>
                    <a:pt x="0" y="3468"/>
                  </a:cubicBezTo>
                  <a:cubicBezTo>
                    <a:pt x="0" y="3534"/>
                    <a:pt x="27" y="3574"/>
                    <a:pt x="80" y="3601"/>
                  </a:cubicBezTo>
                  <a:cubicBezTo>
                    <a:pt x="132" y="3640"/>
                    <a:pt x="185" y="3654"/>
                    <a:pt x="265" y="3654"/>
                  </a:cubicBezTo>
                  <a:cubicBezTo>
                    <a:pt x="344" y="3654"/>
                    <a:pt x="556" y="3654"/>
                    <a:pt x="900" y="3640"/>
                  </a:cubicBezTo>
                  <a:cubicBezTo>
                    <a:pt x="1231" y="3627"/>
                    <a:pt x="1721" y="3601"/>
                    <a:pt x="2343" y="3601"/>
                  </a:cubicBezTo>
                  <a:lnTo>
                    <a:pt x="2290" y="4554"/>
                  </a:lnTo>
                  <a:cubicBezTo>
                    <a:pt x="2290" y="4633"/>
                    <a:pt x="2263" y="4686"/>
                    <a:pt x="2197" y="4726"/>
                  </a:cubicBezTo>
                  <a:cubicBezTo>
                    <a:pt x="2144" y="4752"/>
                    <a:pt x="2078" y="4779"/>
                    <a:pt x="1985" y="4792"/>
                  </a:cubicBezTo>
                  <a:lnTo>
                    <a:pt x="1893" y="4792"/>
                  </a:lnTo>
                  <a:cubicBezTo>
                    <a:pt x="1853" y="4792"/>
                    <a:pt x="1800" y="4805"/>
                    <a:pt x="1747" y="4805"/>
                  </a:cubicBezTo>
                  <a:cubicBezTo>
                    <a:pt x="1694" y="4805"/>
                    <a:pt x="1641" y="4818"/>
                    <a:pt x="1575" y="4818"/>
                  </a:cubicBezTo>
                  <a:lnTo>
                    <a:pt x="1430" y="4818"/>
                  </a:lnTo>
                  <a:cubicBezTo>
                    <a:pt x="1390" y="4818"/>
                    <a:pt x="1350" y="4832"/>
                    <a:pt x="1310" y="4845"/>
                  </a:cubicBezTo>
                  <a:cubicBezTo>
                    <a:pt x="1271" y="4858"/>
                    <a:pt x="1244" y="4898"/>
                    <a:pt x="1244" y="4951"/>
                  </a:cubicBezTo>
                  <a:cubicBezTo>
                    <a:pt x="1244" y="5017"/>
                    <a:pt x="1271" y="5057"/>
                    <a:pt x="1324" y="5070"/>
                  </a:cubicBezTo>
                  <a:cubicBezTo>
                    <a:pt x="1377" y="5096"/>
                    <a:pt x="1416" y="5096"/>
                    <a:pt x="1456" y="5096"/>
                  </a:cubicBezTo>
                  <a:lnTo>
                    <a:pt x="2965" y="5096"/>
                  </a:lnTo>
                  <a:cubicBezTo>
                    <a:pt x="3044" y="5096"/>
                    <a:pt x="3110" y="5096"/>
                    <a:pt x="3163" y="5070"/>
                  </a:cubicBezTo>
                  <a:cubicBezTo>
                    <a:pt x="3216" y="5043"/>
                    <a:pt x="3230" y="5004"/>
                    <a:pt x="3230" y="4951"/>
                  </a:cubicBezTo>
                  <a:cubicBezTo>
                    <a:pt x="3230" y="4884"/>
                    <a:pt x="3216" y="4845"/>
                    <a:pt x="3163" y="4832"/>
                  </a:cubicBezTo>
                  <a:cubicBezTo>
                    <a:pt x="3124" y="4805"/>
                    <a:pt x="3057" y="4792"/>
                    <a:pt x="2965" y="4792"/>
                  </a:cubicBezTo>
                  <a:lnTo>
                    <a:pt x="2793" y="4792"/>
                  </a:lnTo>
                  <a:cubicBezTo>
                    <a:pt x="2740" y="4779"/>
                    <a:pt x="2713" y="4752"/>
                    <a:pt x="2713" y="4699"/>
                  </a:cubicBezTo>
                  <a:cubicBezTo>
                    <a:pt x="2713" y="4673"/>
                    <a:pt x="2713" y="4620"/>
                    <a:pt x="2713" y="4527"/>
                  </a:cubicBezTo>
                  <a:cubicBezTo>
                    <a:pt x="2727" y="4448"/>
                    <a:pt x="2727" y="4355"/>
                    <a:pt x="2727" y="4249"/>
                  </a:cubicBezTo>
                  <a:cubicBezTo>
                    <a:pt x="2740" y="4130"/>
                    <a:pt x="2740" y="4024"/>
                    <a:pt x="2753" y="3905"/>
                  </a:cubicBezTo>
                  <a:cubicBezTo>
                    <a:pt x="2753" y="3786"/>
                    <a:pt x="2766" y="3680"/>
                    <a:pt x="2766" y="3601"/>
                  </a:cubicBezTo>
                  <a:lnTo>
                    <a:pt x="3230" y="3601"/>
                  </a:lnTo>
                  <a:cubicBezTo>
                    <a:pt x="3256" y="3601"/>
                    <a:pt x="3296" y="3587"/>
                    <a:pt x="3335" y="3561"/>
                  </a:cubicBezTo>
                  <a:cubicBezTo>
                    <a:pt x="3388" y="3534"/>
                    <a:pt x="3402" y="3482"/>
                    <a:pt x="3402" y="3415"/>
                  </a:cubicBezTo>
                  <a:cubicBezTo>
                    <a:pt x="3402" y="3349"/>
                    <a:pt x="3388" y="3309"/>
                    <a:pt x="3349" y="3270"/>
                  </a:cubicBezTo>
                  <a:cubicBezTo>
                    <a:pt x="3309" y="3230"/>
                    <a:pt x="3256" y="3217"/>
                    <a:pt x="3190" y="3217"/>
                  </a:cubicBezTo>
                  <a:lnTo>
                    <a:pt x="2793" y="3190"/>
                  </a:lnTo>
                  <a:cubicBezTo>
                    <a:pt x="2793" y="3032"/>
                    <a:pt x="2793" y="2859"/>
                    <a:pt x="2806" y="2648"/>
                  </a:cubicBezTo>
                  <a:cubicBezTo>
                    <a:pt x="2806" y="2436"/>
                    <a:pt x="2819" y="2224"/>
                    <a:pt x="2832" y="1999"/>
                  </a:cubicBezTo>
                  <a:cubicBezTo>
                    <a:pt x="2846" y="1774"/>
                    <a:pt x="2859" y="1562"/>
                    <a:pt x="2872" y="1337"/>
                  </a:cubicBezTo>
                  <a:cubicBezTo>
                    <a:pt x="2899" y="1126"/>
                    <a:pt x="2912" y="927"/>
                    <a:pt x="2925" y="755"/>
                  </a:cubicBezTo>
                  <a:cubicBezTo>
                    <a:pt x="2938" y="583"/>
                    <a:pt x="2952" y="437"/>
                    <a:pt x="2952" y="318"/>
                  </a:cubicBezTo>
                  <a:cubicBezTo>
                    <a:pt x="2965" y="212"/>
                    <a:pt x="2965" y="146"/>
                    <a:pt x="2965" y="133"/>
                  </a:cubicBezTo>
                  <a:cubicBezTo>
                    <a:pt x="2965" y="93"/>
                    <a:pt x="2938" y="54"/>
                    <a:pt x="2899" y="40"/>
                  </a:cubicBezTo>
                  <a:cubicBezTo>
                    <a:pt x="2846" y="14"/>
                    <a:pt x="2780" y="1"/>
                    <a:pt x="2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385" name="Shape 385"/>
        <p:cNvGrpSpPr/>
        <p:nvPr/>
      </p:nvGrpSpPr>
      <p:grpSpPr>
        <a:xfrm>
          <a:off x="0" y="0"/>
          <a:ext cx="0" cy="0"/>
          <a:chOff x="0" y="0"/>
          <a:chExt cx="0" cy="0"/>
        </a:xfrm>
      </p:grpSpPr>
      <p:sp>
        <p:nvSpPr>
          <p:cNvPr id="386" name="Google Shape;386;p22"/>
          <p:cNvSpPr/>
          <p:nvPr/>
        </p:nvSpPr>
        <p:spPr>
          <a:xfrm rot="-1315996">
            <a:off x="8629318" y="895859"/>
            <a:ext cx="209254" cy="208536"/>
          </a:xfrm>
          <a:custGeom>
            <a:rect b="b" l="l" r="r" t="t"/>
            <a:pathLst>
              <a:path extrusionOk="0" h="3773" w="3786">
                <a:moveTo>
                  <a:pt x="371" y="1"/>
                </a:moveTo>
                <a:cubicBezTo>
                  <a:pt x="279" y="1"/>
                  <a:pt x="186" y="14"/>
                  <a:pt x="107" y="54"/>
                </a:cubicBezTo>
                <a:cubicBezTo>
                  <a:pt x="27" y="80"/>
                  <a:pt x="1" y="133"/>
                  <a:pt x="1" y="199"/>
                </a:cubicBezTo>
                <a:cubicBezTo>
                  <a:pt x="1" y="279"/>
                  <a:pt x="40" y="318"/>
                  <a:pt x="120" y="332"/>
                </a:cubicBezTo>
                <a:cubicBezTo>
                  <a:pt x="199" y="345"/>
                  <a:pt x="318" y="358"/>
                  <a:pt x="477" y="358"/>
                </a:cubicBezTo>
                <a:lnTo>
                  <a:pt x="596" y="358"/>
                </a:lnTo>
                <a:cubicBezTo>
                  <a:pt x="636" y="371"/>
                  <a:pt x="662" y="371"/>
                  <a:pt x="689" y="385"/>
                </a:cubicBezTo>
                <a:cubicBezTo>
                  <a:pt x="715" y="398"/>
                  <a:pt x="729" y="411"/>
                  <a:pt x="755" y="437"/>
                </a:cubicBezTo>
                <a:cubicBezTo>
                  <a:pt x="768" y="464"/>
                  <a:pt x="795" y="490"/>
                  <a:pt x="808" y="530"/>
                </a:cubicBezTo>
                <a:lnTo>
                  <a:pt x="2012" y="2714"/>
                </a:lnTo>
                <a:cubicBezTo>
                  <a:pt x="1959" y="2833"/>
                  <a:pt x="1907" y="2939"/>
                  <a:pt x="1854" y="3032"/>
                </a:cubicBezTo>
                <a:cubicBezTo>
                  <a:pt x="1801" y="3124"/>
                  <a:pt x="1748" y="3190"/>
                  <a:pt x="1682" y="3257"/>
                </a:cubicBezTo>
                <a:cubicBezTo>
                  <a:pt x="1629" y="3296"/>
                  <a:pt x="1562" y="3349"/>
                  <a:pt x="1496" y="3376"/>
                </a:cubicBezTo>
                <a:cubicBezTo>
                  <a:pt x="1430" y="3415"/>
                  <a:pt x="1351" y="3429"/>
                  <a:pt x="1284" y="3429"/>
                </a:cubicBezTo>
                <a:cubicBezTo>
                  <a:pt x="1165" y="3429"/>
                  <a:pt x="1073" y="3402"/>
                  <a:pt x="993" y="3349"/>
                </a:cubicBezTo>
                <a:cubicBezTo>
                  <a:pt x="914" y="3296"/>
                  <a:pt x="874" y="3230"/>
                  <a:pt x="874" y="3164"/>
                </a:cubicBezTo>
                <a:cubicBezTo>
                  <a:pt x="874" y="3137"/>
                  <a:pt x="887" y="3098"/>
                  <a:pt x="901" y="3071"/>
                </a:cubicBezTo>
                <a:cubicBezTo>
                  <a:pt x="927" y="3045"/>
                  <a:pt x="954" y="3018"/>
                  <a:pt x="993" y="3018"/>
                </a:cubicBezTo>
                <a:cubicBezTo>
                  <a:pt x="1020" y="3018"/>
                  <a:pt x="1033" y="3018"/>
                  <a:pt x="1059" y="3005"/>
                </a:cubicBezTo>
                <a:cubicBezTo>
                  <a:pt x="1099" y="3005"/>
                  <a:pt x="1126" y="2992"/>
                  <a:pt x="1139" y="2979"/>
                </a:cubicBezTo>
                <a:cubicBezTo>
                  <a:pt x="1165" y="2965"/>
                  <a:pt x="1192" y="2939"/>
                  <a:pt x="1205" y="2912"/>
                </a:cubicBezTo>
                <a:cubicBezTo>
                  <a:pt x="1218" y="2899"/>
                  <a:pt x="1232" y="2859"/>
                  <a:pt x="1232" y="2820"/>
                </a:cubicBezTo>
                <a:cubicBezTo>
                  <a:pt x="1232" y="2754"/>
                  <a:pt x="1205" y="2701"/>
                  <a:pt x="1152" y="2674"/>
                </a:cubicBezTo>
                <a:cubicBezTo>
                  <a:pt x="1112" y="2648"/>
                  <a:pt x="1059" y="2634"/>
                  <a:pt x="1007" y="2634"/>
                </a:cubicBezTo>
                <a:cubicBezTo>
                  <a:pt x="954" y="2634"/>
                  <a:pt x="901" y="2634"/>
                  <a:pt x="848" y="2661"/>
                </a:cubicBezTo>
                <a:cubicBezTo>
                  <a:pt x="782" y="2687"/>
                  <a:pt x="742" y="2714"/>
                  <a:pt x="689" y="2754"/>
                </a:cubicBezTo>
                <a:cubicBezTo>
                  <a:pt x="649" y="2807"/>
                  <a:pt x="623" y="2859"/>
                  <a:pt x="583" y="2926"/>
                </a:cubicBezTo>
                <a:cubicBezTo>
                  <a:pt x="570" y="2992"/>
                  <a:pt x="557" y="3071"/>
                  <a:pt x="557" y="3164"/>
                </a:cubicBezTo>
                <a:cubicBezTo>
                  <a:pt x="557" y="3257"/>
                  <a:pt x="570" y="3349"/>
                  <a:pt x="609" y="3415"/>
                </a:cubicBezTo>
                <a:cubicBezTo>
                  <a:pt x="649" y="3495"/>
                  <a:pt x="689" y="3561"/>
                  <a:pt x="755" y="3614"/>
                </a:cubicBezTo>
                <a:cubicBezTo>
                  <a:pt x="821" y="3667"/>
                  <a:pt x="887" y="3707"/>
                  <a:pt x="967" y="3733"/>
                </a:cubicBezTo>
                <a:cubicBezTo>
                  <a:pt x="1046" y="3759"/>
                  <a:pt x="1126" y="3773"/>
                  <a:pt x="1218" y="3773"/>
                </a:cubicBezTo>
                <a:cubicBezTo>
                  <a:pt x="1377" y="3773"/>
                  <a:pt x="1536" y="3733"/>
                  <a:pt x="1668" y="3667"/>
                </a:cubicBezTo>
                <a:cubicBezTo>
                  <a:pt x="1801" y="3614"/>
                  <a:pt x="1920" y="3508"/>
                  <a:pt x="2039" y="3376"/>
                </a:cubicBezTo>
                <a:cubicBezTo>
                  <a:pt x="2132" y="3257"/>
                  <a:pt x="2224" y="3111"/>
                  <a:pt x="2304" y="2952"/>
                </a:cubicBezTo>
                <a:cubicBezTo>
                  <a:pt x="2383" y="2780"/>
                  <a:pt x="2449" y="2595"/>
                  <a:pt x="2529" y="2370"/>
                </a:cubicBezTo>
                <a:lnTo>
                  <a:pt x="3164" y="596"/>
                </a:lnTo>
                <a:cubicBezTo>
                  <a:pt x="3190" y="530"/>
                  <a:pt x="3217" y="490"/>
                  <a:pt x="3243" y="477"/>
                </a:cubicBezTo>
                <a:cubicBezTo>
                  <a:pt x="3283" y="464"/>
                  <a:pt x="3349" y="451"/>
                  <a:pt x="3442" y="451"/>
                </a:cubicBezTo>
                <a:cubicBezTo>
                  <a:pt x="3534" y="451"/>
                  <a:pt x="3601" y="437"/>
                  <a:pt x="3680" y="411"/>
                </a:cubicBezTo>
                <a:cubicBezTo>
                  <a:pt x="3746" y="398"/>
                  <a:pt x="3786" y="345"/>
                  <a:pt x="3786" y="279"/>
                </a:cubicBezTo>
                <a:cubicBezTo>
                  <a:pt x="3786" y="212"/>
                  <a:pt x="3746" y="160"/>
                  <a:pt x="3680" y="146"/>
                </a:cubicBezTo>
                <a:cubicBezTo>
                  <a:pt x="3614" y="120"/>
                  <a:pt x="3534" y="107"/>
                  <a:pt x="3442" y="107"/>
                </a:cubicBezTo>
                <a:lnTo>
                  <a:pt x="2409" y="107"/>
                </a:lnTo>
                <a:cubicBezTo>
                  <a:pt x="2317" y="107"/>
                  <a:pt x="2251" y="120"/>
                  <a:pt x="2224" y="146"/>
                </a:cubicBezTo>
                <a:cubicBezTo>
                  <a:pt x="2198" y="160"/>
                  <a:pt x="2184" y="212"/>
                  <a:pt x="2184" y="279"/>
                </a:cubicBezTo>
                <a:cubicBezTo>
                  <a:pt x="2184" y="318"/>
                  <a:pt x="2211" y="358"/>
                  <a:pt x="2251" y="398"/>
                </a:cubicBezTo>
                <a:cubicBezTo>
                  <a:pt x="2290" y="437"/>
                  <a:pt x="2370" y="451"/>
                  <a:pt x="2462" y="451"/>
                </a:cubicBezTo>
                <a:cubicBezTo>
                  <a:pt x="2568" y="451"/>
                  <a:pt x="2621" y="464"/>
                  <a:pt x="2648" y="477"/>
                </a:cubicBezTo>
                <a:cubicBezTo>
                  <a:pt x="2674" y="504"/>
                  <a:pt x="2687" y="517"/>
                  <a:pt x="2687" y="557"/>
                </a:cubicBezTo>
                <a:cubicBezTo>
                  <a:pt x="2687" y="623"/>
                  <a:pt x="2674" y="689"/>
                  <a:pt x="2648" y="795"/>
                </a:cubicBezTo>
                <a:lnTo>
                  <a:pt x="2184" y="2224"/>
                </a:lnTo>
                <a:lnTo>
                  <a:pt x="1324" y="623"/>
                </a:lnTo>
                <a:cubicBezTo>
                  <a:pt x="1311" y="583"/>
                  <a:pt x="1298" y="543"/>
                  <a:pt x="1284" y="504"/>
                </a:cubicBezTo>
                <a:cubicBezTo>
                  <a:pt x="1271" y="464"/>
                  <a:pt x="1271" y="437"/>
                  <a:pt x="1271" y="424"/>
                </a:cubicBezTo>
                <a:cubicBezTo>
                  <a:pt x="1271" y="385"/>
                  <a:pt x="1284" y="358"/>
                  <a:pt x="1298" y="358"/>
                </a:cubicBezTo>
                <a:cubicBezTo>
                  <a:pt x="1311" y="345"/>
                  <a:pt x="1324" y="345"/>
                  <a:pt x="1351" y="345"/>
                </a:cubicBezTo>
                <a:cubicBezTo>
                  <a:pt x="1430" y="345"/>
                  <a:pt x="1483" y="332"/>
                  <a:pt x="1509" y="292"/>
                </a:cubicBezTo>
                <a:cubicBezTo>
                  <a:pt x="1549" y="252"/>
                  <a:pt x="1562" y="212"/>
                  <a:pt x="1562" y="160"/>
                </a:cubicBezTo>
                <a:cubicBezTo>
                  <a:pt x="1562" y="120"/>
                  <a:pt x="1536" y="80"/>
                  <a:pt x="1509" y="54"/>
                </a:cubicBezTo>
                <a:cubicBezTo>
                  <a:pt x="1483" y="14"/>
                  <a:pt x="1417"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8652743" y="214746"/>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2"/>
          <p:cNvGrpSpPr/>
          <p:nvPr/>
        </p:nvGrpSpPr>
        <p:grpSpPr>
          <a:xfrm>
            <a:off x="289518" y="3889098"/>
            <a:ext cx="1010783" cy="1042425"/>
            <a:chOff x="213318" y="3936723"/>
            <a:chExt cx="1010783" cy="1042425"/>
          </a:xfrm>
        </p:grpSpPr>
        <p:grpSp>
          <p:nvGrpSpPr>
            <p:cNvPr id="389" name="Google Shape;389;p22"/>
            <p:cNvGrpSpPr/>
            <p:nvPr/>
          </p:nvGrpSpPr>
          <p:grpSpPr>
            <a:xfrm>
              <a:off x="213318" y="3936723"/>
              <a:ext cx="882102" cy="1042425"/>
              <a:chOff x="4385705" y="3356597"/>
              <a:chExt cx="1127287" cy="1332173"/>
            </a:xfrm>
          </p:grpSpPr>
          <p:sp>
            <p:nvSpPr>
              <p:cNvPr id="390" name="Google Shape;390;p22"/>
              <p:cNvSpPr/>
              <p:nvPr/>
            </p:nvSpPr>
            <p:spPr>
              <a:xfrm>
                <a:off x="4513711" y="4188355"/>
                <a:ext cx="30067" cy="292655"/>
              </a:xfrm>
              <a:custGeom>
                <a:rect b="b" l="l" r="r" t="t"/>
                <a:pathLst>
                  <a:path extrusionOk="0" h="5295" w="544">
                    <a:moveTo>
                      <a:pt x="0" y="0"/>
                    </a:moveTo>
                    <a:lnTo>
                      <a:pt x="0" y="5294"/>
                    </a:lnTo>
                    <a:lnTo>
                      <a:pt x="543" y="5294"/>
                    </a:lnTo>
                    <a:lnTo>
                      <a:pt x="543" y="3150"/>
                    </a:lnTo>
                    <a:lnTo>
                      <a:pt x="278" y="3150"/>
                    </a:lnTo>
                    <a:cubicBezTo>
                      <a:pt x="212" y="3150"/>
                      <a:pt x="159" y="3097"/>
                      <a:pt x="159" y="3044"/>
                    </a:cubicBezTo>
                    <a:cubicBezTo>
                      <a:pt x="159" y="2978"/>
                      <a:pt x="212" y="2978"/>
                      <a:pt x="278" y="2978"/>
                    </a:cubicBezTo>
                    <a:lnTo>
                      <a:pt x="543" y="2978"/>
                    </a:lnTo>
                    <a:lnTo>
                      <a:pt x="543" y="66"/>
                    </a:lnTo>
                    <a:cubicBezTo>
                      <a:pt x="331" y="66"/>
                      <a:pt x="159" y="6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22"/>
              <p:cNvGrpSpPr/>
              <p:nvPr/>
            </p:nvGrpSpPr>
            <p:grpSpPr>
              <a:xfrm>
                <a:off x="4385705" y="3356597"/>
                <a:ext cx="1127287" cy="1332173"/>
                <a:chOff x="4385705" y="3127997"/>
                <a:chExt cx="1127287" cy="1332173"/>
              </a:xfrm>
            </p:grpSpPr>
            <p:sp>
              <p:nvSpPr>
                <p:cNvPr id="392" name="Google Shape;392;p22"/>
                <p:cNvSpPr/>
                <p:nvPr/>
              </p:nvSpPr>
              <p:spPr>
                <a:xfrm>
                  <a:off x="4513711" y="3396499"/>
                  <a:ext cx="30067" cy="566960"/>
                </a:xfrm>
                <a:custGeom>
                  <a:rect b="b" l="l" r="r" t="t"/>
                  <a:pathLst>
                    <a:path extrusionOk="0" h="10258" w="544">
                      <a:moveTo>
                        <a:pt x="0" y="0"/>
                      </a:moveTo>
                      <a:lnTo>
                        <a:pt x="0" y="10191"/>
                      </a:lnTo>
                      <a:cubicBezTo>
                        <a:pt x="159" y="10257"/>
                        <a:pt x="331" y="10257"/>
                        <a:pt x="543" y="10257"/>
                      </a:cubicBezTo>
                      <a:lnTo>
                        <a:pt x="543" y="3137"/>
                      </a:lnTo>
                      <a:lnTo>
                        <a:pt x="278" y="3137"/>
                      </a:lnTo>
                      <a:cubicBezTo>
                        <a:pt x="212" y="3137"/>
                        <a:pt x="159" y="3084"/>
                        <a:pt x="159" y="3084"/>
                      </a:cubicBezTo>
                      <a:cubicBezTo>
                        <a:pt x="159" y="3031"/>
                        <a:pt x="212" y="2978"/>
                        <a:pt x="278" y="2978"/>
                      </a:cubicBezTo>
                      <a:lnTo>
                        <a:pt x="543" y="2978"/>
                      </a:lnTo>
                      <a:lnTo>
                        <a:pt x="5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4385705" y="4252355"/>
                  <a:ext cx="1127287" cy="30785"/>
                </a:xfrm>
                <a:custGeom>
                  <a:rect b="b" l="l" r="r" t="t"/>
                  <a:pathLst>
                    <a:path extrusionOk="0" h="557" w="20396">
                      <a:moveTo>
                        <a:pt x="278" y="0"/>
                      </a:moveTo>
                      <a:cubicBezTo>
                        <a:pt x="106" y="0"/>
                        <a:pt x="0" y="172"/>
                        <a:pt x="0" y="278"/>
                      </a:cubicBezTo>
                      <a:cubicBezTo>
                        <a:pt x="0" y="450"/>
                        <a:pt x="106" y="556"/>
                        <a:pt x="278" y="556"/>
                      </a:cubicBezTo>
                      <a:lnTo>
                        <a:pt x="20396" y="556"/>
                      </a:lnTo>
                      <a:lnTo>
                        <a:pt x="20396" y="0"/>
                      </a:lnTo>
                      <a:lnTo>
                        <a:pt x="15049" y="0"/>
                      </a:lnTo>
                      <a:lnTo>
                        <a:pt x="15049" y="278"/>
                      </a:lnTo>
                      <a:cubicBezTo>
                        <a:pt x="15049" y="331"/>
                        <a:pt x="14996" y="397"/>
                        <a:pt x="14943" y="397"/>
                      </a:cubicBezTo>
                      <a:cubicBezTo>
                        <a:pt x="14890" y="397"/>
                        <a:pt x="14837" y="331"/>
                        <a:pt x="14837" y="278"/>
                      </a:cubicBezTo>
                      <a:lnTo>
                        <a:pt x="14837" y="0"/>
                      </a:lnTo>
                      <a:lnTo>
                        <a:pt x="5572" y="0"/>
                      </a:lnTo>
                      <a:lnTo>
                        <a:pt x="5572" y="278"/>
                      </a:lnTo>
                      <a:cubicBezTo>
                        <a:pt x="5572" y="331"/>
                        <a:pt x="5506" y="397"/>
                        <a:pt x="5506" y="397"/>
                      </a:cubicBezTo>
                      <a:cubicBezTo>
                        <a:pt x="5453" y="397"/>
                        <a:pt x="5400" y="331"/>
                        <a:pt x="5400" y="278"/>
                      </a:cubicBezTo>
                      <a:lnTo>
                        <a:pt x="5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4467616" y="3261861"/>
                  <a:ext cx="122202" cy="134693"/>
                </a:xfrm>
                <a:custGeom>
                  <a:rect b="b" l="l" r="r" t="t"/>
                  <a:pathLst>
                    <a:path extrusionOk="0" h="2437" w="2211">
                      <a:moveTo>
                        <a:pt x="1112" y="1"/>
                      </a:moveTo>
                      <a:lnTo>
                        <a:pt x="1" y="2436"/>
                      </a:lnTo>
                      <a:lnTo>
                        <a:pt x="2211" y="2436"/>
                      </a:lnTo>
                      <a:lnTo>
                        <a:pt x="1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4836322" y="3945109"/>
                  <a:ext cx="615984" cy="222462"/>
                </a:xfrm>
                <a:custGeom>
                  <a:rect b="b" l="l" r="r" t="t"/>
                  <a:pathLst>
                    <a:path extrusionOk="0" h="4025" w="11145">
                      <a:moveTo>
                        <a:pt x="6843" y="3243"/>
                      </a:moveTo>
                      <a:cubicBezTo>
                        <a:pt x="6896" y="3243"/>
                        <a:pt x="6896" y="3309"/>
                        <a:pt x="6896" y="3309"/>
                      </a:cubicBezTo>
                      <a:cubicBezTo>
                        <a:pt x="6896" y="3362"/>
                        <a:pt x="6843" y="3415"/>
                        <a:pt x="6790" y="3415"/>
                      </a:cubicBezTo>
                      <a:lnTo>
                        <a:pt x="6075" y="3415"/>
                      </a:lnTo>
                      <a:cubicBezTo>
                        <a:pt x="6022" y="3415"/>
                        <a:pt x="5956" y="3362"/>
                        <a:pt x="5956" y="3309"/>
                      </a:cubicBezTo>
                      <a:cubicBezTo>
                        <a:pt x="5956" y="3243"/>
                        <a:pt x="6022" y="3243"/>
                        <a:pt x="6075" y="3243"/>
                      </a:cubicBezTo>
                      <a:close/>
                      <a:moveTo>
                        <a:pt x="728" y="1"/>
                      </a:moveTo>
                      <a:cubicBezTo>
                        <a:pt x="503" y="1"/>
                        <a:pt x="225" y="53"/>
                        <a:pt x="0" y="53"/>
                      </a:cubicBezTo>
                      <a:cubicBezTo>
                        <a:pt x="887" y="993"/>
                        <a:pt x="1986" y="1814"/>
                        <a:pt x="3428" y="2528"/>
                      </a:cubicBezTo>
                      <a:cubicBezTo>
                        <a:pt x="4037" y="2806"/>
                        <a:pt x="4633" y="3031"/>
                        <a:pt x="5294" y="3243"/>
                      </a:cubicBezTo>
                      <a:lnTo>
                        <a:pt x="5413" y="3243"/>
                      </a:lnTo>
                      <a:cubicBezTo>
                        <a:pt x="6949" y="3693"/>
                        <a:pt x="8722" y="4024"/>
                        <a:pt x="10866" y="4024"/>
                      </a:cubicBezTo>
                      <a:cubicBezTo>
                        <a:pt x="11038" y="4024"/>
                        <a:pt x="11144" y="3905"/>
                        <a:pt x="11144" y="3799"/>
                      </a:cubicBezTo>
                      <a:cubicBezTo>
                        <a:pt x="11144" y="3640"/>
                        <a:pt x="11038" y="3521"/>
                        <a:pt x="10866" y="3468"/>
                      </a:cubicBezTo>
                      <a:cubicBezTo>
                        <a:pt x="7836" y="3415"/>
                        <a:pt x="5466" y="2859"/>
                        <a:pt x="3706" y="2039"/>
                      </a:cubicBezTo>
                      <a:cubicBezTo>
                        <a:pt x="2436" y="1430"/>
                        <a:pt x="1496" y="768"/>
                        <a:pt x="7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4675376" y="3423526"/>
                  <a:ext cx="201238" cy="524568"/>
                </a:xfrm>
                <a:custGeom>
                  <a:rect b="b" l="l" r="r" t="t"/>
                  <a:pathLst>
                    <a:path extrusionOk="0" h="9491" w="3641">
                      <a:moveTo>
                        <a:pt x="331" y="1"/>
                      </a:moveTo>
                      <a:cubicBezTo>
                        <a:pt x="212" y="1"/>
                        <a:pt x="106" y="107"/>
                        <a:pt x="53" y="279"/>
                      </a:cubicBezTo>
                      <a:cubicBezTo>
                        <a:pt x="53" y="279"/>
                        <a:pt x="0" y="715"/>
                        <a:pt x="0" y="1496"/>
                      </a:cubicBezTo>
                      <a:cubicBezTo>
                        <a:pt x="0" y="1827"/>
                        <a:pt x="0" y="2092"/>
                        <a:pt x="53" y="2489"/>
                      </a:cubicBezTo>
                      <a:lnTo>
                        <a:pt x="331" y="2489"/>
                      </a:lnTo>
                      <a:lnTo>
                        <a:pt x="331" y="2595"/>
                      </a:lnTo>
                      <a:lnTo>
                        <a:pt x="331" y="2926"/>
                      </a:lnTo>
                      <a:cubicBezTo>
                        <a:pt x="331" y="2979"/>
                        <a:pt x="265" y="3032"/>
                        <a:pt x="265" y="3032"/>
                      </a:cubicBezTo>
                      <a:cubicBezTo>
                        <a:pt x="212" y="3032"/>
                        <a:pt x="159" y="2979"/>
                        <a:pt x="159" y="2926"/>
                      </a:cubicBezTo>
                      <a:lnTo>
                        <a:pt x="159" y="2648"/>
                      </a:lnTo>
                      <a:lnTo>
                        <a:pt x="53" y="2648"/>
                      </a:lnTo>
                      <a:cubicBezTo>
                        <a:pt x="53" y="2979"/>
                        <a:pt x="106" y="3257"/>
                        <a:pt x="159" y="3588"/>
                      </a:cubicBezTo>
                      <a:cubicBezTo>
                        <a:pt x="159" y="3588"/>
                        <a:pt x="212" y="3535"/>
                        <a:pt x="265" y="3535"/>
                      </a:cubicBezTo>
                      <a:cubicBezTo>
                        <a:pt x="265" y="3535"/>
                        <a:pt x="331" y="3588"/>
                        <a:pt x="331" y="3640"/>
                      </a:cubicBezTo>
                      <a:lnTo>
                        <a:pt x="331" y="4355"/>
                      </a:lnTo>
                      <a:lnTo>
                        <a:pt x="331" y="4408"/>
                      </a:lnTo>
                      <a:cubicBezTo>
                        <a:pt x="596" y="5732"/>
                        <a:pt x="1152" y="7227"/>
                        <a:pt x="2198" y="8604"/>
                      </a:cubicBezTo>
                      <a:cubicBezTo>
                        <a:pt x="2423" y="8882"/>
                        <a:pt x="2648" y="9213"/>
                        <a:pt x="2912" y="9490"/>
                      </a:cubicBezTo>
                      <a:cubicBezTo>
                        <a:pt x="3137" y="9490"/>
                        <a:pt x="3415" y="9438"/>
                        <a:pt x="3640" y="9438"/>
                      </a:cubicBezTo>
                      <a:cubicBezTo>
                        <a:pt x="2648" y="8498"/>
                        <a:pt x="1986" y="7452"/>
                        <a:pt x="1536" y="6393"/>
                      </a:cubicBezTo>
                      <a:cubicBezTo>
                        <a:pt x="715" y="4527"/>
                        <a:pt x="543" y="2648"/>
                        <a:pt x="543" y="1496"/>
                      </a:cubicBezTo>
                      <a:cubicBezTo>
                        <a:pt x="543" y="1165"/>
                        <a:pt x="543" y="835"/>
                        <a:pt x="596" y="663"/>
                      </a:cubicBezTo>
                      <a:lnTo>
                        <a:pt x="596" y="385"/>
                      </a:lnTo>
                      <a:lnTo>
                        <a:pt x="596" y="332"/>
                      </a:lnTo>
                      <a:cubicBezTo>
                        <a:pt x="662" y="173"/>
                        <a:pt x="543" y="54"/>
                        <a:pt x="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4583959" y="3561093"/>
                  <a:ext cx="48306" cy="8788"/>
                </a:xfrm>
                <a:custGeom>
                  <a:rect b="b" l="l" r="r" t="t"/>
                  <a:pathLst>
                    <a:path extrusionOk="0" h="159" w="874">
                      <a:moveTo>
                        <a:pt x="106" y="0"/>
                      </a:moveTo>
                      <a:cubicBezTo>
                        <a:pt x="53" y="0"/>
                        <a:pt x="0" y="53"/>
                        <a:pt x="0" y="106"/>
                      </a:cubicBezTo>
                      <a:cubicBezTo>
                        <a:pt x="0" y="106"/>
                        <a:pt x="53" y="159"/>
                        <a:pt x="106" y="159"/>
                      </a:cubicBezTo>
                      <a:lnTo>
                        <a:pt x="821" y="159"/>
                      </a:lnTo>
                      <a:cubicBezTo>
                        <a:pt x="874" y="159"/>
                        <a:pt x="874" y="106"/>
                        <a:pt x="874" y="106"/>
                      </a:cubicBezTo>
                      <a:cubicBezTo>
                        <a:pt x="874" y="53"/>
                        <a:pt x="874" y="0"/>
                        <a:pt x="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4684163" y="3618850"/>
                  <a:ext cx="9562" cy="283148"/>
                </a:xfrm>
                <a:custGeom>
                  <a:rect b="b" l="l" r="r" t="t"/>
                  <a:pathLst>
                    <a:path extrusionOk="0" h="5123" w="173">
                      <a:moveTo>
                        <a:pt x="106" y="1"/>
                      </a:moveTo>
                      <a:cubicBezTo>
                        <a:pt x="53" y="1"/>
                        <a:pt x="0" y="54"/>
                        <a:pt x="0" y="54"/>
                      </a:cubicBezTo>
                      <a:lnTo>
                        <a:pt x="0" y="106"/>
                      </a:lnTo>
                      <a:lnTo>
                        <a:pt x="0" y="821"/>
                      </a:lnTo>
                      <a:cubicBezTo>
                        <a:pt x="0" y="874"/>
                        <a:pt x="53" y="874"/>
                        <a:pt x="106" y="874"/>
                      </a:cubicBezTo>
                      <a:lnTo>
                        <a:pt x="172" y="874"/>
                      </a:lnTo>
                      <a:lnTo>
                        <a:pt x="172" y="821"/>
                      </a:lnTo>
                      <a:lnTo>
                        <a:pt x="172" y="106"/>
                      </a:lnTo>
                      <a:cubicBezTo>
                        <a:pt x="172" y="54"/>
                        <a:pt x="106" y="1"/>
                        <a:pt x="106" y="1"/>
                      </a:cubicBezTo>
                      <a:close/>
                      <a:moveTo>
                        <a:pt x="106" y="1430"/>
                      </a:moveTo>
                      <a:cubicBezTo>
                        <a:pt x="53" y="1430"/>
                        <a:pt x="0" y="1483"/>
                        <a:pt x="0" y="1536"/>
                      </a:cubicBezTo>
                      <a:lnTo>
                        <a:pt x="0" y="2198"/>
                      </a:lnTo>
                      <a:cubicBezTo>
                        <a:pt x="0" y="2264"/>
                        <a:pt x="53" y="2317"/>
                        <a:pt x="106" y="2317"/>
                      </a:cubicBezTo>
                      <a:cubicBezTo>
                        <a:pt x="106" y="2317"/>
                        <a:pt x="172" y="2264"/>
                        <a:pt x="172" y="2198"/>
                      </a:cubicBezTo>
                      <a:lnTo>
                        <a:pt x="172" y="1536"/>
                      </a:lnTo>
                      <a:cubicBezTo>
                        <a:pt x="172" y="1483"/>
                        <a:pt x="106" y="1430"/>
                        <a:pt x="106" y="1430"/>
                      </a:cubicBezTo>
                      <a:close/>
                      <a:moveTo>
                        <a:pt x="106" y="2806"/>
                      </a:moveTo>
                      <a:cubicBezTo>
                        <a:pt x="53" y="2806"/>
                        <a:pt x="0" y="2859"/>
                        <a:pt x="0" y="2926"/>
                      </a:cubicBezTo>
                      <a:lnTo>
                        <a:pt x="0" y="3640"/>
                      </a:lnTo>
                      <a:cubicBezTo>
                        <a:pt x="0" y="3693"/>
                        <a:pt x="53" y="3746"/>
                        <a:pt x="106" y="3746"/>
                      </a:cubicBezTo>
                      <a:cubicBezTo>
                        <a:pt x="106" y="3746"/>
                        <a:pt x="172" y="3693"/>
                        <a:pt x="172" y="3640"/>
                      </a:cubicBezTo>
                      <a:lnTo>
                        <a:pt x="172" y="2926"/>
                      </a:lnTo>
                      <a:cubicBezTo>
                        <a:pt x="172" y="2859"/>
                        <a:pt x="106" y="2806"/>
                        <a:pt x="106" y="2806"/>
                      </a:cubicBezTo>
                      <a:close/>
                      <a:moveTo>
                        <a:pt x="106" y="4249"/>
                      </a:moveTo>
                      <a:cubicBezTo>
                        <a:pt x="53" y="4249"/>
                        <a:pt x="0" y="4302"/>
                        <a:pt x="0" y="4355"/>
                      </a:cubicBezTo>
                      <a:lnTo>
                        <a:pt x="0" y="5070"/>
                      </a:lnTo>
                      <a:cubicBezTo>
                        <a:pt x="0" y="5070"/>
                        <a:pt x="53" y="5123"/>
                        <a:pt x="106" y="5123"/>
                      </a:cubicBezTo>
                      <a:lnTo>
                        <a:pt x="172" y="5070"/>
                      </a:lnTo>
                      <a:lnTo>
                        <a:pt x="172" y="4355"/>
                      </a:lnTo>
                      <a:cubicBezTo>
                        <a:pt x="172" y="4302"/>
                        <a:pt x="106" y="4249"/>
                        <a:pt x="106" y="4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4684163" y="3932673"/>
                  <a:ext cx="9562" cy="27138"/>
                </a:xfrm>
                <a:custGeom>
                  <a:rect b="b" l="l" r="r" t="t"/>
                  <a:pathLst>
                    <a:path extrusionOk="0" h="491" w="173">
                      <a:moveTo>
                        <a:pt x="106" y="1"/>
                      </a:moveTo>
                      <a:cubicBezTo>
                        <a:pt x="53" y="1"/>
                        <a:pt x="0" y="1"/>
                        <a:pt x="0" y="53"/>
                      </a:cubicBezTo>
                      <a:lnTo>
                        <a:pt x="0" y="490"/>
                      </a:lnTo>
                      <a:lnTo>
                        <a:pt x="172" y="490"/>
                      </a:lnTo>
                      <a:lnTo>
                        <a:pt x="172" y="53"/>
                      </a:lnTo>
                      <a:cubicBezTo>
                        <a:pt x="172" y="1"/>
                        <a:pt x="106" y="1"/>
                        <a:pt x="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4684163" y="4008725"/>
                  <a:ext cx="9562" cy="207097"/>
                </a:xfrm>
                <a:custGeom>
                  <a:rect b="b" l="l" r="r" t="t"/>
                  <a:pathLst>
                    <a:path extrusionOk="0" h="3747" w="173">
                      <a:moveTo>
                        <a:pt x="106" y="1"/>
                      </a:moveTo>
                      <a:cubicBezTo>
                        <a:pt x="53" y="1"/>
                        <a:pt x="0" y="54"/>
                        <a:pt x="0" y="107"/>
                      </a:cubicBezTo>
                      <a:lnTo>
                        <a:pt x="0" y="835"/>
                      </a:lnTo>
                      <a:cubicBezTo>
                        <a:pt x="0" y="888"/>
                        <a:pt x="53" y="888"/>
                        <a:pt x="106" y="888"/>
                      </a:cubicBezTo>
                      <a:cubicBezTo>
                        <a:pt x="106" y="888"/>
                        <a:pt x="172" y="888"/>
                        <a:pt x="172" y="835"/>
                      </a:cubicBezTo>
                      <a:lnTo>
                        <a:pt x="172" y="107"/>
                      </a:lnTo>
                      <a:cubicBezTo>
                        <a:pt x="172" y="54"/>
                        <a:pt x="106" y="1"/>
                        <a:pt x="106" y="1"/>
                      </a:cubicBezTo>
                      <a:close/>
                      <a:moveTo>
                        <a:pt x="106" y="1430"/>
                      </a:moveTo>
                      <a:cubicBezTo>
                        <a:pt x="53" y="1430"/>
                        <a:pt x="0" y="1497"/>
                        <a:pt x="0" y="1549"/>
                      </a:cubicBezTo>
                      <a:lnTo>
                        <a:pt x="0" y="2158"/>
                      </a:lnTo>
                      <a:cubicBezTo>
                        <a:pt x="0" y="2092"/>
                        <a:pt x="53" y="2092"/>
                        <a:pt x="106" y="2092"/>
                      </a:cubicBezTo>
                      <a:lnTo>
                        <a:pt x="172" y="2092"/>
                      </a:lnTo>
                      <a:lnTo>
                        <a:pt x="172" y="1549"/>
                      </a:lnTo>
                      <a:cubicBezTo>
                        <a:pt x="172" y="1497"/>
                        <a:pt x="106" y="1430"/>
                        <a:pt x="106" y="1430"/>
                      </a:cubicBezTo>
                      <a:close/>
                      <a:moveTo>
                        <a:pt x="0" y="2158"/>
                      </a:moveTo>
                      <a:lnTo>
                        <a:pt x="0" y="2211"/>
                      </a:lnTo>
                      <a:cubicBezTo>
                        <a:pt x="0" y="2264"/>
                        <a:pt x="53" y="2317"/>
                        <a:pt x="106" y="2317"/>
                      </a:cubicBezTo>
                      <a:cubicBezTo>
                        <a:pt x="106" y="2317"/>
                        <a:pt x="172" y="2317"/>
                        <a:pt x="172" y="2264"/>
                      </a:cubicBezTo>
                      <a:lnTo>
                        <a:pt x="106" y="2264"/>
                      </a:lnTo>
                      <a:cubicBezTo>
                        <a:pt x="53" y="2264"/>
                        <a:pt x="0" y="2211"/>
                        <a:pt x="0" y="2158"/>
                      </a:cubicBezTo>
                      <a:close/>
                      <a:moveTo>
                        <a:pt x="106" y="2873"/>
                      </a:moveTo>
                      <a:cubicBezTo>
                        <a:pt x="53" y="2873"/>
                        <a:pt x="0" y="2873"/>
                        <a:pt x="0" y="2926"/>
                      </a:cubicBezTo>
                      <a:lnTo>
                        <a:pt x="0" y="3641"/>
                      </a:lnTo>
                      <a:cubicBezTo>
                        <a:pt x="0" y="3694"/>
                        <a:pt x="53" y="3747"/>
                        <a:pt x="106" y="3747"/>
                      </a:cubicBezTo>
                      <a:cubicBezTo>
                        <a:pt x="106" y="3747"/>
                        <a:pt x="172" y="3694"/>
                        <a:pt x="172" y="3641"/>
                      </a:cubicBezTo>
                      <a:lnTo>
                        <a:pt x="172" y="2926"/>
                      </a:lnTo>
                      <a:cubicBezTo>
                        <a:pt x="172" y="2873"/>
                        <a:pt x="106" y="2873"/>
                        <a:pt x="106" y="28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4522499" y="4124349"/>
                  <a:ext cx="694965" cy="150003"/>
                </a:xfrm>
                <a:custGeom>
                  <a:rect b="b" l="l" r="r" t="t"/>
                  <a:pathLst>
                    <a:path extrusionOk="0" h="2714" w="12574">
                      <a:moveTo>
                        <a:pt x="119" y="0"/>
                      </a:moveTo>
                      <a:cubicBezTo>
                        <a:pt x="53" y="0"/>
                        <a:pt x="0" y="0"/>
                        <a:pt x="0" y="66"/>
                      </a:cubicBezTo>
                      <a:cubicBezTo>
                        <a:pt x="0" y="119"/>
                        <a:pt x="53" y="172"/>
                        <a:pt x="119" y="172"/>
                      </a:cubicBezTo>
                      <a:lnTo>
                        <a:pt x="834" y="172"/>
                      </a:lnTo>
                      <a:cubicBezTo>
                        <a:pt x="887" y="172"/>
                        <a:pt x="940" y="119"/>
                        <a:pt x="940" y="66"/>
                      </a:cubicBezTo>
                      <a:cubicBezTo>
                        <a:pt x="940" y="0"/>
                        <a:pt x="887" y="0"/>
                        <a:pt x="834" y="0"/>
                      </a:cubicBezTo>
                      <a:close/>
                      <a:moveTo>
                        <a:pt x="1549" y="0"/>
                      </a:moveTo>
                      <a:cubicBezTo>
                        <a:pt x="1496" y="0"/>
                        <a:pt x="1443" y="0"/>
                        <a:pt x="1443" y="66"/>
                      </a:cubicBezTo>
                      <a:cubicBezTo>
                        <a:pt x="1443" y="119"/>
                        <a:pt x="1496" y="172"/>
                        <a:pt x="1549" y="172"/>
                      </a:cubicBezTo>
                      <a:lnTo>
                        <a:pt x="2264" y="172"/>
                      </a:lnTo>
                      <a:cubicBezTo>
                        <a:pt x="2316" y="172"/>
                        <a:pt x="2369" y="119"/>
                        <a:pt x="2369" y="66"/>
                      </a:cubicBezTo>
                      <a:cubicBezTo>
                        <a:pt x="2369" y="0"/>
                        <a:pt x="2316" y="0"/>
                        <a:pt x="2264" y="0"/>
                      </a:cubicBezTo>
                      <a:close/>
                      <a:moveTo>
                        <a:pt x="3031" y="0"/>
                      </a:moveTo>
                      <a:cubicBezTo>
                        <a:pt x="2978" y="0"/>
                        <a:pt x="2925" y="0"/>
                        <a:pt x="2925" y="66"/>
                      </a:cubicBezTo>
                      <a:cubicBezTo>
                        <a:pt x="2925" y="119"/>
                        <a:pt x="2978" y="172"/>
                        <a:pt x="3031" y="172"/>
                      </a:cubicBezTo>
                      <a:lnTo>
                        <a:pt x="3759" y="172"/>
                      </a:lnTo>
                      <a:cubicBezTo>
                        <a:pt x="3812" y="172"/>
                        <a:pt x="3812" y="119"/>
                        <a:pt x="3812" y="66"/>
                      </a:cubicBezTo>
                      <a:cubicBezTo>
                        <a:pt x="3812" y="0"/>
                        <a:pt x="3812" y="0"/>
                        <a:pt x="3759" y="0"/>
                      </a:cubicBezTo>
                      <a:close/>
                      <a:moveTo>
                        <a:pt x="4474" y="0"/>
                      </a:moveTo>
                      <a:cubicBezTo>
                        <a:pt x="4421" y="0"/>
                        <a:pt x="4355" y="0"/>
                        <a:pt x="4355" y="66"/>
                      </a:cubicBezTo>
                      <a:cubicBezTo>
                        <a:pt x="4355" y="119"/>
                        <a:pt x="4421" y="172"/>
                        <a:pt x="4474" y="172"/>
                      </a:cubicBezTo>
                      <a:lnTo>
                        <a:pt x="5189" y="172"/>
                      </a:lnTo>
                      <a:cubicBezTo>
                        <a:pt x="5241" y="172"/>
                        <a:pt x="5294" y="119"/>
                        <a:pt x="5294" y="66"/>
                      </a:cubicBezTo>
                      <a:cubicBezTo>
                        <a:pt x="5294" y="0"/>
                        <a:pt x="5241" y="0"/>
                        <a:pt x="5189" y="0"/>
                      </a:cubicBezTo>
                      <a:close/>
                      <a:moveTo>
                        <a:pt x="5903" y="0"/>
                      </a:moveTo>
                      <a:cubicBezTo>
                        <a:pt x="5850" y="0"/>
                        <a:pt x="5850" y="0"/>
                        <a:pt x="5850" y="66"/>
                      </a:cubicBezTo>
                      <a:cubicBezTo>
                        <a:pt x="5850" y="119"/>
                        <a:pt x="5850" y="172"/>
                        <a:pt x="5903" y="172"/>
                      </a:cubicBezTo>
                      <a:lnTo>
                        <a:pt x="6618" y="172"/>
                      </a:lnTo>
                      <a:cubicBezTo>
                        <a:pt x="6671" y="172"/>
                        <a:pt x="6737" y="119"/>
                        <a:pt x="6737" y="66"/>
                      </a:cubicBezTo>
                      <a:cubicBezTo>
                        <a:pt x="6737" y="0"/>
                        <a:pt x="6671" y="0"/>
                        <a:pt x="6618" y="0"/>
                      </a:cubicBezTo>
                      <a:close/>
                      <a:moveTo>
                        <a:pt x="7399" y="0"/>
                      </a:moveTo>
                      <a:cubicBezTo>
                        <a:pt x="7333" y="0"/>
                        <a:pt x="7280" y="0"/>
                        <a:pt x="7280" y="66"/>
                      </a:cubicBezTo>
                      <a:cubicBezTo>
                        <a:pt x="7280" y="119"/>
                        <a:pt x="7333" y="172"/>
                        <a:pt x="7399" y="172"/>
                      </a:cubicBezTo>
                      <a:lnTo>
                        <a:pt x="8114" y="172"/>
                      </a:lnTo>
                      <a:cubicBezTo>
                        <a:pt x="8166" y="172"/>
                        <a:pt x="8219" y="119"/>
                        <a:pt x="8219" y="66"/>
                      </a:cubicBezTo>
                      <a:cubicBezTo>
                        <a:pt x="8219" y="0"/>
                        <a:pt x="8166" y="0"/>
                        <a:pt x="8114" y="0"/>
                      </a:cubicBezTo>
                      <a:close/>
                      <a:moveTo>
                        <a:pt x="8828" y="0"/>
                      </a:moveTo>
                      <a:cubicBezTo>
                        <a:pt x="8775" y="0"/>
                        <a:pt x="8722" y="0"/>
                        <a:pt x="8722" y="66"/>
                      </a:cubicBezTo>
                      <a:cubicBezTo>
                        <a:pt x="8722" y="119"/>
                        <a:pt x="8775" y="172"/>
                        <a:pt x="8828" y="172"/>
                      </a:cubicBezTo>
                      <a:lnTo>
                        <a:pt x="9543" y="172"/>
                      </a:lnTo>
                      <a:cubicBezTo>
                        <a:pt x="9596" y="172"/>
                        <a:pt x="9649" y="119"/>
                        <a:pt x="9649" y="66"/>
                      </a:cubicBezTo>
                      <a:cubicBezTo>
                        <a:pt x="9649" y="0"/>
                        <a:pt x="9596" y="0"/>
                        <a:pt x="9543" y="0"/>
                      </a:cubicBezTo>
                      <a:close/>
                      <a:moveTo>
                        <a:pt x="10258" y="0"/>
                      </a:moveTo>
                      <a:cubicBezTo>
                        <a:pt x="10258" y="0"/>
                        <a:pt x="10205" y="0"/>
                        <a:pt x="10205" y="66"/>
                      </a:cubicBezTo>
                      <a:cubicBezTo>
                        <a:pt x="10205" y="119"/>
                        <a:pt x="10258" y="172"/>
                        <a:pt x="10258" y="172"/>
                      </a:cubicBezTo>
                      <a:lnTo>
                        <a:pt x="11039" y="172"/>
                      </a:lnTo>
                      <a:cubicBezTo>
                        <a:pt x="11091" y="172"/>
                        <a:pt x="11091" y="119"/>
                        <a:pt x="11091" y="66"/>
                      </a:cubicBezTo>
                      <a:lnTo>
                        <a:pt x="11091" y="0"/>
                      </a:lnTo>
                      <a:close/>
                      <a:moveTo>
                        <a:pt x="11753" y="0"/>
                      </a:moveTo>
                      <a:cubicBezTo>
                        <a:pt x="11700" y="0"/>
                        <a:pt x="11634" y="0"/>
                        <a:pt x="11634" y="66"/>
                      </a:cubicBezTo>
                      <a:cubicBezTo>
                        <a:pt x="11634" y="119"/>
                        <a:pt x="11700" y="172"/>
                        <a:pt x="11753" y="172"/>
                      </a:cubicBezTo>
                      <a:lnTo>
                        <a:pt x="12468" y="172"/>
                      </a:lnTo>
                      <a:cubicBezTo>
                        <a:pt x="12521" y="172"/>
                        <a:pt x="12574" y="119"/>
                        <a:pt x="12574" y="66"/>
                      </a:cubicBezTo>
                      <a:cubicBezTo>
                        <a:pt x="12574" y="66"/>
                        <a:pt x="12574" y="0"/>
                        <a:pt x="12521" y="0"/>
                      </a:cubicBezTo>
                      <a:close/>
                      <a:moveTo>
                        <a:pt x="12468" y="728"/>
                      </a:moveTo>
                      <a:cubicBezTo>
                        <a:pt x="12415" y="728"/>
                        <a:pt x="12362" y="728"/>
                        <a:pt x="12362" y="781"/>
                      </a:cubicBezTo>
                      <a:lnTo>
                        <a:pt x="12362" y="1549"/>
                      </a:lnTo>
                      <a:cubicBezTo>
                        <a:pt x="12362" y="1602"/>
                        <a:pt x="12415" y="1602"/>
                        <a:pt x="12468" y="1602"/>
                      </a:cubicBezTo>
                      <a:cubicBezTo>
                        <a:pt x="12521" y="1602"/>
                        <a:pt x="12574" y="1602"/>
                        <a:pt x="12574" y="1549"/>
                      </a:cubicBezTo>
                      <a:lnTo>
                        <a:pt x="12574" y="781"/>
                      </a:lnTo>
                      <a:cubicBezTo>
                        <a:pt x="12574" y="728"/>
                        <a:pt x="12521" y="728"/>
                        <a:pt x="12468" y="728"/>
                      </a:cubicBezTo>
                      <a:close/>
                      <a:moveTo>
                        <a:pt x="12468" y="2157"/>
                      </a:moveTo>
                      <a:cubicBezTo>
                        <a:pt x="12415" y="2157"/>
                        <a:pt x="12362" y="2210"/>
                        <a:pt x="12362" y="2263"/>
                      </a:cubicBezTo>
                      <a:lnTo>
                        <a:pt x="12362" y="2316"/>
                      </a:lnTo>
                      <a:lnTo>
                        <a:pt x="12362" y="2594"/>
                      </a:lnTo>
                      <a:cubicBezTo>
                        <a:pt x="12362" y="2647"/>
                        <a:pt x="12415" y="2713"/>
                        <a:pt x="12468" y="2713"/>
                      </a:cubicBezTo>
                      <a:cubicBezTo>
                        <a:pt x="12521" y="2713"/>
                        <a:pt x="12574" y="2647"/>
                        <a:pt x="12574" y="2594"/>
                      </a:cubicBezTo>
                      <a:lnTo>
                        <a:pt x="12574" y="2316"/>
                      </a:lnTo>
                      <a:lnTo>
                        <a:pt x="12574" y="2263"/>
                      </a:lnTo>
                      <a:cubicBezTo>
                        <a:pt x="12574" y="2210"/>
                        <a:pt x="12521" y="2157"/>
                        <a:pt x="12468" y="215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4395212" y="4313815"/>
                  <a:ext cx="87824" cy="146355"/>
                </a:xfrm>
                <a:custGeom>
                  <a:rect b="b" l="l" r="r" t="t"/>
                  <a:pathLst>
                    <a:path extrusionOk="0" h="2648" w="1589">
                      <a:moveTo>
                        <a:pt x="808" y="185"/>
                      </a:moveTo>
                      <a:cubicBezTo>
                        <a:pt x="887" y="185"/>
                        <a:pt x="953" y="212"/>
                        <a:pt x="1019" y="252"/>
                      </a:cubicBezTo>
                      <a:cubicBezTo>
                        <a:pt x="1072" y="278"/>
                        <a:pt x="1125" y="331"/>
                        <a:pt x="1165" y="397"/>
                      </a:cubicBezTo>
                      <a:cubicBezTo>
                        <a:pt x="1205" y="463"/>
                        <a:pt x="1231" y="529"/>
                        <a:pt x="1258" y="609"/>
                      </a:cubicBezTo>
                      <a:cubicBezTo>
                        <a:pt x="1284" y="688"/>
                        <a:pt x="1311" y="768"/>
                        <a:pt x="1311" y="860"/>
                      </a:cubicBezTo>
                      <a:cubicBezTo>
                        <a:pt x="1337" y="940"/>
                        <a:pt x="1337" y="1032"/>
                        <a:pt x="1350" y="1112"/>
                      </a:cubicBezTo>
                      <a:cubicBezTo>
                        <a:pt x="1350" y="1191"/>
                        <a:pt x="1350" y="1271"/>
                        <a:pt x="1350" y="1350"/>
                      </a:cubicBezTo>
                      <a:cubicBezTo>
                        <a:pt x="1350" y="1549"/>
                        <a:pt x="1337" y="1721"/>
                        <a:pt x="1297" y="1866"/>
                      </a:cubicBezTo>
                      <a:cubicBezTo>
                        <a:pt x="1258" y="1999"/>
                        <a:pt x="1218" y="2118"/>
                        <a:pt x="1165" y="2210"/>
                      </a:cubicBezTo>
                      <a:cubicBezTo>
                        <a:pt x="1099" y="2290"/>
                        <a:pt x="1033" y="2356"/>
                        <a:pt x="967" y="2396"/>
                      </a:cubicBezTo>
                      <a:cubicBezTo>
                        <a:pt x="900" y="2435"/>
                        <a:pt x="834" y="2462"/>
                        <a:pt x="768" y="2462"/>
                      </a:cubicBezTo>
                      <a:cubicBezTo>
                        <a:pt x="662" y="2462"/>
                        <a:pt x="569" y="2422"/>
                        <a:pt x="503" y="2356"/>
                      </a:cubicBezTo>
                      <a:cubicBezTo>
                        <a:pt x="437" y="2290"/>
                        <a:pt x="384" y="2197"/>
                        <a:pt x="344" y="2104"/>
                      </a:cubicBezTo>
                      <a:cubicBezTo>
                        <a:pt x="305" y="1999"/>
                        <a:pt x="278" y="1879"/>
                        <a:pt x="252" y="1760"/>
                      </a:cubicBezTo>
                      <a:cubicBezTo>
                        <a:pt x="239" y="1628"/>
                        <a:pt x="239" y="1509"/>
                        <a:pt x="239" y="1403"/>
                      </a:cubicBezTo>
                      <a:cubicBezTo>
                        <a:pt x="239" y="1257"/>
                        <a:pt x="252" y="1112"/>
                        <a:pt x="265" y="979"/>
                      </a:cubicBezTo>
                      <a:cubicBezTo>
                        <a:pt x="292" y="834"/>
                        <a:pt x="331" y="702"/>
                        <a:pt x="371" y="582"/>
                      </a:cubicBezTo>
                      <a:cubicBezTo>
                        <a:pt x="424" y="463"/>
                        <a:pt x="477" y="371"/>
                        <a:pt x="556" y="304"/>
                      </a:cubicBezTo>
                      <a:cubicBezTo>
                        <a:pt x="622" y="225"/>
                        <a:pt x="715" y="185"/>
                        <a:pt x="808" y="185"/>
                      </a:cubicBezTo>
                      <a:close/>
                      <a:moveTo>
                        <a:pt x="821" y="0"/>
                      </a:moveTo>
                      <a:cubicBezTo>
                        <a:pt x="662" y="0"/>
                        <a:pt x="530" y="40"/>
                        <a:pt x="424" y="132"/>
                      </a:cubicBezTo>
                      <a:cubicBezTo>
                        <a:pt x="318" y="225"/>
                        <a:pt x="239" y="344"/>
                        <a:pt x="172" y="477"/>
                      </a:cubicBezTo>
                      <a:cubicBezTo>
                        <a:pt x="119" y="622"/>
                        <a:pt x="67" y="781"/>
                        <a:pt x="40" y="953"/>
                      </a:cubicBezTo>
                      <a:cubicBezTo>
                        <a:pt x="14" y="1125"/>
                        <a:pt x="0" y="1297"/>
                        <a:pt x="0" y="1456"/>
                      </a:cubicBezTo>
                      <a:cubicBezTo>
                        <a:pt x="0" y="1681"/>
                        <a:pt x="27" y="1879"/>
                        <a:pt x="67" y="2025"/>
                      </a:cubicBezTo>
                      <a:cubicBezTo>
                        <a:pt x="119" y="2184"/>
                        <a:pt x="172" y="2303"/>
                        <a:pt x="239" y="2396"/>
                      </a:cubicBezTo>
                      <a:cubicBezTo>
                        <a:pt x="318" y="2488"/>
                        <a:pt x="397" y="2554"/>
                        <a:pt x="490" y="2594"/>
                      </a:cubicBezTo>
                      <a:cubicBezTo>
                        <a:pt x="569" y="2634"/>
                        <a:pt x="662" y="2647"/>
                        <a:pt x="755" y="2647"/>
                      </a:cubicBezTo>
                      <a:cubicBezTo>
                        <a:pt x="834" y="2647"/>
                        <a:pt x="927" y="2634"/>
                        <a:pt x="1033" y="2594"/>
                      </a:cubicBezTo>
                      <a:cubicBezTo>
                        <a:pt x="1125" y="2541"/>
                        <a:pt x="1218" y="2475"/>
                        <a:pt x="1297" y="2369"/>
                      </a:cubicBezTo>
                      <a:cubicBezTo>
                        <a:pt x="1390" y="2277"/>
                        <a:pt x="1456" y="2144"/>
                        <a:pt x="1509" y="1972"/>
                      </a:cubicBezTo>
                      <a:cubicBezTo>
                        <a:pt x="1562" y="1813"/>
                        <a:pt x="1589" y="1602"/>
                        <a:pt x="1589" y="1350"/>
                      </a:cubicBezTo>
                      <a:cubicBezTo>
                        <a:pt x="1589" y="1257"/>
                        <a:pt x="1575" y="1165"/>
                        <a:pt x="1575" y="1059"/>
                      </a:cubicBezTo>
                      <a:cubicBezTo>
                        <a:pt x="1562" y="953"/>
                        <a:pt x="1549" y="860"/>
                        <a:pt x="1536" y="754"/>
                      </a:cubicBezTo>
                      <a:cubicBezTo>
                        <a:pt x="1509" y="649"/>
                        <a:pt x="1483" y="556"/>
                        <a:pt x="1443" y="463"/>
                      </a:cubicBezTo>
                      <a:cubicBezTo>
                        <a:pt x="1403" y="371"/>
                        <a:pt x="1364" y="291"/>
                        <a:pt x="1297" y="225"/>
                      </a:cubicBezTo>
                      <a:cubicBezTo>
                        <a:pt x="1244" y="159"/>
                        <a:pt x="1178" y="106"/>
                        <a:pt x="1099" y="53"/>
                      </a:cubicBezTo>
                      <a:cubicBezTo>
                        <a:pt x="1019" y="13"/>
                        <a:pt x="927" y="0"/>
                        <a:pt x="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4452969" y="3127997"/>
                  <a:ext cx="105400" cy="104681"/>
                </a:xfrm>
                <a:custGeom>
                  <a:rect b="b" l="l" r="r" t="t"/>
                  <a:pathLst>
                    <a:path extrusionOk="0" h="1894" w="1907">
                      <a:moveTo>
                        <a:pt x="186" y="1"/>
                      </a:moveTo>
                      <a:cubicBezTo>
                        <a:pt x="147" y="1"/>
                        <a:pt x="94" y="1"/>
                        <a:pt x="54" y="27"/>
                      </a:cubicBezTo>
                      <a:cubicBezTo>
                        <a:pt x="27" y="40"/>
                        <a:pt x="1" y="67"/>
                        <a:pt x="1" y="107"/>
                      </a:cubicBezTo>
                      <a:cubicBezTo>
                        <a:pt x="1" y="133"/>
                        <a:pt x="27" y="160"/>
                        <a:pt x="67" y="160"/>
                      </a:cubicBezTo>
                      <a:cubicBezTo>
                        <a:pt x="107" y="173"/>
                        <a:pt x="173" y="173"/>
                        <a:pt x="239" y="173"/>
                      </a:cubicBezTo>
                      <a:cubicBezTo>
                        <a:pt x="266" y="173"/>
                        <a:pt x="292" y="173"/>
                        <a:pt x="305" y="186"/>
                      </a:cubicBezTo>
                      <a:cubicBezTo>
                        <a:pt x="319" y="186"/>
                        <a:pt x="332" y="186"/>
                        <a:pt x="345" y="199"/>
                      </a:cubicBezTo>
                      <a:cubicBezTo>
                        <a:pt x="358" y="199"/>
                        <a:pt x="372" y="213"/>
                        <a:pt x="385" y="213"/>
                      </a:cubicBezTo>
                      <a:cubicBezTo>
                        <a:pt x="398" y="226"/>
                        <a:pt x="398" y="239"/>
                        <a:pt x="411" y="265"/>
                      </a:cubicBezTo>
                      <a:lnTo>
                        <a:pt x="1020" y="1364"/>
                      </a:lnTo>
                      <a:cubicBezTo>
                        <a:pt x="994" y="1417"/>
                        <a:pt x="967" y="1470"/>
                        <a:pt x="941" y="1523"/>
                      </a:cubicBezTo>
                      <a:cubicBezTo>
                        <a:pt x="914" y="1563"/>
                        <a:pt x="874" y="1602"/>
                        <a:pt x="848" y="1629"/>
                      </a:cubicBezTo>
                      <a:cubicBezTo>
                        <a:pt x="822" y="1655"/>
                        <a:pt x="795" y="1668"/>
                        <a:pt x="755" y="1695"/>
                      </a:cubicBezTo>
                      <a:cubicBezTo>
                        <a:pt x="716" y="1708"/>
                        <a:pt x="689" y="1721"/>
                        <a:pt x="649" y="1721"/>
                      </a:cubicBezTo>
                      <a:cubicBezTo>
                        <a:pt x="597" y="1721"/>
                        <a:pt x="544" y="1708"/>
                        <a:pt x="504" y="1668"/>
                      </a:cubicBezTo>
                      <a:cubicBezTo>
                        <a:pt x="464" y="1642"/>
                        <a:pt x="451" y="1615"/>
                        <a:pt x="451" y="1576"/>
                      </a:cubicBezTo>
                      <a:cubicBezTo>
                        <a:pt x="451" y="1563"/>
                        <a:pt x="451" y="1549"/>
                        <a:pt x="464" y="1536"/>
                      </a:cubicBezTo>
                      <a:cubicBezTo>
                        <a:pt x="464" y="1523"/>
                        <a:pt x="477" y="1510"/>
                        <a:pt x="504" y="1510"/>
                      </a:cubicBezTo>
                      <a:lnTo>
                        <a:pt x="544" y="1510"/>
                      </a:lnTo>
                      <a:cubicBezTo>
                        <a:pt x="557" y="1496"/>
                        <a:pt x="570" y="1496"/>
                        <a:pt x="583" y="1483"/>
                      </a:cubicBezTo>
                      <a:cubicBezTo>
                        <a:pt x="597" y="1483"/>
                        <a:pt x="597" y="1470"/>
                        <a:pt x="610" y="1457"/>
                      </a:cubicBezTo>
                      <a:cubicBezTo>
                        <a:pt x="623" y="1443"/>
                        <a:pt x="623" y="1430"/>
                        <a:pt x="623" y="1404"/>
                      </a:cubicBezTo>
                      <a:cubicBezTo>
                        <a:pt x="623" y="1377"/>
                        <a:pt x="610" y="1351"/>
                        <a:pt x="583" y="1338"/>
                      </a:cubicBezTo>
                      <a:cubicBezTo>
                        <a:pt x="557" y="1324"/>
                        <a:pt x="544" y="1311"/>
                        <a:pt x="517" y="1311"/>
                      </a:cubicBezTo>
                      <a:cubicBezTo>
                        <a:pt x="491" y="1311"/>
                        <a:pt x="451" y="1324"/>
                        <a:pt x="424" y="1338"/>
                      </a:cubicBezTo>
                      <a:cubicBezTo>
                        <a:pt x="398" y="1338"/>
                        <a:pt x="372" y="1364"/>
                        <a:pt x="358" y="1377"/>
                      </a:cubicBezTo>
                      <a:cubicBezTo>
                        <a:pt x="332" y="1404"/>
                        <a:pt x="319" y="1430"/>
                        <a:pt x="305" y="1470"/>
                      </a:cubicBezTo>
                      <a:cubicBezTo>
                        <a:pt x="292" y="1496"/>
                        <a:pt x="279" y="1536"/>
                        <a:pt x="279" y="1576"/>
                      </a:cubicBezTo>
                      <a:cubicBezTo>
                        <a:pt x="279" y="1629"/>
                        <a:pt x="292" y="1668"/>
                        <a:pt x="305" y="1708"/>
                      </a:cubicBezTo>
                      <a:cubicBezTo>
                        <a:pt x="332" y="1748"/>
                        <a:pt x="358" y="1774"/>
                        <a:pt x="385" y="1814"/>
                      </a:cubicBezTo>
                      <a:cubicBezTo>
                        <a:pt x="411" y="1840"/>
                        <a:pt x="451" y="1854"/>
                        <a:pt x="491" y="1867"/>
                      </a:cubicBezTo>
                      <a:cubicBezTo>
                        <a:pt x="530" y="1880"/>
                        <a:pt x="570" y="1893"/>
                        <a:pt x="610" y="1893"/>
                      </a:cubicBezTo>
                      <a:cubicBezTo>
                        <a:pt x="702" y="1893"/>
                        <a:pt x="769" y="1867"/>
                        <a:pt x="835" y="1840"/>
                      </a:cubicBezTo>
                      <a:cubicBezTo>
                        <a:pt x="901" y="1814"/>
                        <a:pt x="967" y="1761"/>
                        <a:pt x="1033" y="1682"/>
                      </a:cubicBezTo>
                      <a:cubicBezTo>
                        <a:pt x="1073" y="1629"/>
                        <a:pt x="1126" y="1563"/>
                        <a:pt x="1152" y="1483"/>
                      </a:cubicBezTo>
                      <a:cubicBezTo>
                        <a:pt x="1192" y="1390"/>
                        <a:pt x="1232" y="1298"/>
                        <a:pt x="1272" y="1192"/>
                      </a:cubicBezTo>
                      <a:lnTo>
                        <a:pt x="1589" y="305"/>
                      </a:lnTo>
                      <a:cubicBezTo>
                        <a:pt x="1602" y="265"/>
                        <a:pt x="1616" y="252"/>
                        <a:pt x="1629" y="239"/>
                      </a:cubicBezTo>
                      <a:cubicBezTo>
                        <a:pt x="1655" y="226"/>
                        <a:pt x="1682" y="226"/>
                        <a:pt x="1735" y="226"/>
                      </a:cubicBezTo>
                      <a:cubicBezTo>
                        <a:pt x="1774" y="226"/>
                        <a:pt x="1814" y="213"/>
                        <a:pt x="1841" y="213"/>
                      </a:cubicBezTo>
                      <a:cubicBezTo>
                        <a:pt x="1880" y="199"/>
                        <a:pt x="1907" y="173"/>
                        <a:pt x="1907" y="133"/>
                      </a:cubicBezTo>
                      <a:cubicBezTo>
                        <a:pt x="1907" y="107"/>
                        <a:pt x="1880" y="80"/>
                        <a:pt x="1854" y="67"/>
                      </a:cubicBezTo>
                      <a:cubicBezTo>
                        <a:pt x="1814" y="54"/>
                        <a:pt x="1774" y="54"/>
                        <a:pt x="1735" y="54"/>
                      </a:cubicBezTo>
                      <a:lnTo>
                        <a:pt x="1219" y="54"/>
                      </a:lnTo>
                      <a:cubicBezTo>
                        <a:pt x="1166" y="54"/>
                        <a:pt x="1139" y="54"/>
                        <a:pt x="1126" y="67"/>
                      </a:cubicBezTo>
                      <a:cubicBezTo>
                        <a:pt x="1113" y="80"/>
                        <a:pt x="1099" y="107"/>
                        <a:pt x="1099" y="133"/>
                      </a:cubicBezTo>
                      <a:cubicBezTo>
                        <a:pt x="1099" y="160"/>
                        <a:pt x="1113" y="186"/>
                        <a:pt x="1126" y="199"/>
                      </a:cubicBezTo>
                      <a:cubicBezTo>
                        <a:pt x="1152" y="213"/>
                        <a:pt x="1192" y="226"/>
                        <a:pt x="1245" y="226"/>
                      </a:cubicBezTo>
                      <a:cubicBezTo>
                        <a:pt x="1285" y="226"/>
                        <a:pt x="1324" y="226"/>
                        <a:pt x="1338" y="239"/>
                      </a:cubicBezTo>
                      <a:cubicBezTo>
                        <a:pt x="1351" y="252"/>
                        <a:pt x="1351" y="265"/>
                        <a:pt x="1351" y="279"/>
                      </a:cubicBezTo>
                      <a:cubicBezTo>
                        <a:pt x="1351" y="305"/>
                        <a:pt x="1351" y="345"/>
                        <a:pt x="1324" y="398"/>
                      </a:cubicBezTo>
                      <a:lnTo>
                        <a:pt x="1099" y="1113"/>
                      </a:lnTo>
                      <a:lnTo>
                        <a:pt x="676" y="305"/>
                      </a:lnTo>
                      <a:cubicBezTo>
                        <a:pt x="663" y="292"/>
                        <a:pt x="649" y="265"/>
                        <a:pt x="649" y="252"/>
                      </a:cubicBezTo>
                      <a:cubicBezTo>
                        <a:pt x="649" y="226"/>
                        <a:pt x="649" y="213"/>
                        <a:pt x="649" y="213"/>
                      </a:cubicBezTo>
                      <a:cubicBezTo>
                        <a:pt x="649" y="186"/>
                        <a:pt x="649" y="186"/>
                        <a:pt x="649" y="173"/>
                      </a:cubicBezTo>
                      <a:lnTo>
                        <a:pt x="676" y="173"/>
                      </a:lnTo>
                      <a:cubicBezTo>
                        <a:pt x="729" y="173"/>
                        <a:pt x="755" y="160"/>
                        <a:pt x="769" y="146"/>
                      </a:cubicBezTo>
                      <a:cubicBezTo>
                        <a:pt x="782" y="120"/>
                        <a:pt x="782" y="107"/>
                        <a:pt x="782" y="80"/>
                      </a:cubicBezTo>
                      <a:cubicBezTo>
                        <a:pt x="782" y="54"/>
                        <a:pt x="782" y="40"/>
                        <a:pt x="755" y="27"/>
                      </a:cubicBezTo>
                      <a:cubicBezTo>
                        <a:pt x="742" y="1"/>
                        <a:pt x="716"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4" name="Google Shape;404;p22"/>
            <p:cNvSpPr/>
            <p:nvPr/>
          </p:nvSpPr>
          <p:spPr>
            <a:xfrm>
              <a:off x="1147048" y="4807395"/>
              <a:ext cx="77053" cy="66983"/>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405" name="Shape 405"/>
        <p:cNvGrpSpPr/>
        <p:nvPr/>
      </p:nvGrpSpPr>
      <p:grpSpPr>
        <a:xfrm>
          <a:off x="0" y="0"/>
          <a:ext cx="0" cy="0"/>
          <a:chOff x="0" y="0"/>
          <a:chExt cx="0" cy="0"/>
        </a:xfrm>
      </p:grpSpPr>
      <p:grpSp>
        <p:nvGrpSpPr>
          <p:cNvPr id="406" name="Google Shape;406;p23"/>
          <p:cNvGrpSpPr/>
          <p:nvPr/>
        </p:nvGrpSpPr>
        <p:grpSpPr>
          <a:xfrm>
            <a:off x="8184519" y="322805"/>
            <a:ext cx="595379" cy="434972"/>
            <a:chOff x="570141" y="1610117"/>
            <a:chExt cx="675952" cy="493837"/>
          </a:xfrm>
        </p:grpSpPr>
        <p:sp>
          <p:nvSpPr>
            <p:cNvPr id="407" name="Google Shape;407;p23"/>
            <p:cNvSpPr/>
            <p:nvPr/>
          </p:nvSpPr>
          <p:spPr>
            <a:xfrm>
              <a:off x="954157" y="1808371"/>
              <a:ext cx="250207" cy="292655"/>
            </a:xfrm>
            <a:custGeom>
              <a:rect b="b" l="l" r="r" t="t"/>
              <a:pathLst>
                <a:path extrusionOk="0" h="5295" w="4527">
                  <a:moveTo>
                    <a:pt x="2701" y="0"/>
                  </a:moveTo>
                  <a:cubicBezTo>
                    <a:pt x="2608" y="0"/>
                    <a:pt x="2555" y="14"/>
                    <a:pt x="2528" y="40"/>
                  </a:cubicBezTo>
                  <a:cubicBezTo>
                    <a:pt x="2502" y="53"/>
                    <a:pt x="2489" y="93"/>
                    <a:pt x="2489" y="146"/>
                  </a:cubicBezTo>
                  <a:cubicBezTo>
                    <a:pt x="2489" y="199"/>
                    <a:pt x="2502" y="239"/>
                    <a:pt x="2542" y="265"/>
                  </a:cubicBezTo>
                  <a:cubicBezTo>
                    <a:pt x="2595" y="292"/>
                    <a:pt x="2634" y="305"/>
                    <a:pt x="2701" y="305"/>
                  </a:cubicBezTo>
                  <a:cubicBezTo>
                    <a:pt x="2793" y="305"/>
                    <a:pt x="2846" y="305"/>
                    <a:pt x="2873" y="318"/>
                  </a:cubicBezTo>
                  <a:cubicBezTo>
                    <a:pt x="2912" y="318"/>
                    <a:pt x="2926" y="358"/>
                    <a:pt x="2926" y="397"/>
                  </a:cubicBezTo>
                  <a:cubicBezTo>
                    <a:pt x="2926" y="424"/>
                    <a:pt x="2912" y="477"/>
                    <a:pt x="2873" y="543"/>
                  </a:cubicBezTo>
                  <a:cubicBezTo>
                    <a:pt x="2846" y="609"/>
                    <a:pt x="2806" y="702"/>
                    <a:pt x="2753" y="808"/>
                  </a:cubicBezTo>
                  <a:cubicBezTo>
                    <a:pt x="2701" y="900"/>
                    <a:pt x="2648" y="1020"/>
                    <a:pt x="2581" y="1139"/>
                  </a:cubicBezTo>
                  <a:cubicBezTo>
                    <a:pt x="2515" y="1258"/>
                    <a:pt x="2462" y="1377"/>
                    <a:pt x="2396" y="1483"/>
                  </a:cubicBezTo>
                  <a:cubicBezTo>
                    <a:pt x="2330" y="1602"/>
                    <a:pt x="2277" y="1721"/>
                    <a:pt x="2224" y="1827"/>
                  </a:cubicBezTo>
                  <a:cubicBezTo>
                    <a:pt x="2171" y="1920"/>
                    <a:pt x="2131" y="2012"/>
                    <a:pt x="2092" y="2078"/>
                  </a:cubicBezTo>
                  <a:cubicBezTo>
                    <a:pt x="1959" y="1814"/>
                    <a:pt x="1827" y="1575"/>
                    <a:pt x="1721" y="1350"/>
                  </a:cubicBezTo>
                  <a:lnTo>
                    <a:pt x="1589" y="1086"/>
                  </a:lnTo>
                  <a:cubicBezTo>
                    <a:pt x="1536" y="993"/>
                    <a:pt x="1496" y="900"/>
                    <a:pt x="1456" y="834"/>
                  </a:cubicBezTo>
                  <a:cubicBezTo>
                    <a:pt x="1430" y="755"/>
                    <a:pt x="1403" y="689"/>
                    <a:pt x="1377" y="649"/>
                  </a:cubicBezTo>
                  <a:cubicBezTo>
                    <a:pt x="1364" y="596"/>
                    <a:pt x="1351" y="556"/>
                    <a:pt x="1351" y="543"/>
                  </a:cubicBezTo>
                  <a:cubicBezTo>
                    <a:pt x="1351" y="503"/>
                    <a:pt x="1377" y="477"/>
                    <a:pt x="1443" y="464"/>
                  </a:cubicBezTo>
                  <a:cubicBezTo>
                    <a:pt x="1496" y="450"/>
                    <a:pt x="1562" y="437"/>
                    <a:pt x="1628" y="437"/>
                  </a:cubicBezTo>
                  <a:cubicBezTo>
                    <a:pt x="1708" y="424"/>
                    <a:pt x="1774" y="411"/>
                    <a:pt x="1827" y="384"/>
                  </a:cubicBezTo>
                  <a:cubicBezTo>
                    <a:pt x="1893" y="371"/>
                    <a:pt x="1920" y="331"/>
                    <a:pt x="1920" y="278"/>
                  </a:cubicBezTo>
                  <a:cubicBezTo>
                    <a:pt x="1920" y="225"/>
                    <a:pt x="1906" y="186"/>
                    <a:pt x="1880" y="172"/>
                  </a:cubicBezTo>
                  <a:cubicBezTo>
                    <a:pt x="1853" y="146"/>
                    <a:pt x="1801" y="133"/>
                    <a:pt x="1721" y="133"/>
                  </a:cubicBezTo>
                  <a:lnTo>
                    <a:pt x="345" y="133"/>
                  </a:lnTo>
                  <a:cubicBezTo>
                    <a:pt x="212" y="133"/>
                    <a:pt x="133" y="186"/>
                    <a:pt x="133" y="278"/>
                  </a:cubicBezTo>
                  <a:cubicBezTo>
                    <a:pt x="133" y="331"/>
                    <a:pt x="159" y="371"/>
                    <a:pt x="199" y="397"/>
                  </a:cubicBezTo>
                  <a:cubicBezTo>
                    <a:pt x="252" y="411"/>
                    <a:pt x="305" y="424"/>
                    <a:pt x="358" y="424"/>
                  </a:cubicBezTo>
                  <a:cubicBezTo>
                    <a:pt x="503" y="424"/>
                    <a:pt x="623" y="437"/>
                    <a:pt x="715" y="464"/>
                  </a:cubicBezTo>
                  <a:cubicBezTo>
                    <a:pt x="808" y="490"/>
                    <a:pt x="874" y="543"/>
                    <a:pt x="914" y="622"/>
                  </a:cubicBezTo>
                  <a:lnTo>
                    <a:pt x="1880" y="2515"/>
                  </a:lnTo>
                  <a:lnTo>
                    <a:pt x="887" y="4514"/>
                  </a:lnTo>
                  <a:cubicBezTo>
                    <a:pt x="848" y="4593"/>
                    <a:pt x="808" y="4646"/>
                    <a:pt x="781" y="4686"/>
                  </a:cubicBezTo>
                  <a:cubicBezTo>
                    <a:pt x="742" y="4725"/>
                    <a:pt x="676" y="4752"/>
                    <a:pt x="596" y="4752"/>
                  </a:cubicBezTo>
                  <a:cubicBezTo>
                    <a:pt x="583" y="4752"/>
                    <a:pt x="556" y="4752"/>
                    <a:pt x="530" y="4765"/>
                  </a:cubicBezTo>
                  <a:cubicBezTo>
                    <a:pt x="490" y="4765"/>
                    <a:pt x="451" y="4765"/>
                    <a:pt x="411" y="4778"/>
                  </a:cubicBezTo>
                  <a:cubicBezTo>
                    <a:pt x="371" y="4778"/>
                    <a:pt x="331" y="4778"/>
                    <a:pt x="292" y="4792"/>
                  </a:cubicBezTo>
                  <a:lnTo>
                    <a:pt x="186" y="4792"/>
                  </a:lnTo>
                  <a:cubicBezTo>
                    <a:pt x="146" y="4792"/>
                    <a:pt x="106" y="4805"/>
                    <a:pt x="67" y="4818"/>
                  </a:cubicBezTo>
                  <a:cubicBezTo>
                    <a:pt x="14" y="4845"/>
                    <a:pt x="1" y="4871"/>
                    <a:pt x="1" y="4924"/>
                  </a:cubicBezTo>
                  <a:cubicBezTo>
                    <a:pt x="1" y="4977"/>
                    <a:pt x="27" y="5017"/>
                    <a:pt x="67" y="5043"/>
                  </a:cubicBezTo>
                  <a:cubicBezTo>
                    <a:pt x="120" y="5056"/>
                    <a:pt x="159" y="5070"/>
                    <a:pt x="199" y="5070"/>
                  </a:cubicBezTo>
                  <a:lnTo>
                    <a:pt x="1708" y="5070"/>
                  </a:lnTo>
                  <a:cubicBezTo>
                    <a:pt x="1787" y="5070"/>
                    <a:pt x="1840" y="5056"/>
                    <a:pt x="1880" y="5030"/>
                  </a:cubicBezTo>
                  <a:cubicBezTo>
                    <a:pt x="1906" y="5003"/>
                    <a:pt x="1920" y="4964"/>
                    <a:pt x="1920" y="4911"/>
                  </a:cubicBezTo>
                  <a:cubicBezTo>
                    <a:pt x="1920" y="4858"/>
                    <a:pt x="1893" y="4818"/>
                    <a:pt x="1853" y="4805"/>
                  </a:cubicBezTo>
                  <a:cubicBezTo>
                    <a:pt x="1814" y="4778"/>
                    <a:pt x="1761" y="4765"/>
                    <a:pt x="1708" y="4765"/>
                  </a:cubicBezTo>
                  <a:lnTo>
                    <a:pt x="1562" y="4765"/>
                  </a:lnTo>
                  <a:cubicBezTo>
                    <a:pt x="1523" y="4765"/>
                    <a:pt x="1483" y="4765"/>
                    <a:pt x="1443" y="4752"/>
                  </a:cubicBezTo>
                  <a:cubicBezTo>
                    <a:pt x="1403" y="4752"/>
                    <a:pt x="1364" y="4739"/>
                    <a:pt x="1351" y="4725"/>
                  </a:cubicBezTo>
                  <a:cubicBezTo>
                    <a:pt x="1324" y="4712"/>
                    <a:pt x="1311" y="4699"/>
                    <a:pt x="1311" y="4672"/>
                  </a:cubicBezTo>
                  <a:cubicBezTo>
                    <a:pt x="1311" y="4646"/>
                    <a:pt x="1324" y="4593"/>
                    <a:pt x="1364" y="4514"/>
                  </a:cubicBezTo>
                  <a:cubicBezTo>
                    <a:pt x="1403" y="4421"/>
                    <a:pt x="1456" y="4315"/>
                    <a:pt x="1509" y="4183"/>
                  </a:cubicBezTo>
                  <a:cubicBezTo>
                    <a:pt x="1576" y="4064"/>
                    <a:pt x="1642" y="3931"/>
                    <a:pt x="1708" y="3786"/>
                  </a:cubicBezTo>
                  <a:cubicBezTo>
                    <a:pt x="1774" y="3640"/>
                    <a:pt x="1840" y="3508"/>
                    <a:pt x="1893" y="3389"/>
                  </a:cubicBezTo>
                  <a:cubicBezTo>
                    <a:pt x="1959" y="3270"/>
                    <a:pt x="1999" y="3164"/>
                    <a:pt x="2039" y="3084"/>
                  </a:cubicBezTo>
                  <a:cubicBezTo>
                    <a:pt x="2078" y="3005"/>
                    <a:pt x="2105" y="2965"/>
                    <a:pt x="2105" y="2965"/>
                  </a:cubicBezTo>
                  <a:cubicBezTo>
                    <a:pt x="2290" y="3309"/>
                    <a:pt x="2449" y="3627"/>
                    <a:pt x="2595" y="3905"/>
                  </a:cubicBezTo>
                  <a:cubicBezTo>
                    <a:pt x="2661" y="4024"/>
                    <a:pt x="2714" y="4143"/>
                    <a:pt x="2780" y="4249"/>
                  </a:cubicBezTo>
                  <a:cubicBezTo>
                    <a:pt x="2833" y="4368"/>
                    <a:pt x="2886" y="4474"/>
                    <a:pt x="2939" y="4580"/>
                  </a:cubicBezTo>
                  <a:cubicBezTo>
                    <a:pt x="2992" y="4672"/>
                    <a:pt x="3031" y="4752"/>
                    <a:pt x="3058" y="4818"/>
                  </a:cubicBezTo>
                  <a:cubicBezTo>
                    <a:pt x="3084" y="4884"/>
                    <a:pt x="3098" y="4911"/>
                    <a:pt x="3098" y="4937"/>
                  </a:cubicBezTo>
                  <a:cubicBezTo>
                    <a:pt x="3098" y="4964"/>
                    <a:pt x="3071" y="4977"/>
                    <a:pt x="3031" y="4977"/>
                  </a:cubicBezTo>
                  <a:cubicBezTo>
                    <a:pt x="2992" y="4990"/>
                    <a:pt x="2939" y="5003"/>
                    <a:pt x="2886" y="5003"/>
                  </a:cubicBezTo>
                  <a:cubicBezTo>
                    <a:pt x="2833" y="5017"/>
                    <a:pt x="2793" y="5030"/>
                    <a:pt x="2740" y="5056"/>
                  </a:cubicBezTo>
                  <a:cubicBezTo>
                    <a:pt x="2701" y="5070"/>
                    <a:pt x="2687" y="5109"/>
                    <a:pt x="2687" y="5162"/>
                  </a:cubicBezTo>
                  <a:cubicBezTo>
                    <a:pt x="2687" y="5215"/>
                    <a:pt x="2701" y="5242"/>
                    <a:pt x="2727" y="5268"/>
                  </a:cubicBezTo>
                  <a:cubicBezTo>
                    <a:pt x="2753" y="5281"/>
                    <a:pt x="2806" y="5295"/>
                    <a:pt x="2873" y="5295"/>
                  </a:cubicBezTo>
                  <a:lnTo>
                    <a:pt x="4276" y="5295"/>
                  </a:lnTo>
                  <a:cubicBezTo>
                    <a:pt x="4342" y="5295"/>
                    <a:pt x="4408" y="5281"/>
                    <a:pt x="4448" y="5268"/>
                  </a:cubicBezTo>
                  <a:cubicBezTo>
                    <a:pt x="4501" y="5255"/>
                    <a:pt x="4527" y="5215"/>
                    <a:pt x="4527" y="5162"/>
                  </a:cubicBezTo>
                  <a:cubicBezTo>
                    <a:pt x="4527" y="5109"/>
                    <a:pt x="4501" y="5070"/>
                    <a:pt x="4461" y="5043"/>
                  </a:cubicBezTo>
                  <a:cubicBezTo>
                    <a:pt x="4408" y="5030"/>
                    <a:pt x="4355" y="5017"/>
                    <a:pt x="4276" y="5017"/>
                  </a:cubicBezTo>
                  <a:cubicBezTo>
                    <a:pt x="4077" y="5017"/>
                    <a:pt x="3905" y="5003"/>
                    <a:pt x="3773" y="4977"/>
                  </a:cubicBezTo>
                  <a:cubicBezTo>
                    <a:pt x="3640" y="4950"/>
                    <a:pt x="3561" y="4897"/>
                    <a:pt x="3508" y="4818"/>
                  </a:cubicBezTo>
                  <a:lnTo>
                    <a:pt x="2303" y="2515"/>
                  </a:lnTo>
                  <a:lnTo>
                    <a:pt x="3336" y="556"/>
                  </a:lnTo>
                  <a:cubicBezTo>
                    <a:pt x="3376" y="477"/>
                    <a:pt x="3415" y="424"/>
                    <a:pt x="3455" y="384"/>
                  </a:cubicBezTo>
                  <a:cubicBezTo>
                    <a:pt x="3481" y="345"/>
                    <a:pt x="3548" y="318"/>
                    <a:pt x="3640" y="318"/>
                  </a:cubicBezTo>
                  <a:cubicBezTo>
                    <a:pt x="3680" y="318"/>
                    <a:pt x="3733" y="305"/>
                    <a:pt x="3826" y="305"/>
                  </a:cubicBezTo>
                  <a:cubicBezTo>
                    <a:pt x="3918" y="305"/>
                    <a:pt x="4011" y="292"/>
                    <a:pt x="4090" y="278"/>
                  </a:cubicBezTo>
                  <a:cubicBezTo>
                    <a:pt x="4143" y="265"/>
                    <a:pt x="4183" y="252"/>
                    <a:pt x="4209" y="239"/>
                  </a:cubicBezTo>
                  <a:cubicBezTo>
                    <a:pt x="4262" y="212"/>
                    <a:pt x="4276" y="186"/>
                    <a:pt x="4276" y="133"/>
                  </a:cubicBezTo>
                  <a:cubicBezTo>
                    <a:pt x="4276" y="80"/>
                    <a:pt x="4262" y="40"/>
                    <a:pt x="4209" y="27"/>
                  </a:cubicBezTo>
                  <a:cubicBezTo>
                    <a:pt x="4183" y="14"/>
                    <a:pt x="4130" y="0"/>
                    <a:pt x="4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570141" y="1610117"/>
              <a:ext cx="214337" cy="166142"/>
            </a:xfrm>
            <a:custGeom>
              <a:rect b="b" l="l" r="r" t="t"/>
              <a:pathLst>
                <a:path extrusionOk="0" h="3006" w="3878">
                  <a:moveTo>
                    <a:pt x="2263" y="1"/>
                  </a:moveTo>
                  <a:cubicBezTo>
                    <a:pt x="2065" y="1"/>
                    <a:pt x="1866" y="54"/>
                    <a:pt x="1681" y="160"/>
                  </a:cubicBezTo>
                  <a:cubicBezTo>
                    <a:pt x="1509" y="265"/>
                    <a:pt x="1363" y="411"/>
                    <a:pt x="1271" y="610"/>
                  </a:cubicBezTo>
                  <a:lnTo>
                    <a:pt x="1257" y="226"/>
                  </a:lnTo>
                  <a:cubicBezTo>
                    <a:pt x="1257" y="146"/>
                    <a:pt x="1244" y="93"/>
                    <a:pt x="1218" y="67"/>
                  </a:cubicBezTo>
                  <a:cubicBezTo>
                    <a:pt x="1191" y="40"/>
                    <a:pt x="1125" y="27"/>
                    <a:pt x="1019" y="27"/>
                  </a:cubicBezTo>
                  <a:cubicBezTo>
                    <a:pt x="821" y="27"/>
                    <a:pt x="649" y="27"/>
                    <a:pt x="529" y="40"/>
                  </a:cubicBezTo>
                  <a:cubicBezTo>
                    <a:pt x="397" y="40"/>
                    <a:pt x="291" y="54"/>
                    <a:pt x="212" y="67"/>
                  </a:cubicBezTo>
                  <a:cubicBezTo>
                    <a:pt x="132" y="80"/>
                    <a:pt x="79" y="107"/>
                    <a:pt x="53" y="133"/>
                  </a:cubicBezTo>
                  <a:cubicBezTo>
                    <a:pt x="13" y="160"/>
                    <a:pt x="0" y="199"/>
                    <a:pt x="0" y="239"/>
                  </a:cubicBezTo>
                  <a:cubicBezTo>
                    <a:pt x="0" y="265"/>
                    <a:pt x="13" y="279"/>
                    <a:pt x="40" y="305"/>
                  </a:cubicBezTo>
                  <a:cubicBezTo>
                    <a:pt x="66" y="305"/>
                    <a:pt x="106" y="318"/>
                    <a:pt x="146" y="332"/>
                  </a:cubicBezTo>
                  <a:cubicBezTo>
                    <a:pt x="185" y="332"/>
                    <a:pt x="225" y="332"/>
                    <a:pt x="265" y="345"/>
                  </a:cubicBezTo>
                  <a:lnTo>
                    <a:pt x="728" y="345"/>
                  </a:lnTo>
                  <a:cubicBezTo>
                    <a:pt x="794" y="345"/>
                    <a:pt x="834" y="411"/>
                    <a:pt x="834" y="543"/>
                  </a:cubicBezTo>
                  <a:cubicBezTo>
                    <a:pt x="834" y="570"/>
                    <a:pt x="834" y="649"/>
                    <a:pt x="821" y="782"/>
                  </a:cubicBezTo>
                  <a:cubicBezTo>
                    <a:pt x="821" y="914"/>
                    <a:pt x="821" y="1060"/>
                    <a:pt x="821" y="1218"/>
                  </a:cubicBezTo>
                  <a:cubicBezTo>
                    <a:pt x="821" y="1390"/>
                    <a:pt x="807" y="1549"/>
                    <a:pt x="807" y="1708"/>
                  </a:cubicBezTo>
                  <a:cubicBezTo>
                    <a:pt x="807" y="1854"/>
                    <a:pt x="807" y="1973"/>
                    <a:pt x="807" y="2039"/>
                  </a:cubicBezTo>
                  <a:cubicBezTo>
                    <a:pt x="807" y="2079"/>
                    <a:pt x="794" y="2105"/>
                    <a:pt x="794" y="2145"/>
                  </a:cubicBezTo>
                  <a:cubicBezTo>
                    <a:pt x="794" y="2184"/>
                    <a:pt x="781" y="2224"/>
                    <a:pt x="768" y="2251"/>
                  </a:cubicBezTo>
                  <a:cubicBezTo>
                    <a:pt x="754" y="2290"/>
                    <a:pt x="741" y="2317"/>
                    <a:pt x="715" y="2343"/>
                  </a:cubicBezTo>
                  <a:cubicBezTo>
                    <a:pt x="688" y="2357"/>
                    <a:pt x="662" y="2370"/>
                    <a:pt x="622" y="2370"/>
                  </a:cubicBezTo>
                  <a:lnTo>
                    <a:pt x="503" y="2370"/>
                  </a:lnTo>
                  <a:cubicBezTo>
                    <a:pt x="450" y="2370"/>
                    <a:pt x="410" y="2383"/>
                    <a:pt x="344" y="2409"/>
                  </a:cubicBezTo>
                  <a:cubicBezTo>
                    <a:pt x="304" y="2436"/>
                    <a:pt x="278" y="2489"/>
                    <a:pt x="278" y="2555"/>
                  </a:cubicBezTo>
                  <a:cubicBezTo>
                    <a:pt x="278" y="2634"/>
                    <a:pt x="304" y="2687"/>
                    <a:pt x="357" y="2701"/>
                  </a:cubicBezTo>
                  <a:cubicBezTo>
                    <a:pt x="410" y="2714"/>
                    <a:pt x="476" y="2727"/>
                    <a:pt x="543" y="2727"/>
                  </a:cubicBezTo>
                  <a:lnTo>
                    <a:pt x="1112" y="2727"/>
                  </a:lnTo>
                  <a:cubicBezTo>
                    <a:pt x="1244" y="2714"/>
                    <a:pt x="1363" y="2714"/>
                    <a:pt x="1469" y="2714"/>
                  </a:cubicBezTo>
                  <a:lnTo>
                    <a:pt x="1654" y="2714"/>
                  </a:lnTo>
                  <a:cubicBezTo>
                    <a:pt x="1747" y="2714"/>
                    <a:pt x="1800" y="2714"/>
                    <a:pt x="1840" y="2687"/>
                  </a:cubicBezTo>
                  <a:cubicBezTo>
                    <a:pt x="1879" y="2661"/>
                    <a:pt x="1906" y="2621"/>
                    <a:pt x="1906" y="2555"/>
                  </a:cubicBezTo>
                  <a:cubicBezTo>
                    <a:pt x="1906" y="2476"/>
                    <a:pt x="1879" y="2409"/>
                    <a:pt x="1826" y="2396"/>
                  </a:cubicBezTo>
                  <a:cubicBezTo>
                    <a:pt x="1787" y="2370"/>
                    <a:pt x="1734" y="2357"/>
                    <a:pt x="1654" y="2357"/>
                  </a:cubicBezTo>
                  <a:lnTo>
                    <a:pt x="1244" y="2357"/>
                  </a:lnTo>
                  <a:lnTo>
                    <a:pt x="1244" y="1668"/>
                  </a:lnTo>
                  <a:cubicBezTo>
                    <a:pt x="1244" y="1536"/>
                    <a:pt x="1257" y="1417"/>
                    <a:pt x="1271" y="1298"/>
                  </a:cubicBezTo>
                  <a:cubicBezTo>
                    <a:pt x="1297" y="1165"/>
                    <a:pt x="1337" y="1060"/>
                    <a:pt x="1376" y="954"/>
                  </a:cubicBezTo>
                  <a:cubicBezTo>
                    <a:pt x="1456" y="808"/>
                    <a:pt x="1549" y="662"/>
                    <a:pt x="1681" y="557"/>
                  </a:cubicBezTo>
                  <a:cubicBezTo>
                    <a:pt x="1813" y="437"/>
                    <a:pt x="1972" y="371"/>
                    <a:pt x="2144" y="371"/>
                  </a:cubicBezTo>
                  <a:cubicBezTo>
                    <a:pt x="2276" y="371"/>
                    <a:pt x="2396" y="411"/>
                    <a:pt x="2462" y="490"/>
                  </a:cubicBezTo>
                  <a:cubicBezTo>
                    <a:pt x="2554" y="570"/>
                    <a:pt x="2607" y="676"/>
                    <a:pt x="2647" y="808"/>
                  </a:cubicBezTo>
                  <a:cubicBezTo>
                    <a:pt x="2700" y="927"/>
                    <a:pt x="2726" y="1086"/>
                    <a:pt x="2740" y="1258"/>
                  </a:cubicBezTo>
                  <a:cubicBezTo>
                    <a:pt x="2753" y="1430"/>
                    <a:pt x="2766" y="1615"/>
                    <a:pt x="2766" y="1801"/>
                  </a:cubicBezTo>
                  <a:cubicBezTo>
                    <a:pt x="2766" y="1814"/>
                    <a:pt x="2766" y="1880"/>
                    <a:pt x="2753" y="1986"/>
                  </a:cubicBezTo>
                  <a:cubicBezTo>
                    <a:pt x="2753" y="2105"/>
                    <a:pt x="2753" y="2251"/>
                    <a:pt x="2740" y="2409"/>
                  </a:cubicBezTo>
                  <a:cubicBezTo>
                    <a:pt x="2740" y="2502"/>
                    <a:pt x="2713" y="2568"/>
                    <a:pt x="2687" y="2595"/>
                  </a:cubicBezTo>
                  <a:cubicBezTo>
                    <a:pt x="2647" y="2621"/>
                    <a:pt x="2581" y="2634"/>
                    <a:pt x="2475" y="2648"/>
                  </a:cubicBezTo>
                  <a:cubicBezTo>
                    <a:pt x="2449" y="2661"/>
                    <a:pt x="2409" y="2674"/>
                    <a:pt x="2369" y="2701"/>
                  </a:cubicBezTo>
                  <a:cubicBezTo>
                    <a:pt x="2329" y="2727"/>
                    <a:pt x="2303" y="2767"/>
                    <a:pt x="2303" y="2833"/>
                  </a:cubicBezTo>
                  <a:cubicBezTo>
                    <a:pt x="2303" y="2899"/>
                    <a:pt x="2329" y="2939"/>
                    <a:pt x="2369" y="2965"/>
                  </a:cubicBezTo>
                  <a:cubicBezTo>
                    <a:pt x="2409" y="2992"/>
                    <a:pt x="2462" y="3005"/>
                    <a:pt x="2515" y="3005"/>
                  </a:cubicBezTo>
                  <a:cubicBezTo>
                    <a:pt x="2528" y="3005"/>
                    <a:pt x="2594" y="3005"/>
                    <a:pt x="2700" y="2992"/>
                  </a:cubicBezTo>
                  <a:lnTo>
                    <a:pt x="3653" y="2992"/>
                  </a:lnTo>
                  <a:cubicBezTo>
                    <a:pt x="3706" y="2992"/>
                    <a:pt x="3759" y="2979"/>
                    <a:pt x="3812" y="2965"/>
                  </a:cubicBezTo>
                  <a:cubicBezTo>
                    <a:pt x="3851" y="2939"/>
                    <a:pt x="3878" y="2899"/>
                    <a:pt x="3878" y="2833"/>
                  </a:cubicBezTo>
                  <a:cubicBezTo>
                    <a:pt x="3878" y="2793"/>
                    <a:pt x="3865" y="2754"/>
                    <a:pt x="3838" y="2727"/>
                  </a:cubicBezTo>
                  <a:cubicBezTo>
                    <a:pt x="3812" y="2701"/>
                    <a:pt x="3785" y="2687"/>
                    <a:pt x="3746" y="2674"/>
                  </a:cubicBezTo>
                  <a:cubicBezTo>
                    <a:pt x="3706" y="2648"/>
                    <a:pt x="3666" y="2648"/>
                    <a:pt x="3626" y="2634"/>
                  </a:cubicBezTo>
                  <a:lnTo>
                    <a:pt x="3203" y="2634"/>
                  </a:lnTo>
                  <a:lnTo>
                    <a:pt x="3203" y="1205"/>
                  </a:lnTo>
                  <a:cubicBezTo>
                    <a:pt x="3203" y="954"/>
                    <a:pt x="3163" y="755"/>
                    <a:pt x="3110" y="596"/>
                  </a:cubicBezTo>
                  <a:cubicBezTo>
                    <a:pt x="3044" y="437"/>
                    <a:pt x="2965" y="318"/>
                    <a:pt x="2872" y="226"/>
                  </a:cubicBezTo>
                  <a:cubicBezTo>
                    <a:pt x="2779" y="146"/>
                    <a:pt x="2674" y="80"/>
                    <a:pt x="2554" y="54"/>
                  </a:cubicBezTo>
                  <a:cubicBezTo>
                    <a:pt x="2449" y="14"/>
                    <a:pt x="2356" y="1"/>
                    <a:pt x="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611815" y="1689153"/>
              <a:ext cx="634279" cy="414801"/>
            </a:xfrm>
            <a:custGeom>
              <a:rect b="b" l="l" r="r" t="t"/>
              <a:pathLst>
                <a:path extrusionOk="0" h="7505" w="11476">
                  <a:moveTo>
                    <a:pt x="4633" y="0"/>
                  </a:moveTo>
                  <a:cubicBezTo>
                    <a:pt x="4527" y="0"/>
                    <a:pt x="4474" y="53"/>
                    <a:pt x="4421" y="172"/>
                  </a:cubicBezTo>
                  <a:lnTo>
                    <a:pt x="3428" y="6234"/>
                  </a:lnTo>
                  <a:lnTo>
                    <a:pt x="2595" y="3031"/>
                  </a:lnTo>
                  <a:cubicBezTo>
                    <a:pt x="2542" y="2925"/>
                    <a:pt x="2489" y="2872"/>
                    <a:pt x="2383" y="2872"/>
                  </a:cubicBezTo>
                  <a:lnTo>
                    <a:pt x="225" y="2872"/>
                  </a:lnTo>
                  <a:cubicBezTo>
                    <a:pt x="120" y="2872"/>
                    <a:pt x="0" y="2978"/>
                    <a:pt x="0" y="3097"/>
                  </a:cubicBezTo>
                  <a:cubicBezTo>
                    <a:pt x="0" y="3203"/>
                    <a:pt x="120" y="3309"/>
                    <a:pt x="225" y="3309"/>
                  </a:cubicBezTo>
                  <a:lnTo>
                    <a:pt x="2211" y="3309"/>
                  </a:lnTo>
                  <a:lnTo>
                    <a:pt x="3256" y="7332"/>
                  </a:lnTo>
                  <a:cubicBezTo>
                    <a:pt x="3309" y="7452"/>
                    <a:pt x="3375" y="7504"/>
                    <a:pt x="3481" y="7504"/>
                  </a:cubicBezTo>
                  <a:cubicBezTo>
                    <a:pt x="3587" y="7504"/>
                    <a:pt x="3706" y="7399"/>
                    <a:pt x="3706" y="7332"/>
                  </a:cubicBezTo>
                  <a:lnTo>
                    <a:pt x="4858" y="450"/>
                  </a:lnTo>
                  <a:lnTo>
                    <a:pt x="11250" y="450"/>
                  </a:lnTo>
                  <a:cubicBezTo>
                    <a:pt x="11370" y="450"/>
                    <a:pt x="11475" y="331"/>
                    <a:pt x="11475" y="225"/>
                  </a:cubicBezTo>
                  <a:cubicBezTo>
                    <a:pt x="11475" y="119"/>
                    <a:pt x="11370" y="0"/>
                    <a:pt x="11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23"/>
          <p:cNvGrpSpPr/>
          <p:nvPr/>
        </p:nvGrpSpPr>
        <p:grpSpPr>
          <a:xfrm rot="-1178179">
            <a:off x="371435" y="547332"/>
            <a:ext cx="721047" cy="252617"/>
            <a:chOff x="2109963" y="768908"/>
            <a:chExt cx="818604" cy="286796"/>
          </a:xfrm>
        </p:grpSpPr>
        <p:sp>
          <p:nvSpPr>
            <p:cNvPr id="411" name="Google Shape;411;p23"/>
            <p:cNvSpPr/>
            <p:nvPr/>
          </p:nvSpPr>
          <p:spPr>
            <a:xfrm>
              <a:off x="2109963" y="768908"/>
              <a:ext cx="177804" cy="286796"/>
            </a:xfrm>
            <a:custGeom>
              <a:rect b="b" l="l" r="r" t="t"/>
              <a:pathLst>
                <a:path extrusionOk="0" h="5189" w="3217">
                  <a:moveTo>
                    <a:pt x="1668" y="0"/>
                  </a:moveTo>
                  <a:cubicBezTo>
                    <a:pt x="1416" y="0"/>
                    <a:pt x="1191" y="53"/>
                    <a:pt x="1006" y="146"/>
                  </a:cubicBezTo>
                  <a:cubicBezTo>
                    <a:pt x="808" y="252"/>
                    <a:pt x="649" y="371"/>
                    <a:pt x="516" y="516"/>
                  </a:cubicBezTo>
                  <a:cubicBezTo>
                    <a:pt x="384" y="649"/>
                    <a:pt x="278" y="808"/>
                    <a:pt x="212" y="953"/>
                  </a:cubicBezTo>
                  <a:cubicBezTo>
                    <a:pt x="146" y="1099"/>
                    <a:pt x="106" y="1231"/>
                    <a:pt x="106" y="1324"/>
                  </a:cubicBezTo>
                  <a:cubicBezTo>
                    <a:pt x="106" y="1337"/>
                    <a:pt x="119" y="1363"/>
                    <a:pt x="119" y="1416"/>
                  </a:cubicBezTo>
                  <a:cubicBezTo>
                    <a:pt x="119" y="1456"/>
                    <a:pt x="133" y="1496"/>
                    <a:pt x="146" y="1535"/>
                  </a:cubicBezTo>
                  <a:cubicBezTo>
                    <a:pt x="172" y="1575"/>
                    <a:pt x="199" y="1615"/>
                    <a:pt x="239" y="1655"/>
                  </a:cubicBezTo>
                  <a:cubicBezTo>
                    <a:pt x="278" y="1681"/>
                    <a:pt x="331" y="1694"/>
                    <a:pt x="397" y="1694"/>
                  </a:cubicBezTo>
                  <a:cubicBezTo>
                    <a:pt x="503" y="1694"/>
                    <a:pt x="583" y="1668"/>
                    <a:pt x="649" y="1615"/>
                  </a:cubicBezTo>
                  <a:cubicBezTo>
                    <a:pt x="715" y="1562"/>
                    <a:pt x="741" y="1496"/>
                    <a:pt x="741" y="1416"/>
                  </a:cubicBezTo>
                  <a:cubicBezTo>
                    <a:pt x="741" y="1377"/>
                    <a:pt x="728" y="1337"/>
                    <a:pt x="715" y="1324"/>
                  </a:cubicBezTo>
                  <a:cubicBezTo>
                    <a:pt x="702" y="1284"/>
                    <a:pt x="689" y="1271"/>
                    <a:pt x="662" y="1244"/>
                  </a:cubicBezTo>
                  <a:lnTo>
                    <a:pt x="622" y="1178"/>
                  </a:lnTo>
                  <a:cubicBezTo>
                    <a:pt x="609" y="1152"/>
                    <a:pt x="596" y="1125"/>
                    <a:pt x="596" y="1099"/>
                  </a:cubicBezTo>
                  <a:cubicBezTo>
                    <a:pt x="596" y="1072"/>
                    <a:pt x="622" y="1019"/>
                    <a:pt x="662" y="940"/>
                  </a:cubicBezTo>
                  <a:cubicBezTo>
                    <a:pt x="715" y="847"/>
                    <a:pt x="781" y="768"/>
                    <a:pt x="874" y="688"/>
                  </a:cubicBezTo>
                  <a:cubicBezTo>
                    <a:pt x="953" y="609"/>
                    <a:pt x="1059" y="530"/>
                    <a:pt x="1191" y="477"/>
                  </a:cubicBezTo>
                  <a:cubicBezTo>
                    <a:pt x="1311" y="410"/>
                    <a:pt x="1456" y="371"/>
                    <a:pt x="1602" y="371"/>
                  </a:cubicBezTo>
                  <a:cubicBezTo>
                    <a:pt x="1761" y="371"/>
                    <a:pt x="1906" y="397"/>
                    <a:pt x="2012" y="463"/>
                  </a:cubicBezTo>
                  <a:cubicBezTo>
                    <a:pt x="2131" y="516"/>
                    <a:pt x="2224" y="583"/>
                    <a:pt x="2290" y="675"/>
                  </a:cubicBezTo>
                  <a:cubicBezTo>
                    <a:pt x="2356" y="755"/>
                    <a:pt x="2409" y="847"/>
                    <a:pt x="2436" y="953"/>
                  </a:cubicBezTo>
                  <a:cubicBezTo>
                    <a:pt x="2462" y="1059"/>
                    <a:pt x="2489" y="1152"/>
                    <a:pt x="2489" y="1244"/>
                  </a:cubicBezTo>
                  <a:cubicBezTo>
                    <a:pt x="2489" y="1456"/>
                    <a:pt x="2449" y="1668"/>
                    <a:pt x="2369" y="1893"/>
                  </a:cubicBezTo>
                  <a:cubicBezTo>
                    <a:pt x="2290" y="2131"/>
                    <a:pt x="2184" y="2356"/>
                    <a:pt x="2065" y="2594"/>
                  </a:cubicBezTo>
                  <a:cubicBezTo>
                    <a:pt x="1946" y="2819"/>
                    <a:pt x="1800" y="3044"/>
                    <a:pt x="1628" y="3283"/>
                  </a:cubicBezTo>
                  <a:cubicBezTo>
                    <a:pt x="1469" y="3508"/>
                    <a:pt x="1297" y="3719"/>
                    <a:pt x="1125" y="3918"/>
                  </a:cubicBezTo>
                  <a:cubicBezTo>
                    <a:pt x="953" y="4116"/>
                    <a:pt x="781" y="4302"/>
                    <a:pt x="609" y="4474"/>
                  </a:cubicBezTo>
                  <a:cubicBezTo>
                    <a:pt x="437" y="4633"/>
                    <a:pt x="278" y="4778"/>
                    <a:pt x="133" y="4884"/>
                  </a:cubicBezTo>
                  <a:cubicBezTo>
                    <a:pt x="93" y="4910"/>
                    <a:pt x="66" y="4937"/>
                    <a:pt x="40" y="4963"/>
                  </a:cubicBezTo>
                  <a:cubicBezTo>
                    <a:pt x="14" y="4977"/>
                    <a:pt x="0" y="5003"/>
                    <a:pt x="0" y="5043"/>
                  </a:cubicBezTo>
                  <a:cubicBezTo>
                    <a:pt x="0" y="5069"/>
                    <a:pt x="14" y="5109"/>
                    <a:pt x="40" y="5135"/>
                  </a:cubicBezTo>
                  <a:cubicBezTo>
                    <a:pt x="66" y="5175"/>
                    <a:pt x="119" y="5188"/>
                    <a:pt x="186" y="5188"/>
                  </a:cubicBezTo>
                  <a:cubicBezTo>
                    <a:pt x="239" y="5188"/>
                    <a:pt x="291" y="5188"/>
                    <a:pt x="344" y="5162"/>
                  </a:cubicBezTo>
                  <a:cubicBezTo>
                    <a:pt x="384" y="5149"/>
                    <a:pt x="424" y="5122"/>
                    <a:pt x="437" y="5109"/>
                  </a:cubicBezTo>
                  <a:lnTo>
                    <a:pt x="1509" y="5109"/>
                  </a:lnTo>
                  <a:cubicBezTo>
                    <a:pt x="1641" y="5109"/>
                    <a:pt x="1761" y="5122"/>
                    <a:pt x="1893" y="5122"/>
                  </a:cubicBezTo>
                  <a:lnTo>
                    <a:pt x="2674" y="5122"/>
                  </a:lnTo>
                  <a:cubicBezTo>
                    <a:pt x="2700" y="5122"/>
                    <a:pt x="2727" y="5122"/>
                    <a:pt x="2766" y="5096"/>
                  </a:cubicBezTo>
                  <a:cubicBezTo>
                    <a:pt x="2806" y="5069"/>
                    <a:pt x="2833" y="5043"/>
                    <a:pt x="2859" y="4990"/>
                  </a:cubicBezTo>
                  <a:cubicBezTo>
                    <a:pt x="2978" y="4791"/>
                    <a:pt x="3058" y="4646"/>
                    <a:pt x="3124" y="4553"/>
                  </a:cubicBezTo>
                  <a:cubicBezTo>
                    <a:pt x="3177" y="4460"/>
                    <a:pt x="3216" y="4394"/>
                    <a:pt x="3216" y="4355"/>
                  </a:cubicBezTo>
                  <a:cubicBezTo>
                    <a:pt x="3216" y="4302"/>
                    <a:pt x="3190" y="4262"/>
                    <a:pt x="3150" y="4249"/>
                  </a:cubicBezTo>
                  <a:cubicBezTo>
                    <a:pt x="3111" y="4235"/>
                    <a:pt x="3071" y="4222"/>
                    <a:pt x="3031" y="4222"/>
                  </a:cubicBezTo>
                  <a:cubicBezTo>
                    <a:pt x="2965" y="4222"/>
                    <a:pt x="2925" y="4235"/>
                    <a:pt x="2899" y="4275"/>
                  </a:cubicBezTo>
                  <a:cubicBezTo>
                    <a:pt x="2872" y="4302"/>
                    <a:pt x="2846" y="4328"/>
                    <a:pt x="2819" y="4355"/>
                  </a:cubicBezTo>
                  <a:lnTo>
                    <a:pt x="2661" y="4619"/>
                  </a:lnTo>
                  <a:cubicBezTo>
                    <a:pt x="2621" y="4659"/>
                    <a:pt x="2594" y="4699"/>
                    <a:pt x="2568" y="4712"/>
                  </a:cubicBezTo>
                  <a:cubicBezTo>
                    <a:pt x="2555" y="4725"/>
                    <a:pt x="2528" y="4738"/>
                    <a:pt x="2489" y="4738"/>
                  </a:cubicBezTo>
                  <a:lnTo>
                    <a:pt x="2250" y="4738"/>
                  </a:lnTo>
                  <a:cubicBezTo>
                    <a:pt x="2131" y="4738"/>
                    <a:pt x="1972" y="4738"/>
                    <a:pt x="1800" y="4725"/>
                  </a:cubicBezTo>
                  <a:lnTo>
                    <a:pt x="1284" y="4725"/>
                  </a:lnTo>
                  <a:cubicBezTo>
                    <a:pt x="1099" y="4725"/>
                    <a:pt x="953" y="4712"/>
                    <a:pt x="821" y="4712"/>
                  </a:cubicBezTo>
                  <a:cubicBezTo>
                    <a:pt x="940" y="4593"/>
                    <a:pt x="1072" y="4460"/>
                    <a:pt x="1231" y="4302"/>
                  </a:cubicBezTo>
                  <a:cubicBezTo>
                    <a:pt x="1377" y="4143"/>
                    <a:pt x="1536" y="3971"/>
                    <a:pt x="1694" y="3785"/>
                  </a:cubicBezTo>
                  <a:cubicBezTo>
                    <a:pt x="1853" y="3600"/>
                    <a:pt x="1999" y="3402"/>
                    <a:pt x="2144" y="3190"/>
                  </a:cubicBezTo>
                  <a:cubicBezTo>
                    <a:pt x="2303" y="2978"/>
                    <a:pt x="2436" y="2766"/>
                    <a:pt x="2555" y="2555"/>
                  </a:cubicBezTo>
                  <a:cubicBezTo>
                    <a:pt x="2674" y="2343"/>
                    <a:pt x="2766" y="2118"/>
                    <a:pt x="2833" y="1906"/>
                  </a:cubicBezTo>
                  <a:cubicBezTo>
                    <a:pt x="2912" y="1681"/>
                    <a:pt x="2952" y="1469"/>
                    <a:pt x="2952" y="1258"/>
                  </a:cubicBezTo>
                  <a:cubicBezTo>
                    <a:pt x="2952" y="1085"/>
                    <a:pt x="2925" y="927"/>
                    <a:pt x="2872" y="781"/>
                  </a:cubicBezTo>
                  <a:cubicBezTo>
                    <a:pt x="2833" y="622"/>
                    <a:pt x="2753" y="490"/>
                    <a:pt x="2661" y="371"/>
                  </a:cubicBezTo>
                  <a:cubicBezTo>
                    <a:pt x="2555" y="252"/>
                    <a:pt x="2422" y="172"/>
                    <a:pt x="2264"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2304514" y="857395"/>
              <a:ext cx="109821" cy="109766"/>
            </a:xfrm>
            <a:custGeom>
              <a:rect b="b" l="l" r="r" t="t"/>
              <a:pathLst>
                <a:path extrusionOk="0" h="1986" w="1987">
                  <a:moveTo>
                    <a:pt x="994" y="1"/>
                  </a:moveTo>
                  <a:cubicBezTo>
                    <a:pt x="927" y="1"/>
                    <a:pt x="888" y="27"/>
                    <a:pt x="848" y="67"/>
                  </a:cubicBezTo>
                  <a:cubicBezTo>
                    <a:pt x="808" y="93"/>
                    <a:pt x="795" y="146"/>
                    <a:pt x="795" y="186"/>
                  </a:cubicBezTo>
                  <a:cubicBezTo>
                    <a:pt x="795" y="252"/>
                    <a:pt x="795" y="345"/>
                    <a:pt x="795" y="451"/>
                  </a:cubicBezTo>
                  <a:cubicBezTo>
                    <a:pt x="808" y="557"/>
                    <a:pt x="808" y="676"/>
                    <a:pt x="808" y="808"/>
                  </a:cubicBezTo>
                  <a:lnTo>
                    <a:pt x="173" y="808"/>
                  </a:lnTo>
                  <a:cubicBezTo>
                    <a:pt x="133" y="808"/>
                    <a:pt x="94" y="821"/>
                    <a:pt x="67" y="861"/>
                  </a:cubicBezTo>
                  <a:cubicBezTo>
                    <a:pt x="27" y="887"/>
                    <a:pt x="1" y="940"/>
                    <a:pt x="1" y="1007"/>
                  </a:cubicBezTo>
                  <a:cubicBezTo>
                    <a:pt x="1" y="1073"/>
                    <a:pt x="27" y="1126"/>
                    <a:pt x="67" y="1165"/>
                  </a:cubicBezTo>
                  <a:cubicBezTo>
                    <a:pt x="107" y="1192"/>
                    <a:pt x="133" y="1205"/>
                    <a:pt x="173" y="1205"/>
                  </a:cubicBezTo>
                  <a:cubicBezTo>
                    <a:pt x="226" y="1205"/>
                    <a:pt x="305" y="1205"/>
                    <a:pt x="424" y="1192"/>
                  </a:cubicBezTo>
                  <a:lnTo>
                    <a:pt x="795" y="1192"/>
                  </a:lnTo>
                  <a:cubicBezTo>
                    <a:pt x="795" y="1298"/>
                    <a:pt x="782" y="1417"/>
                    <a:pt x="782" y="1536"/>
                  </a:cubicBezTo>
                  <a:cubicBezTo>
                    <a:pt x="782" y="1655"/>
                    <a:pt x="782" y="1761"/>
                    <a:pt x="782" y="1827"/>
                  </a:cubicBezTo>
                  <a:cubicBezTo>
                    <a:pt x="782" y="1854"/>
                    <a:pt x="795" y="1893"/>
                    <a:pt x="821" y="1933"/>
                  </a:cubicBezTo>
                  <a:cubicBezTo>
                    <a:pt x="861" y="1959"/>
                    <a:pt x="914" y="1986"/>
                    <a:pt x="980" y="1986"/>
                  </a:cubicBezTo>
                  <a:cubicBezTo>
                    <a:pt x="1060" y="1986"/>
                    <a:pt x="1113" y="1959"/>
                    <a:pt x="1139" y="1933"/>
                  </a:cubicBezTo>
                  <a:cubicBezTo>
                    <a:pt x="1179" y="1880"/>
                    <a:pt x="1192" y="1854"/>
                    <a:pt x="1192" y="1827"/>
                  </a:cubicBezTo>
                  <a:lnTo>
                    <a:pt x="1192" y="1192"/>
                  </a:lnTo>
                  <a:lnTo>
                    <a:pt x="1801" y="1192"/>
                  </a:lnTo>
                  <a:cubicBezTo>
                    <a:pt x="1854" y="1192"/>
                    <a:pt x="1894" y="1165"/>
                    <a:pt x="1920" y="1139"/>
                  </a:cubicBezTo>
                  <a:cubicBezTo>
                    <a:pt x="1960" y="1099"/>
                    <a:pt x="1986" y="1046"/>
                    <a:pt x="1986" y="980"/>
                  </a:cubicBezTo>
                  <a:cubicBezTo>
                    <a:pt x="1986" y="901"/>
                    <a:pt x="1973" y="848"/>
                    <a:pt x="1933" y="821"/>
                  </a:cubicBezTo>
                  <a:cubicBezTo>
                    <a:pt x="1907" y="795"/>
                    <a:pt x="1880" y="782"/>
                    <a:pt x="1854" y="782"/>
                  </a:cubicBezTo>
                  <a:cubicBezTo>
                    <a:pt x="1774" y="782"/>
                    <a:pt x="1669" y="782"/>
                    <a:pt x="1563" y="795"/>
                  </a:cubicBezTo>
                  <a:cubicBezTo>
                    <a:pt x="1457" y="808"/>
                    <a:pt x="1338" y="808"/>
                    <a:pt x="1192" y="808"/>
                  </a:cubicBezTo>
                  <a:lnTo>
                    <a:pt x="1192" y="464"/>
                  </a:lnTo>
                  <a:cubicBezTo>
                    <a:pt x="1205" y="345"/>
                    <a:pt x="1205" y="252"/>
                    <a:pt x="1205" y="186"/>
                  </a:cubicBezTo>
                  <a:cubicBezTo>
                    <a:pt x="1205" y="146"/>
                    <a:pt x="1179" y="93"/>
                    <a:pt x="1152" y="67"/>
                  </a:cubicBezTo>
                  <a:cubicBezTo>
                    <a:pt x="1113" y="27"/>
                    <a:pt x="1060" y="1"/>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2428871" y="768908"/>
              <a:ext cx="177085" cy="286796"/>
            </a:xfrm>
            <a:custGeom>
              <a:rect b="b" l="l" r="r" t="t"/>
              <a:pathLst>
                <a:path extrusionOk="0" h="5189" w="3204">
                  <a:moveTo>
                    <a:pt x="1669" y="0"/>
                  </a:moveTo>
                  <a:cubicBezTo>
                    <a:pt x="1417" y="0"/>
                    <a:pt x="1192" y="53"/>
                    <a:pt x="994" y="146"/>
                  </a:cubicBezTo>
                  <a:cubicBezTo>
                    <a:pt x="808" y="252"/>
                    <a:pt x="636" y="371"/>
                    <a:pt x="504" y="516"/>
                  </a:cubicBezTo>
                  <a:cubicBezTo>
                    <a:pt x="371" y="649"/>
                    <a:pt x="279" y="808"/>
                    <a:pt x="213" y="953"/>
                  </a:cubicBezTo>
                  <a:cubicBezTo>
                    <a:pt x="146" y="1099"/>
                    <a:pt x="107" y="1231"/>
                    <a:pt x="107" y="1324"/>
                  </a:cubicBezTo>
                  <a:cubicBezTo>
                    <a:pt x="107" y="1337"/>
                    <a:pt x="107" y="1363"/>
                    <a:pt x="120" y="1416"/>
                  </a:cubicBezTo>
                  <a:cubicBezTo>
                    <a:pt x="120" y="1456"/>
                    <a:pt x="133" y="1496"/>
                    <a:pt x="146" y="1535"/>
                  </a:cubicBezTo>
                  <a:cubicBezTo>
                    <a:pt x="160" y="1575"/>
                    <a:pt x="199" y="1615"/>
                    <a:pt x="226" y="1655"/>
                  </a:cubicBezTo>
                  <a:cubicBezTo>
                    <a:pt x="279" y="1681"/>
                    <a:pt x="332" y="1694"/>
                    <a:pt x="398" y="1694"/>
                  </a:cubicBezTo>
                  <a:cubicBezTo>
                    <a:pt x="504" y="1694"/>
                    <a:pt x="583" y="1668"/>
                    <a:pt x="649" y="1615"/>
                  </a:cubicBezTo>
                  <a:cubicBezTo>
                    <a:pt x="702" y="1562"/>
                    <a:pt x="742" y="1496"/>
                    <a:pt x="742" y="1416"/>
                  </a:cubicBezTo>
                  <a:cubicBezTo>
                    <a:pt x="742" y="1377"/>
                    <a:pt x="729" y="1337"/>
                    <a:pt x="716" y="1324"/>
                  </a:cubicBezTo>
                  <a:cubicBezTo>
                    <a:pt x="702" y="1284"/>
                    <a:pt x="689" y="1271"/>
                    <a:pt x="663" y="1244"/>
                  </a:cubicBezTo>
                  <a:lnTo>
                    <a:pt x="610" y="1178"/>
                  </a:lnTo>
                  <a:cubicBezTo>
                    <a:pt x="596" y="1152"/>
                    <a:pt x="596" y="1125"/>
                    <a:pt x="596" y="1099"/>
                  </a:cubicBezTo>
                  <a:cubicBezTo>
                    <a:pt x="596" y="1072"/>
                    <a:pt x="623" y="1019"/>
                    <a:pt x="663" y="940"/>
                  </a:cubicBezTo>
                  <a:cubicBezTo>
                    <a:pt x="716" y="847"/>
                    <a:pt x="782" y="768"/>
                    <a:pt x="861" y="688"/>
                  </a:cubicBezTo>
                  <a:cubicBezTo>
                    <a:pt x="954" y="609"/>
                    <a:pt x="1060" y="530"/>
                    <a:pt x="1179" y="477"/>
                  </a:cubicBezTo>
                  <a:cubicBezTo>
                    <a:pt x="1311" y="410"/>
                    <a:pt x="1444" y="371"/>
                    <a:pt x="1602" y="371"/>
                  </a:cubicBezTo>
                  <a:cubicBezTo>
                    <a:pt x="1761" y="371"/>
                    <a:pt x="1894" y="397"/>
                    <a:pt x="2013" y="463"/>
                  </a:cubicBezTo>
                  <a:cubicBezTo>
                    <a:pt x="2119" y="516"/>
                    <a:pt x="2211" y="583"/>
                    <a:pt x="2277" y="675"/>
                  </a:cubicBezTo>
                  <a:cubicBezTo>
                    <a:pt x="2357" y="755"/>
                    <a:pt x="2396" y="847"/>
                    <a:pt x="2423" y="953"/>
                  </a:cubicBezTo>
                  <a:cubicBezTo>
                    <a:pt x="2463" y="1059"/>
                    <a:pt x="2476" y="1152"/>
                    <a:pt x="2476" y="1244"/>
                  </a:cubicBezTo>
                  <a:cubicBezTo>
                    <a:pt x="2476" y="1456"/>
                    <a:pt x="2436" y="1668"/>
                    <a:pt x="2357" y="1893"/>
                  </a:cubicBezTo>
                  <a:cubicBezTo>
                    <a:pt x="2291" y="2131"/>
                    <a:pt x="2185" y="2356"/>
                    <a:pt x="2052" y="2594"/>
                  </a:cubicBezTo>
                  <a:cubicBezTo>
                    <a:pt x="1933" y="2819"/>
                    <a:pt x="1788" y="3044"/>
                    <a:pt x="1629" y="3283"/>
                  </a:cubicBezTo>
                  <a:cubicBezTo>
                    <a:pt x="1470" y="3508"/>
                    <a:pt x="1298" y="3719"/>
                    <a:pt x="1126" y="3918"/>
                  </a:cubicBezTo>
                  <a:cubicBezTo>
                    <a:pt x="954" y="4116"/>
                    <a:pt x="769" y="4302"/>
                    <a:pt x="596" y="4474"/>
                  </a:cubicBezTo>
                  <a:cubicBezTo>
                    <a:pt x="424" y="4633"/>
                    <a:pt x="266" y="4778"/>
                    <a:pt x="120" y="4884"/>
                  </a:cubicBezTo>
                  <a:cubicBezTo>
                    <a:pt x="94" y="4910"/>
                    <a:pt x="67" y="4937"/>
                    <a:pt x="27" y="4963"/>
                  </a:cubicBezTo>
                  <a:cubicBezTo>
                    <a:pt x="14" y="4977"/>
                    <a:pt x="1" y="5003"/>
                    <a:pt x="1" y="5043"/>
                  </a:cubicBezTo>
                  <a:cubicBezTo>
                    <a:pt x="1" y="5069"/>
                    <a:pt x="14" y="5109"/>
                    <a:pt x="27" y="5135"/>
                  </a:cubicBezTo>
                  <a:cubicBezTo>
                    <a:pt x="67" y="5175"/>
                    <a:pt x="107" y="5188"/>
                    <a:pt x="173" y="5188"/>
                  </a:cubicBezTo>
                  <a:cubicBezTo>
                    <a:pt x="239" y="5188"/>
                    <a:pt x="292" y="5188"/>
                    <a:pt x="332" y="5162"/>
                  </a:cubicBezTo>
                  <a:cubicBezTo>
                    <a:pt x="385" y="5149"/>
                    <a:pt x="424" y="5122"/>
                    <a:pt x="438" y="5109"/>
                  </a:cubicBezTo>
                  <a:lnTo>
                    <a:pt x="1510" y="5109"/>
                  </a:lnTo>
                  <a:cubicBezTo>
                    <a:pt x="1642" y="5109"/>
                    <a:pt x="1761" y="5122"/>
                    <a:pt x="1880" y="5122"/>
                  </a:cubicBezTo>
                  <a:lnTo>
                    <a:pt x="2674" y="5122"/>
                  </a:lnTo>
                  <a:cubicBezTo>
                    <a:pt x="2688" y="5122"/>
                    <a:pt x="2714" y="5122"/>
                    <a:pt x="2754" y="5096"/>
                  </a:cubicBezTo>
                  <a:cubicBezTo>
                    <a:pt x="2794" y="5069"/>
                    <a:pt x="2833" y="5043"/>
                    <a:pt x="2860" y="4990"/>
                  </a:cubicBezTo>
                  <a:cubicBezTo>
                    <a:pt x="2966" y="4791"/>
                    <a:pt x="3058" y="4646"/>
                    <a:pt x="3111" y="4553"/>
                  </a:cubicBezTo>
                  <a:cubicBezTo>
                    <a:pt x="3177" y="4460"/>
                    <a:pt x="3204" y="4394"/>
                    <a:pt x="3204" y="4355"/>
                  </a:cubicBezTo>
                  <a:cubicBezTo>
                    <a:pt x="3204" y="4302"/>
                    <a:pt x="3191" y="4262"/>
                    <a:pt x="3151" y="4249"/>
                  </a:cubicBezTo>
                  <a:cubicBezTo>
                    <a:pt x="3111" y="4235"/>
                    <a:pt x="3071" y="4222"/>
                    <a:pt x="3019" y="4222"/>
                  </a:cubicBezTo>
                  <a:cubicBezTo>
                    <a:pt x="2966" y="4222"/>
                    <a:pt x="2926" y="4235"/>
                    <a:pt x="2886" y="4275"/>
                  </a:cubicBezTo>
                  <a:cubicBezTo>
                    <a:pt x="2860" y="4302"/>
                    <a:pt x="2833" y="4328"/>
                    <a:pt x="2820" y="4355"/>
                  </a:cubicBezTo>
                  <a:lnTo>
                    <a:pt x="2648" y="4619"/>
                  </a:lnTo>
                  <a:cubicBezTo>
                    <a:pt x="2621" y="4659"/>
                    <a:pt x="2595" y="4699"/>
                    <a:pt x="2569" y="4712"/>
                  </a:cubicBezTo>
                  <a:cubicBezTo>
                    <a:pt x="2542" y="4725"/>
                    <a:pt x="2516" y="4738"/>
                    <a:pt x="2489" y="4738"/>
                  </a:cubicBezTo>
                  <a:lnTo>
                    <a:pt x="2251" y="4738"/>
                  </a:lnTo>
                  <a:cubicBezTo>
                    <a:pt x="2119" y="4738"/>
                    <a:pt x="1973" y="4738"/>
                    <a:pt x="1801" y="4725"/>
                  </a:cubicBezTo>
                  <a:lnTo>
                    <a:pt x="1271" y="4725"/>
                  </a:lnTo>
                  <a:cubicBezTo>
                    <a:pt x="1099" y="4725"/>
                    <a:pt x="941" y="4712"/>
                    <a:pt x="821" y="4712"/>
                  </a:cubicBezTo>
                  <a:cubicBezTo>
                    <a:pt x="941" y="4593"/>
                    <a:pt x="1073" y="4460"/>
                    <a:pt x="1232" y="4302"/>
                  </a:cubicBezTo>
                  <a:cubicBezTo>
                    <a:pt x="1377" y="4143"/>
                    <a:pt x="1536" y="3971"/>
                    <a:pt x="1682" y="3785"/>
                  </a:cubicBezTo>
                  <a:cubicBezTo>
                    <a:pt x="1841" y="3600"/>
                    <a:pt x="1999" y="3402"/>
                    <a:pt x="2145" y="3190"/>
                  </a:cubicBezTo>
                  <a:cubicBezTo>
                    <a:pt x="2291" y="2978"/>
                    <a:pt x="2436" y="2766"/>
                    <a:pt x="2542" y="2555"/>
                  </a:cubicBezTo>
                  <a:cubicBezTo>
                    <a:pt x="2661" y="2343"/>
                    <a:pt x="2754" y="2118"/>
                    <a:pt x="2833" y="1906"/>
                  </a:cubicBezTo>
                  <a:cubicBezTo>
                    <a:pt x="2899" y="1681"/>
                    <a:pt x="2939" y="1469"/>
                    <a:pt x="2939" y="1258"/>
                  </a:cubicBezTo>
                  <a:cubicBezTo>
                    <a:pt x="2939" y="1085"/>
                    <a:pt x="2913" y="927"/>
                    <a:pt x="2873" y="781"/>
                  </a:cubicBezTo>
                  <a:cubicBezTo>
                    <a:pt x="2833" y="622"/>
                    <a:pt x="2754" y="490"/>
                    <a:pt x="2648" y="371"/>
                  </a:cubicBezTo>
                  <a:cubicBezTo>
                    <a:pt x="2542" y="252"/>
                    <a:pt x="2423" y="172"/>
                    <a:pt x="2251" y="106"/>
                  </a:cubicBezTo>
                  <a:cubicBezTo>
                    <a:pt x="2092" y="27"/>
                    <a:pt x="1894"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2632265" y="887407"/>
              <a:ext cx="93683" cy="78318"/>
            </a:xfrm>
            <a:custGeom>
              <a:rect b="b" l="l" r="r" t="t"/>
              <a:pathLst>
                <a:path extrusionOk="0" h="1417" w="1695">
                  <a:moveTo>
                    <a:pt x="159" y="0"/>
                  </a:moveTo>
                  <a:cubicBezTo>
                    <a:pt x="93" y="0"/>
                    <a:pt x="53" y="27"/>
                    <a:pt x="27" y="66"/>
                  </a:cubicBezTo>
                  <a:cubicBezTo>
                    <a:pt x="14" y="106"/>
                    <a:pt x="0" y="146"/>
                    <a:pt x="0" y="186"/>
                  </a:cubicBezTo>
                  <a:cubicBezTo>
                    <a:pt x="0" y="225"/>
                    <a:pt x="14" y="278"/>
                    <a:pt x="40" y="318"/>
                  </a:cubicBezTo>
                  <a:cubicBezTo>
                    <a:pt x="66" y="358"/>
                    <a:pt x="106" y="384"/>
                    <a:pt x="159" y="384"/>
                  </a:cubicBezTo>
                  <a:lnTo>
                    <a:pt x="821" y="384"/>
                  </a:lnTo>
                  <a:cubicBezTo>
                    <a:pt x="953" y="371"/>
                    <a:pt x="1086" y="371"/>
                    <a:pt x="1205" y="371"/>
                  </a:cubicBezTo>
                  <a:lnTo>
                    <a:pt x="1522" y="371"/>
                  </a:lnTo>
                  <a:cubicBezTo>
                    <a:pt x="1589" y="371"/>
                    <a:pt x="1641" y="344"/>
                    <a:pt x="1668" y="291"/>
                  </a:cubicBezTo>
                  <a:cubicBezTo>
                    <a:pt x="1681" y="239"/>
                    <a:pt x="1694" y="199"/>
                    <a:pt x="1694" y="172"/>
                  </a:cubicBezTo>
                  <a:cubicBezTo>
                    <a:pt x="1694" y="119"/>
                    <a:pt x="1681" y="80"/>
                    <a:pt x="1655" y="53"/>
                  </a:cubicBezTo>
                  <a:cubicBezTo>
                    <a:pt x="1628" y="14"/>
                    <a:pt x="1602" y="0"/>
                    <a:pt x="1575" y="0"/>
                  </a:cubicBezTo>
                  <a:cubicBezTo>
                    <a:pt x="1469" y="0"/>
                    <a:pt x="1364" y="0"/>
                    <a:pt x="1231" y="14"/>
                  </a:cubicBezTo>
                  <a:lnTo>
                    <a:pt x="278" y="14"/>
                  </a:lnTo>
                  <a:cubicBezTo>
                    <a:pt x="225" y="0"/>
                    <a:pt x="186" y="0"/>
                    <a:pt x="159" y="0"/>
                  </a:cubicBezTo>
                  <a:close/>
                  <a:moveTo>
                    <a:pt x="159" y="1033"/>
                  </a:moveTo>
                  <a:cubicBezTo>
                    <a:pt x="93" y="1033"/>
                    <a:pt x="53" y="1059"/>
                    <a:pt x="27" y="1099"/>
                  </a:cubicBezTo>
                  <a:cubicBezTo>
                    <a:pt x="14" y="1139"/>
                    <a:pt x="0" y="1178"/>
                    <a:pt x="0" y="1218"/>
                  </a:cubicBezTo>
                  <a:cubicBezTo>
                    <a:pt x="0" y="1271"/>
                    <a:pt x="14" y="1311"/>
                    <a:pt x="40" y="1350"/>
                  </a:cubicBezTo>
                  <a:cubicBezTo>
                    <a:pt x="66" y="1390"/>
                    <a:pt x="106" y="1416"/>
                    <a:pt x="159" y="1416"/>
                  </a:cubicBezTo>
                  <a:lnTo>
                    <a:pt x="821" y="1416"/>
                  </a:lnTo>
                  <a:cubicBezTo>
                    <a:pt x="953" y="1416"/>
                    <a:pt x="1086" y="1403"/>
                    <a:pt x="1205" y="1403"/>
                  </a:cubicBezTo>
                  <a:lnTo>
                    <a:pt x="1522" y="1403"/>
                  </a:lnTo>
                  <a:cubicBezTo>
                    <a:pt x="1589" y="1403"/>
                    <a:pt x="1641" y="1390"/>
                    <a:pt x="1668" y="1337"/>
                  </a:cubicBezTo>
                  <a:cubicBezTo>
                    <a:pt x="1681" y="1284"/>
                    <a:pt x="1694" y="1231"/>
                    <a:pt x="1694" y="1205"/>
                  </a:cubicBezTo>
                  <a:cubicBezTo>
                    <a:pt x="1694" y="1165"/>
                    <a:pt x="1681" y="1125"/>
                    <a:pt x="1655" y="1086"/>
                  </a:cubicBezTo>
                  <a:cubicBezTo>
                    <a:pt x="1628" y="1046"/>
                    <a:pt x="1602" y="1033"/>
                    <a:pt x="1575" y="1033"/>
                  </a:cubicBezTo>
                  <a:cubicBezTo>
                    <a:pt x="1469" y="1033"/>
                    <a:pt x="1364" y="1033"/>
                    <a:pt x="1231" y="1046"/>
                  </a:cubicBezTo>
                  <a:lnTo>
                    <a:pt x="278" y="1046"/>
                  </a:lnTo>
                  <a:cubicBezTo>
                    <a:pt x="225" y="1046"/>
                    <a:pt x="186" y="1033"/>
                    <a:pt x="159" y="10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2740539" y="770345"/>
              <a:ext cx="188029" cy="281711"/>
            </a:xfrm>
            <a:custGeom>
              <a:rect b="b" l="l" r="r" t="t"/>
              <a:pathLst>
                <a:path extrusionOk="0" h="5097" w="3402">
                  <a:moveTo>
                    <a:pt x="2528" y="609"/>
                  </a:moveTo>
                  <a:lnTo>
                    <a:pt x="2356" y="3190"/>
                  </a:lnTo>
                  <a:cubicBezTo>
                    <a:pt x="2210" y="3190"/>
                    <a:pt x="2038" y="3204"/>
                    <a:pt x="1853" y="3217"/>
                  </a:cubicBezTo>
                  <a:cubicBezTo>
                    <a:pt x="1668" y="3230"/>
                    <a:pt x="1496" y="3230"/>
                    <a:pt x="1324" y="3243"/>
                  </a:cubicBezTo>
                  <a:cubicBezTo>
                    <a:pt x="1165" y="3243"/>
                    <a:pt x="1019" y="3257"/>
                    <a:pt x="900" y="3257"/>
                  </a:cubicBezTo>
                  <a:lnTo>
                    <a:pt x="702" y="3257"/>
                  </a:lnTo>
                  <a:cubicBezTo>
                    <a:pt x="662" y="3257"/>
                    <a:pt x="635" y="3257"/>
                    <a:pt x="622" y="3243"/>
                  </a:cubicBezTo>
                  <a:cubicBezTo>
                    <a:pt x="622" y="3230"/>
                    <a:pt x="622" y="3230"/>
                    <a:pt x="622" y="3217"/>
                  </a:cubicBezTo>
                  <a:cubicBezTo>
                    <a:pt x="622" y="3190"/>
                    <a:pt x="622" y="3164"/>
                    <a:pt x="649" y="3137"/>
                  </a:cubicBezTo>
                  <a:cubicBezTo>
                    <a:pt x="675" y="3124"/>
                    <a:pt x="688" y="3098"/>
                    <a:pt x="688" y="3084"/>
                  </a:cubicBezTo>
                  <a:lnTo>
                    <a:pt x="2528" y="609"/>
                  </a:lnTo>
                  <a:close/>
                  <a:moveTo>
                    <a:pt x="2713" y="1"/>
                  </a:moveTo>
                  <a:cubicBezTo>
                    <a:pt x="2634" y="1"/>
                    <a:pt x="2581" y="27"/>
                    <a:pt x="2515" y="80"/>
                  </a:cubicBezTo>
                  <a:cubicBezTo>
                    <a:pt x="2462" y="120"/>
                    <a:pt x="2422" y="159"/>
                    <a:pt x="2409" y="173"/>
                  </a:cubicBezTo>
                  <a:cubicBezTo>
                    <a:pt x="2263" y="358"/>
                    <a:pt x="2131" y="530"/>
                    <a:pt x="2012" y="689"/>
                  </a:cubicBezTo>
                  <a:cubicBezTo>
                    <a:pt x="1893" y="834"/>
                    <a:pt x="1774" y="993"/>
                    <a:pt x="1668" y="1126"/>
                  </a:cubicBezTo>
                  <a:lnTo>
                    <a:pt x="1350" y="1562"/>
                  </a:lnTo>
                  <a:cubicBezTo>
                    <a:pt x="1244" y="1708"/>
                    <a:pt x="1125" y="1867"/>
                    <a:pt x="993" y="2039"/>
                  </a:cubicBezTo>
                  <a:cubicBezTo>
                    <a:pt x="874" y="2211"/>
                    <a:pt x="728" y="2396"/>
                    <a:pt x="582" y="2595"/>
                  </a:cubicBezTo>
                  <a:cubicBezTo>
                    <a:pt x="437" y="2807"/>
                    <a:pt x="265" y="3045"/>
                    <a:pt x="66" y="3309"/>
                  </a:cubicBezTo>
                  <a:cubicBezTo>
                    <a:pt x="40" y="3336"/>
                    <a:pt x="27" y="3362"/>
                    <a:pt x="13" y="3402"/>
                  </a:cubicBezTo>
                  <a:cubicBezTo>
                    <a:pt x="0" y="3415"/>
                    <a:pt x="0" y="3442"/>
                    <a:pt x="0" y="3468"/>
                  </a:cubicBezTo>
                  <a:cubicBezTo>
                    <a:pt x="0" y="3534"/>
                    <a:pt x="27" y="3574"/>
                    <a:pt x="80" y="3601"/>
                  </a:cubicBezTo>
                  <a:cubicBezTo>
                    <a:pt x="132" y="3640"/>
                    <a:pt x="185" y="3654"/>
                    <a:pt x="265" y="3654"/>
                  </a:cubicBezTo>
                  <a:cubicBezTo>
                    <a:pt x="344" y="3654"/>
                    <a:pt x="556" y="3654"/>
                    <a:pt x="900" y="3640"/>
                  </a:cubicBezTo>
                  <a:cubicBezTo>
                    <a:pt x="1231" y="3627"/>
                    <a:pt x="1721" y="3601"/>
                    <a:pt x="2343" y="3601"/>
                  </a:cubicBezTo>
                  <a:lnTo>
                    <a:pt x="2290" y="4554"/>
                  </a:lnTo>
                  <a:cubicBezTo>
                    <a:pt x="2290" y="4633"/>
                    <a:pt x="2263" y="4686"/>
                    <a:pt x="2197" y="4726"/>
                  </a:cubicBezTo>
                  <a:cubicBezTo>
                    <a:pt x="2144" y="4752"/>
                    <a:pt x="2078" y="4779"/>
                    <a:pt x="1985" y="4792"/>
                  </a:cubicBezTo>
                  <a:lnTo>
                    <a:pt x="1893" y="4792"/>
                  </a:lnTo>
                  <a:cubicBezTo>
                    <a:pt x="1853" y="4792"/>
                    <a:pt x="1800" y="4805"/>
                    <a:pt x="1747" y="4805"/>
                  </a:cubicBezTo>
                  <a:cubicBezTo>
                    <a:pt x="1694" y="4805"/>
                    <a:pt x="1641" y="4818"/>
                    <a:pt x="1575" y="4818"/>
                  </a:cubicBezTo>
                  <a:lnTo>
                    <a:pt x="1430" y="4818"/>
                  </a:lnTo>
                  <a:cubicBezTo>
                    <a:pt x="1390" y="4818"/>
                    <a:pt x="1350" y="4832"/>
                    <a:pt x="1310" y="4845"/>
                  </a:cubicBezTo>
                  <a:cubicBezTo>
                    <a:pt x="1271" y="4858"/>
                    <a:pt x="1244" y="4898"/>
                    <a:pt x="1244" y="4951"/>
                  </a:cubicBezTo>
                  <a:cubicBezTo>
                    <a:pt x="1244" y="5017"/>
                    <a:pt x="1271" y="5057"/>
                    <a:pt x="1324" y="5070"/>
                  </a:cubicBezTo>
                  <a:cubicBezTo>
                    <a:pt x="1377" y="5096"/>
                    <a:pt x="1416" y="5096"/>
                    <a:pt x="1456" y="5096"/>
                  </a:cubicBezTo>
                  <a:lnTo>
                    <a:pt x="2965" y="5096"/>
                  </a:lnTo>
                  <a:cubicBezTo>
                    <a:pt x="3044" y="5096"/>
                    <a:pt x="3110" y="5096"/>
                    <a:pt x="3163" y="5070"/>
                  </a:cubicBezTo>
                  <a:cubicBezTo>
                    <a:pt x="3216" y="5043"/>
                    <a:pt x="3230" y="5004"/>
                    <a:pt x="3230" y="4951"/>
                  </a:cubicBezTo>
                  <a:cubicBezTo>
                    <a:pt x="3230" y="4884"/>
                    <a:pt x="3216" y="4845"/>
                    <a:pt x="3163" y="4832"/>
                  </a:cubicBezTo>
                  <a:cubicBezTo>
                    <a:pt x="3124" y="4805"/>
                    <a:pt x="3057" y="4792"/>
                    <a:pt x="2965" y="4792"/>
                  </a:cubicBezTo>
                  <a:lnTo>
                    <a:pt x="2793" y="4792"/>
                  </a:lnTo>
                  <a:cubicBezTo>
                    <a:pt x="2740" y="4779"/>
                    <a:pt x="2713" y="4752"/>
                    <a:pt x="2713" y="4699"/>
                  </a:cubicBezTo>
                  <a:cubicBezTo>
                    <a:pt x="2713" y="4673"/>
                    <a:pt x="2713" y="4620"/>
                    <a:pt x="2713" y="4527"/>
                  </a:cubicBezTo>
                  <a:cubicBezTo>
                    <a:pt x="2727" y="4448"/>
                    <a:pt x="2727" y="4355"/>
                    <a:pt x="2727" y="4249"/>
                  </a:cubicBezTo>
                  <a:cubicBezTo>
                    <a:pt x="2740" y="4130"/>
                    <a:pt x="2740" y="4024"/>
                    <a:pt x="2753" y="3905"/>
                  </a:cubicBezTo>
                  <a:cubicBezTo>
                    <a:pt x="2753" y="3786"/>
                    <a:pt x="2766" y="3680"/>
                    <a:pt x="2766" y="3601"/>
                  </a:cubicBezTo>
                  <a:lnTo>
                    <a:pt x="3230" y="3601"/>
                  </a:lnTo>
                  <a:cubicBezTo>
                    <a:pt x="3256" y="3601"/>
                    <a:pt x="3296" y="3587"/>
                    <a:pt x="3335" y="3561"/>
                  </a:cubicBezTo>
                  <a:cubicBezTo>
                    <a:pt x="3388" y="3534"/>
                    <a:pt x="3402" y="3482"/>
                    <a:pt x="3402" y="3415"/>
                  </a:cubicBezTo>
                  <a:cubicBezTo>
                    <a:pt x="3402" y="3349"/>
                    <a:pt x="3388" y="3309"/>
                    <a:pt x="3349" y="3270"/>
                  </a:cubicBezTo>
                  <a:cubicBezTo>
                    <a:pt x="3309" y="3230"/>
                    <a:pt x="3256" y="3217"/>
                    <a:pt x="3190" y="3217"/>
                  </a:cubicBezTo>
                  <a:lnTo>
                    <a:pt x="2793" y="3190"/>
                  </a:lnTo>
                  <a:cubicBezTo>
                    <a:pt x="2793" y="3032"/>
                    <a:pt x="2793" y="2859"/>
                    <a:pt x="2806" y="2648"/>
                  </a:cubicBezTo>
                  <a:cubicBezTo>
                    <a:pt x="2806" y="2436"/>
                    <a:pt x="2819" y="2224"/>
                    <a:pt x="2832" y="1999"/>
                  </a:cubicBezTo>
                  <a:cubicBezTo>
                    <a:pt x="2846" y="1774"/>
                    <a:pt x="2859" y="1562"/>
                    <a:pt x="2872" y="1337"/>
                  </a:cubicBezTo>
                  <a:cubicBezTo>
                    <a:pt x="2899" y="1126"/>
                    <a:pt x="2912" y="927"/>
                    <a:pt x="2925" y="755"/>
                  </a:cubicBezTo>
                  <a:cubicBezTo>
                    <a:pt x="2938" y="583"/>
                    <a:pt x="2952" y="437"/>
                    <a:pt x="2952" y="318"/>
                  </a:cubicBezTo>
                  <a:cubicBezTo>
                    <a:pt x="2965" y="212"/>
                    <a:pt x="2965" y="146"/>
                    <a:pt x="2965" y="133"/>
                  </a:cubicBezTo>
                  <a:cubicBezTo>
                    <a:pt x="2965" y="93"/>
                    <a:pt x="2938" y="54"/>
                    <a:pt x="2899" y="40"/>
                  </a:cubicBezTo>
                  <a:cubicBezTo>
                    <a:pt x="2846" y="14"/>
                    <a:pt x="2780" y="1"/>
                    <a:pt x="2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1">
    <p:spTree>
      <p:nvGrpSpPr>
        <p:cNvPr id="416" name="Shape 416"/>
        <p:cNvGrpSpPr/>
        <p:nvPr/>
      </p:nvGrpSpPr>
      <p:grpSpPr>
        <a:xfrm>
          <a:off x="0" y="0"/>
          <a:ext cx="0" cy="0"/>
          <a:chOff x="0" y="0"/>
          <a:chExt cx="0" cy="0"/>
        </a:xfrm>
      </p:grpSpPr>
      <p:grpSp>
        <p:nvGrpSpPr>
          <p:cNvPr id="417" name="Google Shape;417;p24"/>
          <p:cNvGrpSpPr/>
          <p:nvPr/>
        </p:nvGrpSpPr>
        <p:grpSpPr>
          <a:xfrm rot="-1051789">
            <a:off x="283009" y="4563877"/>
            <a:ext cx="675317" cy="304798"/>
            <a:chOff x="4763863" y="259761"/>
            <a:chExt cx="766705" cy="346045"/>
          </a:xfrm>
        </p:grpSpPr>
        <p:sp>
          <p:nvSpPr>
            <p:cNvPr id="418" name="Google Shape;418;p24"/>
            <p:cNvSpPr/>
            <p:nvPr/>
          </p:nvSpPr>
          <p:spPr>
            <a:xfrm>
              <a:off x="4763863" y="392187"/>
              <a:ext cx="184436" cy="160946"/>
            </a:xfrm>
            <a:custGeom>
              <a:rect b="b" l="l" r="r" t="t"/>
              <a:pathLst>
                <a:path extrusionOk="0" h="2912" w="3337">
                  <a:moveTo>
                    <a:pt x="477" y="0"/>
                  </a:moveTo>
                  <a:cubicBezTo>
                    <a:pt x="279" y="0"/>
                    <a:pt x="147" y="13"/>
                    <a:pt x="94" y="40"/>
                  </a:cubicBezTo>
                  <a:cubicBezTo>
                    <a:pt x="27" y="66"/>
                    <a:pt x="1" y="106"/>
                    <a:pt x="1" y="172"/>
                  </a:cubicBezTo>
                  <a:cubicBezTo>
                    <a:pt x="1" y="238"/>
                    <a:pt x="27" y="291"/>
                    <a:pt x="80" y="304"/>
                  </a:cubicBezTo>
                  <a:cubicBezTo>
                    <a:pt x="147" y="331"/>
                    <a:pt x="239" y="344"/>
                    <a:pt x="358" y="344"/>
                  </a:cubicBezTo>
                  <a:cubicBezTo>
                    <a:pt x="451" y="357"/>
                    <a:pt x="517" y="371"/>
                    <a:pt x="570" y="397"/>
                  </a:cubicBezTo>
                  <a:cubicBezTo>
                    <a:pt x="610" y="424"/>
                    <a:pt x="676" y="477"/>
                    <a:pt x="742" y="569"/>
                  </a:cubicBezTo>
                  <a:lnTo>
                    <a:pt x="1364" y="1456"/>
                  </a:lnTo>
                  <a:lnTo>
                    <a:pt x="1272" y="1575"/>
                  </a:lnTo>
                  <a:lnTo>
                    <a:pt x="1179" y="1707"/>
                  </a:lnTo>
                  <a:lnTo>
                    <a:pt x="1033" y="1906"/>
                  </a:lnTo>
                  <a:cubicBezTo>
                    <a:pt x="967" y="1972"/>
                    <a:pt x="888" y="2091"/>
                    <a:pt x="782" y="2237"/>
                  </a:cubicBezTo>
                  <a:cubicBezTo>
                    <a:pt x="742" y="2276"/>
                    <a:pt x="702" y="2303"/>
                    <a:pt x="663" y="2329"/>
                  </a:cubicBezTo>
                  <a:cubicBezTo>
                    <a:pt x="623" y="2343"/>
                    <a:pt x="570" y="2356"/>
                    <a:pt x="517" y="2369"/>
                  </a:cubicBezTo>
                  <a:cubicBezTo>
                    <a:pt x="424" y="2382"/>
                    <a:pt x="345" y="2396"/>
                    <a:pt x="266" y="2422"/>
                  </a:cubicBezTo>
                  <a:cubicBezTo>
                    <a:pt x="186" y="2435"/>
                    <a:pt x="133" y="2488"/>
                    <a:pt x="133" y="2554"/>
                  </a:cubicBezTo>
                  <a:cubicBezTo>
                    <a:pt x="133" y="2594"/>
                    <a:pt x="147" y="2634"/>
                    <a:pt x="160" y="2647"/>
                  </a:cubicBezTo>
                  <a:cubicBezTo>
                    <a:pt x="186" y="2674"/>
                    <a:pt x="213" y="2687"/>
                    <a:pt x="226" y="2700"/>
                  </a:cubicBezTo>
                  <a:cubicBezTo>
                    <a:pt x="266" y="2713"/>
                    <a:pt x="292" y="2726"/>
                    <a:pt x="319" y="2726"/>
                  </a:cubicBezTo>
                  <a:lnTo>
                    <a:pt x="1099" y="2726"/>
                  </a:lnTo>
                  <a:cubicBezTo>
                    <a:pt x="1139" y="2726"/>
                    <a:pt x="1166" y="2726"/>
                    <a:pt x="1205" y="2740"/>
                  </a:cubicBezTo>
                  <a:lnTo>
                    <a:pt x="1338" y="2740"/>
                  </a:lnTo>
                  <a:cubicBezTo>
                    <a:pt x="1391" y="2740"/>
                    <a:pt x="1444" y="2726"/>
                    <a:pt x="1510" y="2713"/>
                  </a:cubicBezTo>
                  <a:cubicBezTo>
                    <a:pt x="1563" y="2687"/>
                    <a:pt x="1602" y="2647"/>
                    <a:pt x="1602" y="2568"/>
                  </a:cubicBezTo>
                  <a:cubicBezTo>
                    <a:pt x="1602" y="2541"/>
                    <a:pt x="1576" y="2515"/>
                    <a:pt x="1549" y="2475"/>
                  </a:cubicBezTo>
                  <a:cubicBezTo>
                    <a:pt x="1510" y="2435"/>
                    <a:pt x="1430" y="2409"/>
                    <a:pt x="1311" y="2409"/>
                  </a:cubicBezTo>
                  <a:cubicBezTo>
                    <a:pt x="1258" y="2409"/>
                    <a:pt x="1219" y="2409"/>
                    <a:pt x="1205" y="2396"/>
                  </a:cubicBezTo>
                  <a:cubicBezTo>
                    <a:pt x="1205" y="2382"/>
                    <a:pt x="1192" y="2369"/>
                    <a:pt x="1192" y="2356"/>
                  </a:cubicBezTo>
                  <a:cubicBezTo>
                    <a:pt x="1192" y="2329"/>
                    <a:pt x="1205" y="2303"/>
                    <a:pt x="1245" y="2263"/>
                  </a:cubicBezTo>
                  <a:cubicBezTo>
                    <a:pt x="1272" y="2210"/>
                    <a:pt x="1298" y="2184"/>
                    <a:pt x="1324" y="2157"/>
                  </a:cubicBezTo>
                  <a:cubicBezTo>
                    <a:pt x="1364" y="2091"/>
                    <a:pt x="1404" y="2038"/>
                    <a:pt x="1444" y="1985"/>
                  </a:cubicBezTo>
                  <a:cubicBezTo>
                    <a:pt x="1483" y="1932"/>
                    <a:pt x="1536" y="1866"/>
                    <a:pt x="1602" y="1774"/>
                  </a:cubicBezTo>
                  <a:cubicBezTo>
                    <a:pt x="1655" y="1840"/>
                    <a:pt x="1708" y="1919"/>
                    <a:pt x="1761" y="1999"/>
                  </a:cubicBezTo>
                  <a:cubicBezTo>
                    <a:pt x="1827" y="2065"/>
                    <a:pt x="1867" y="2131"/>
                    <a:pt x="1920" y="2197"/>
                  </a:cubicBezTo>
                  <a:cubicBezTo>
                    <a:pt x="1960" y="2263"/>
                    <a:pt x="1999" y="2329"/>
                    <a:pt x="2026" y="2382"/>
                  </a:cubicBezTo>
                  <a:cubicBezTo>
                    <a:pt x="2066" y="2435"/>
                    <a:pt x="2079" y="2462"/>
                    <a:pt x="2079" y="2475"/>
                  </a:cubicBezTo>
                  <a:cubicBezTo>
                    <a:pt x="2079" y="2515"/>
                    <a:pt x="2066" y="2541"/>
                    <a:pt x="2052" y="2554"/>
                  </a:cubicBezTo>
                  <a:lnTo>
                    <a:pt x="1973" y="2568"/>
                  </a:lnTo>
                  <a:cubicBezTo>
                    <a:pt x="1933" y="2581"/>
                    <a:pt x="1907" y="2594"/>
                    <a:pt x="1894" y="2634"/>
                  </a:cubicBezTo>
                  <a:cubicBezTo>
                    <a:pt x="1880" y="2674"/>
                    <a:pt x="1880" y="2700"/>
                    <a:pt x="1880" y="2726"/>
                  </a:cubicBezTo>
                  <a:cubicBezTo>
                    <a:pt x="1880" y="2753"/>
                    <a:pt x="1894" y="2793"/>
                    <a:pt x="1933" y="2832"/>
                  </a:cubicBezTo>
                  <a:cubicBezTo>
                    <a:pt x="1986" y="2885"/>
                    <a:pt x="2052" y="2912"/>
                    <a:pt x="2158" y="2912"/>
                  </a:cubicBezTo>
                  <a:cubicBezTo>
                    <a:pt x="2238" y="2912"/>
                    <a:pt x="2304" y="2899"/>
                    <a:pt x="2357" y="2899"/>
                  </a:cubicBezTo>
                  <a:lnTo>
                    <a:pt x="2807" y="2899"/>
                  </a:lnTo>
                  <a:cubicBezTo>
                    <a:pt x="2873" y="2899"/>
                    <a:pt x="2966" y="2912"/>
                    <a:pt x="3072" y="2912"/>
                  </a:cubicBezTo>
                  <a:cubicBezTo>
                    <a:pt x="3124" y="2912"/>
                    <a:pt x="3191" y="2899"/>
                    <a:pt x="3244" y="2885"/>
                  </a:cubicBezTo>
                  <a:cubicBezTo>
                    <a:pt x="3297" y="2872"/>
                    <a:pt x="3336" y="2819"/>
                    <a:pt x="3336" y="2740"/>
                  </a:cubicBezTo>
                  <a:cubicBezTo>
                    <a:pt x="3336" y="2687"/>
                    <a:pt x="3310" y="2660"/>
                    <a:pt x="3257" y="2634"/>
                  </a:cubicBezTo>
                  <a:cubicBezTo>
                    <a:pt x="3217" y="2607"/>
                    <a:pt x="3151" y="2594"/>
                    <a:pt x="3085" y="2594"/>
                  </a:cubicBezTo>
                  <a:cubicBezTo>
                    <a:pt x="3019" y="2581"/>
                    <a:pt x="2952" y="2581"/>
                    <a:pt x="2899" y="2581"/>
                  </a:cubicBezTo>
                  <a:cubicBezTo>
                    <a:pt x="2847" y="2568"/>
                    <a:pt x="2794" y="2554"/>
                    <a:pt x="2727" y="2541"/>
                  </a:cubicBezTo>
                  <a:cubicBezTo>
                    <a:pt x="2701" y="2528"/>
                    <a:pt x="2674" y="2515"/>
                    <a:pt x="2635" y="2475"/>
                  </a:cubicBezTo>
                  <a:cubicBezTo>
                    <a:pt x="2595" y="2449"/>
                    <a:pt x="2555" y="2396"/>
                    <a:pt x="2489" y="2316"/>
                  </a:cubicBezTo>
                  <a:cubicBezTo>
                    <a:pt x="2423" y="2237"/>
                    <a:pt x="2330" y="2131"/>
                    <a:pt x="2238" y="1999"/>
                  </a:cubicBezTo>
                  <a:cubicBezTo>
                    <a:pt x="2132" y="1853"/>
                    <a:pt x="1999" y="1668"/>
                    <a:pt x="1841" y="1443"/>
                  </a:cubicBezTo>
                  <a:cubicBezTo>
                    <a:pt x="1920" y="1324"/>
                    <a:pt x="1999" y="1218"/>
                    <a:pt x="2066" y="1112"/>
                  </a:cubicBezTo>
                  <a:cubicBezTo>
                    <a:pt x="2145" y="993"/>
                    <a:pt x="2224" y="887"/>
                    <a:pt x="2330" y="768"/>
                  </a:cubicBezTo>
                  <a:cubicBezTo>
                    <a:pt x="2397" y="675"/>
                    <a:pt x="2476" y="622"/>
                    <a:pt x="2542" y="609"/>
                  </a:cubicBezTo>
                  <a:cubicBezTo>
                    <a:pt x="2582" y="582"/>
                    <a:pt x="2661" y="569"/>
                    <a:pt x="2754" y="569"/>
                  </a:cubicBezTo>
                  <a:cubicBezTo>
                    <a:pt x="2860" y="556"/>
                    <a:pt x="2992" y="556"/>
                    <a:pt x="3177" y="556"/>
                  </a:cubicBezTo>
                  <a:cubicBezTo>
                    <a:pt x="3217" y="556"/>
                    <a:pt x="3244" y="543"/>
                    <a:pt x="3270" y="516"/>
                  </a:cubicBezTo>
                  <a:cubicBezTo>
                    <a:pt x="3297" y="477"/>
                    <a:pt x="3310" y="437"/>
                    <a:pt x="3310" y="424"/>
                  </a:cubicBezTo>
                  <a:cubicBezTo>
                    <a:pt x="3310" y="291"/>
                    <a:pt x="3257" y="225"/>
                    <a:pt x="3164" y="225"/>
                  </a:cubicBezTo>
                  <a:lnTo>
                    <a:pt x="2026" y="225"/>
                  </a:lnTo>
                  <a:cubicBezTo>
                    <a:pt x="1947" y="225"/>
                    <a:pt x="1880" y="238"/>
                    <a:pt x="1827" y="265"/>
                  </a:cubicBezTo>
                  <a:cubicBezTo>
                    <a:pt x="1788" y="291"/>
                    <a:pt x="1761" y="331"/>
                    <a:pt x="1761" y="410"/>
                  </a:cubicBezTo>
                  <a:cubicBezTo>
                    <a:pt x="1761" y="450"/>
                    <a:pt x="1774" y="490"/>
                    <a:pt x="1801" y="516"/>
                  </a:cubicBezTo>
                  <a:cubicBezTo>
                    <a:pt x="1841" y="529"/>
                    <a:pt x="1867" y="543"/>
                    <a:pt x="1880" y="556"/>
                  </a:cubicBezTo>
                  <a:cubicBezTo>
                    <a:pt x="1907" y="569"/>
                    <a:pt x="1920" y="582"/>
                    <a:pt x="1920" y="596"/>
                  </a:cubicBezTo>
                  <a:cubicBezTo>
                    <a:pt x="1920" y="609"/>
                    <a:pt x="1907" y="649"/>
                    <a:pt x="1867" y="702"/>
                  </a:cubicBezTo>
                  <a:cubicBezTo>
                    <a:pt x="1841" y="754"/>
                    <a:pt x="1801" y="821"/>
                    <a:pt x="1748" y="900"/>
                  </a:cubicBezTo>
                  <a:lnTo>
                    <a:pt x="1602" y="1125"/>
                  </a:lnTo>
                  <a:cubicBezTo>
                    <a:pt x="1536" y="1032"/>
                    <a:pt x="1470" y="953"/>
                    <a:pt x="1417" y="874"/>
                  </a:cubicBezTo>
                  <a:cubicBezTo>
                    <a:pt x="1364" y="794"/>
                    <a:pt x="1311" y="715"/>
                    <a:pt x="1272" y="662"/>
                  </a:cubicBezTo>
                  <a:cubicBezTo>
                    <a:pt x="1232" y="596"/>
                    <a:pt x="1192" y="543"/>
                    <a:pt x="1166" y="503"/>
                  </a:cubicBezTo>
                  <a:cubicBezTo>
                    <a:pt x="1152" y="463"/>
                    <a:pt x="1139" y="437"/>
                    <a:pt x="1139" y="424"/>
                  </a:cubicBezTo>
                  <a:cubicBezTo>
                    <a:pt x="1139" y="384"/>
                    <a:pt x="1152" y="371"/>
                    <a:pt x="1179" y="371"/>
                  </a:cubicBezTo>
                  <a:cubicBezTo>
                    <a:pt x="1219" y="371"/>
                    <a:pt x="1272" y="357"/>
                    <a:pt x="1324" y="357"/>
                  </a:cubicBezTo>
                  <a:cubicBezTo>
                    <a:pt x="1391" y="357"/>
                    <a:pt x="1444" y="344"/>
                    <a:pt x="1470" y="304"/>
                  </a:cubicBezTo>
                  <a:cubicBezTo>
                    <a:pt x="1510" y="265"/>
                    <a:pt x="1523" y="238"/>
                    <a:pt x="1523" y="199"/>
                  </a:cubicBezTo>
                  <a:cubicBezTo>
                    <a:pt x="1523" y="172"/>
                    <a:pt x="1523" y="146"/>
                    <a:pt x="1523" y="132"/>
                  </a:cubicBezTo>
                  <a:cubicBezTo>
                    <a:pt x="1523" y="106"/>
                    <a:pt x="1510" y="79"/>
                    <a:pt x="1483" y="66"/>
                  </a:cubicBezTo>
                  <a:cubicBezTo>
                    <a:pt x="1457" y="40"/>
                    <a:pt x="1430" y="27"/>
                    <a:pt x="1377" y="13"/>
                  </a:cubicBezTo>
                  <a:cubicBezTo>
                    <a:pt x="1338" y="0"/>
                    <a:pt x="1272" y="0"/>
                    <a:pt x="1179"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4962835" y="259761"/>
              <a:ext cx="166860" cy="289725"/>
            </a:xfrm>
            <a:custGeom>
              <a:rect b="b" l="l" r="r" t="t"/>
              <a:pathLst>
                <a:path extrusionOk="0" h="5242" w="3019">
                  <a:moveTo>
                    <a:pt x="2873" y="0"/>
                  </a:moveTo>
                  <a:cubicBezTo>
                    <a:pt x="2767" y="0"/>
                    <a:pt x="2688" y="27"/>
                    <a:pt x="2635" y="80"/>
                  </a:cubicBezTo>
                  <a:cubicBezTo>
                    <a:pt x="2595" y="133"/>
                    <a:pt x="2529" y="225"/>
                    <a:pt x="2476" y="358"/>
                  </a:cubicBezTo>
                  <a:cubicBezTo>
                    <a:pt x="2383" y="530"/>
                    <a:pt x="2317" y="675"/>
                    <a:pt x="2264" y="781"/>
                  </a:cubicBezTo>
                  <a:lnTo>
                    <a:pt x="2119" y="1073"/>
                  </a:lnTo>
                  <a:cubicBezTo>
                    <a:pt x="2079" y="1152"/>
                    <a:pt x="2052" y="1231"/>
                    <a:pt x="2013" y="1298"/>
                  </a:cubicBezTo>
                  <a:cubicBezTo>
                    <a:pt x="1973" y="1377"/>
                    <a:pt x="1933" y="1456"/>
                    <a:pt x="1880" y="1562"/>
                  </a:cubicBezTo>
                  <a:cubicBezTo>
                    <a:pt x="1827" y="1668"/>
                    <a:pt x="1761" y="1787"/>
                    <a:pt x="1682" y="1946"/>
                  </a:cubicBezTo>
                  <a:cubicBezTo>
                    <a:pt x="1589" y="2092"/>
                    <a:pt x="1483" y="2277"/>
                    <a:pt x="1364" y="2515"/>
                  </a:cubicBezTo>
                  <a:cubicBezTo>
                    <a:pt x="1258" y="2700"/>
                    <a:pt x="1179" y="2846"/>
                    <a:pt x="1126" y="2952"/>
                  </a:cubicBezTo>
                  <a:cubicBezTo>
                    <a:pt x="1060" y="3058"/>
                    <a:pt x="1007" y="3150"/>
                    <a:pt x="967" y="3217"/>
                  </a:cubicBezTo>
                  <a:cubicBezTo>
                    <a:pt x="941" y="3283"/>
                    <a:pt x="901" y="3323"/>
                    <a:pt x="874" y="3362"/>
                  </a:cubicBezTo>
                  <a:cubicBezTo>
                    <a:pt x="861" y="3402"/>
                    <a:pt x="835" y="3442"/>
                    <a:pt x="808" y="3481"/>
                  </a:cubicBezTo>
                  <a:cubicBezTo>
                    <a:pt x="782" y="3521"/>
                    <a:pt x="755" y="3574"/>
                    <a:pt x="716" y="3640"/>
                  </a:cubicBezTo>
                  <a:cubicBezTo>
                    <a:pt x="689" y="3693"/>
                    <a:pt x="636" y="3786"/>
                    <a:pt x="583" y="3892"/>
                  </a:cubicBezTo>
                  <a:cubicBezTo>
                    <a:pt x="530" y="4011"/>
                    <a:pt x="451" y="4156"/>
                    <a:pt x="358" y="4328"/>
                  </a:cubicBezTo>
                  <a:cubicBezTo>
                    <a:pt x="266" y="4514"/>
                    <a:pt x="160" y="4739"/>
                    <a:pt x="14" y="5017"/>
                  </a:cubicBezTo>
                  <a:cubicBezTo>
                    <a:pt x="1" y="5030"/>
                    <a:pt x="1" y="5043"/>
                    <a:pt x="1" y="5070"/>
                  </a:cubicBezTo>
                  <a:cubicBezTo>
                    <a:pt x="1" y="5122"/>
                    <a:pt x="27" y="5162"/>
                    <a:pt x="54" y="5189"/>
                  </a:cubicBezTo>
                  <a:cubicBezTo>
                    <a:pt x="94" y="5228"/>
                    <a:pt x="133" y="5242"/>
                    <a:pt x="173" y="5242"/>
                  </a:cubicBezTo>
                  <a:cubicBezTo>
                    <a:pt x="239" y="5242"/>
                    <a:pt x="279" y="5228"/>
                    <a:pt x="332" y="5202"/>
                  </a:cubicBezTo>
                  <a:cubicBezTo>
                    <a:pt x="385" y="5175"/>
                    <a:pt x="411" y="5149"/>
                    <a:pt x="438" y="5096"/>
                  </a:cubicBezTo>
                  <a:lnTo>
                    <a:pt x="2939" y="384"/>
                  </a:lnTo>
                  <a:cubicBezTo>
                    <a:pt x="2952" y="358"/>
                    <a:pt x="2966" y="318"/>
                    <a:pt x="2992" y="265"/>
                  </a:cubicBezTo>
                  <a:cubicBezTo>
                    <a:pt x="3005" y="225"/>
                    <a:pt x="3019" y="186"/>
                    <a:pt x="3019" y="146"/>
                  </a:cubicBezTo>
                  <a:cubicBezTo>
                    <a:pt x="3019" y="120"/>
                    <a:pt x="3019" y="93"/>
                    <a:pt x="2992" y="53"/>
                  </a:cubicBezTo>
                  <a:cubicBezTo>
                    <a:pt x="2979" y="14"/>
                    <a:pt x="2939" y="0"/>
                    <a:pt x="2873"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5141357" y="259761"/>
              <a:ext cx="177085" cy="287515"/>
            </a:xfrm>
            <a:custGeom>
              <a:rect b="b" l="l" r="r" t="t"/>
              <a:pathLst>
                <a:path extrusionOk="0" h="5202" w="3204">
                  <a:moveTo>
                    <a:pt x="1668" y="0"/>
                  </a:moveTo>
                  <a:cubicBezTo>
                    <a:pt x="1417" y="0"/>
                    <a:pt x="1192" y="53"/>
                    <a:pt x="993" y="159"/>
                  </a:cubicBezTo>
                  <a:cubicBezTo>
                    <a:pt x="808" y="252"/>
                    <a:pt x="636" y="371"/>
                    <a:pt x="503" y="517"/>
                  </a:cubicBezTo>
                  <a:cubicBezTo>
                    <a:pt x="371" y="662"/>
                    <a:pt x="278" y="808"/>
                    <a:pt x="199" y="953"/>
                  </a:cubicBezTo>
                  <a:cubicBezTo>
                    <a:pt x="133" y="1099"/>
                    <a:pt x="106" y="1231"/>
                    <a:pt x="106" y="1324"/>
                  </a:cubicBezTo>
                  <a:cubicBezTo>
                    <a:pt x="106" y="1337"/>
                    <a:pt x="106" y="1377"/>
                    <a:pt x="106" y="1417"/>
                  </a:cubicBezTo>
                  <a:cubicBezTo>
                    <a:pt x="119" y="1456"/>
                    <a:pt x="133" y="1496"/>
                    <a:pt x="146" y="1549"/>
                  </a:cubicBezTo>
                  <a:cubicBezTo>
                    <a:pt x="159" y="1589"/>
                    <a:pt x="199" y="1615"/>
                    <a:pt x="225" y="1655"/>
                  </a:cubicBezTo>
                  <a:cubicBezTo>
                    <a:pt x="265" y="1681"/>
                    <a:pt x="318" y="1708"/>
                    <a:pt x="384" y="1708"/>
                  </a:cubicBezTo>
                  <a:cubicBezTo>
                    <a:pt x="503" y="1708"/>
                    <a:pt x="583" y="1681"/>
                    <a:pt x="649" y="1628"/>
                  </a:cubicBezTo>
                  <a:cubicBezTo>
                    <a:pt x="702" y="1575"/>
                    <a:pt x="742" y="1496"/>
                    <a:pt x="742" y="1417"/>
                  </a:cubicBezTo>
                  <a:cubicBezTo>
                    <a:pt x="742" y="1377"/>
                    <a:pt x="728" y="1350"/>
                    <a:pt x="715" y="1324"/>
                  </a:cubicBezTo>
                  <a:cubicBezTo>
                    <a:pt x="702" y="1298"/>
                    <a:pt x="689" y="1271"/>
                    <a:pt x="662" y="1245"/>
                  </a:cubicBezTo>
                  <a:lnTo>
                    <a:pt x="609" y="1178"/>
                  </a:lnTo>
                  <a:cubicBezTo>
                    <a:pt x="596" y="1165"/>
                    <a:pt x="596" y="1139"/>
                    <a:pt x="596" y="1099"/>
                  </a:cubicBezTo>
                  <a:cubicBezTo>
                    <a:pt x="596" y="1073"/>
                    <a:pt x="622" y="1020"/>
                    <a:pt x="662" y="940"/>
                  </a:cubicBezTo>
                  <a:cubicBezTo>
                    <a:pt x="715" y="861"/>
                    <a:pt x="781" y="768"/>
                    <a:pt x="861" y="689"/>
                  </a:cubicBezTo>
                  <a:cubicBezTo>
                    <a:pt x="953" y="609"/>
                    <a:pt x="1059" y="530"/>
                    <a:pt x="1178" y="477"/>
                  </a:cubicBezTo>
                  <a:cubicBezTo>
                    <a:pt x="1297" y="411"/>
                    <a:pt x="1443" y="371"/>
                    <a:pt x="1602" y="371"/>
                  </a:cubicBezTo>
                  <a:cubicBezTo>
                    <a:pt x="1761" y="371"/>
                    <a:pt x="1893" y="411"/>
                    <a:pt x="2012" y="464"/>
                  </a:cubicBezTo>
                  <a:cubicBezTo>
                    <a:pt x="2118" y="517"/>
                    <a:pt x="2211" y="583"/>
                    <a:pt x="2277" y="675"/>
                  </a:cubicBezTo>
                  <a:cubicBezTo>
                    <a:pt x="2343" y="755"/>
                    <a:pt x="2396" y="848"/>
                    <a:pt x="2422" y="953"/>
                  </a:cubicBezTo>
                  <a:cubicBezTo>
                    <a:pt x="2462" y="1059"/>
                    <a:pt x="2475" y="1152"/>
                    <a:pt x="2475" y="1258"/>
                  </a:cubicBezTo>
                  <a:cubicBezTo>
                    <a:pt x="2475" y="1456"/>
                    <a:pt x="2436" y="1668"/>
                    <a:pt x="2356" y="1906"/>
                  </a:cubicBezTo>
                  <a:cubicBezTo>
                    <a:pt x="2290" y="2131"/>
                    <a:pt x="2184" y="2356"/>
                    <a:pt x="2052" y="2595"/>
                  </a:cubicBezTo>
                  <a:cubicBezTo>
                    <a:pt x="1933" y="2820"/>
                    <a:pt x="1787" y="3058"/>
                    <a:pt x="1628" y="3283"/>
                  </a:cubicBezTo>
                  <a:cubicBezTo>
                    <a:pt x="1469" y="3508"/>
                    <a:pt x="1297" y="3720"/>
                    <a:pt x="1112" y="3931"/>
                  </a:cubicBezTo>
                  <a:cubicBezTo>
                    <a:pt x="940" y="4117"/>
                    <a:pt x="768" y="4302"/>
                    <a:pt x="596" y="4474"/>
                  </a:cubicBezTo>
                  <a:cubicBezTo>
                    <a:pt x="424" y="4633"/>
                    <a:pt x="265" y="4778"/>
                    <a:pt x="119" y="4884"/>
                  </a:cubicBezTo>
                  <a:cubicBezTo>
                    <a:pt x="93" y="4911"/>
                    <a:pt x="67" y="4937"/>
                    <a:pt x="27" y="4964"/>
                  </a:cubicBezTo>
                  <a:cubicBezTo>
                    <a:pt x="14" y="4977"/>
                    <a:pt x="0" y="5003"/>
                    <a:pt x="0" y="5043"/>
                  </a:cubicBezTo>
                  <a:cubicBezTo>
                    <a:pt x="0" y="5070"/>
                    <a:pt x="14" y="5109"/>
                    <a:pt x="27" y="5136"/>
                  </a:cubicBezTo>
                  <a:cubicBezTo>
                    <a:pt x="67" y="5175"/>
                    <a:pt x="106" y="5202"/>
                    <a:pt x="172" y="5202"/>
                  </a:cubicBezTo>
                  <a:cubicBezTo>
                    <a:pt x="225" y="5202"/>
                    <a:pt x="292" y="5189"/>
                    <a:pt x="331" y="5162"/>
                  </a:cubicBezTo>
                  <a:cubicBezTo>
                    <a:pt x="384" y="5149"/>
                    <a:pt x="411" y="5136"/>
                    <a:pt x="437" y="5109"/>
                  </a:cubicBezTo>
                  <a:lnTo>
                    <a:pt x="1112" y="5109"/>
                  </a:lnTo>
                  <a:cubicBezTo>
                    <a:pt x="1244" y="5109"/>
                    <a:pt x="1377" y="5109"/>
                    <a:pt x="1509" y="5122"/>
                  </a:cubicBezTo>
                  <a:lnTo>
                    <a:pt x="1880" y="5122"/>
                  </a:lnTo>
                  <a:cubicBezTo>
                    <a:pt x="2012" y="5122"/>
                    <a:pt x="2131" y="5122"/>
                    <a:pt x="2264" y="5136"/>
                  </a:cubicBezTo>
                  <a:lnTo>
                    <a:pt x="2674" y="5136"/>
                  </a:lnTo>
                  <a:cubicBezTo>
                    <a:pt x="2687" y="5136"/>
                    <a:pt x="2714" y="5122"/>
                    <a:pt x="2753" y="5096"/>
                  </a:cubicBezTo>
                  <a:cubicBezTo>
                    <a:pt x="2793" y="5083"/>
                    <a:pt x="2833" y="5043"/>
                    <a:pt x="2859" y="4990"/>
                  </a:cubicBezTo>
                  <a:cubicBezTo>
                    <a:pt x="2965" y="4792"/>
                    <a:pt x="3058" y="4646"/>
                    <a:pt x="3111" y="4553"/>
                  </a:cubicBezTo>
                  <a:cubicBezTo>
                    <a:pt x="3177" y="4461"/>
                    <a:pt x="3203" y="4395"/>
                    <a:pt x="3203" y="4355"/>
                  </a:cubicBezTo>
                  <a:cubicBezTo>
                    <a:pt x="3203" y="4302"/>
                    <a:pt x="3190" y="4275"/>
                    <a:pt x="3137" y="4249"/>
                  </a:cubicBezTo>
                  <a:cubicBezTo>
                    <a:pt x="3111" y="4236"/>
                    <a:pt x="3071" y="4222"/>
                    <a:pt x="3018" y="4222"/>
                  </a:cubicBezTo>
                  <a:cubicBezTo>
                    <a:pt x="2965" y="4222"/>
                    <a:pt x="2925" y="4236"/>
                    <a:pt x="2886" y="4275"/>
                  </a:cubicBezTo>
                  <a:cubicBezTo>
                    <a:pt x="2859" y="4302"/>
                    <a:pt x="2833" y="4328"/>
                    <a:pt x="2819" y="4368"/>
                  </a:cubicBezTo>
                  <a:lnTo>
                    <a:pt x="2647" y="4620"/>
                  </a:lnTo>
                  <a:cubicBezTo>
                    <a:pt x="2621" y="4672"/>
                    <a:pt x="2594" y="4699"/>
                    <a:pt x="2568" y="4712"/>
                  </a:cubicBezTo>
                  <a:cubicBezTo>
                    <a:pt x="2542" y="4725"/>
                    <a:pt x="2515" y="4739"/>
                    <a:pt x="2489" y="4739"/>
                  </a:cubicBezTo>
                  <a:lnTo>
                    <a:pt x="1800" y="4739"/>
                  </a:lnTo>
                  <a:cubicBezTo>
                    <a:pt x="1628" y="4725"/>
                    <a:pt x="1456" y="4725"/>
                    <a:pt x="1271" y="4725"/>
                  </a:cubicBezTo>
                  <a:cubicBezTo>
                    <a:pt x="1099" y="4725"/>
                    <a:pt x="940" y="4712"/>
                    <a:pt x="821" y="4712"/>
                  </a:cubicBezTo>
                  <a:cubicBezTo>
                    <a:pt x="940" y="4593"/>
                    <a:pt x="1072" y="4461"/>
                    <a:pt x="1218" y="4302"/>
                  </a:cubicBezTo>
                  <a:cubicBezTo>
                    <a:pt x="1377" y="4143"/>
                    <a:pt x="1536" y="3971"/>
                    <a:pt x="1681" y="3786"/>
                  </a:cubicBezTo>
                  <a:cubicBezTo>
                    <a:pt x="1840" y="3600"/>
                    <a:pt x="1999" y="3402"/>
                    <a:pt x="2144" y="3203"/>
                  </a:cubicBezTo>
                  <a:cubicBezTo>
                    <a:pt x="2290" y="2992"/>
                    <a:pt x="2436" y="2780"/>
                    <a:pt x="2542" y="2555"/>
                  </a:cubicBezTo>
                  <a:cubicBezTo>
                    <a:pt x="2661" y="2343"/>
                    <a:pt x="2753" y="2131"/>
                    <a:pt x="2833" y="1906"/>
                  </a:cubicBezTo>
                  <a:cubicBezTo>
                    <a:pt x="2899" y="1681"/>
                    <a:pt x="2939" y="1470"/>
                    <a:pt x="2939" y="1271"/>
                  </a:cubicBezTo>
                  <a:cubicBezTo>
                    <a:pt x="2939" y="1086"/>
                    <a:pt x="2912" y="927"/>
                    <a:pt x="2872" y="781"/>
                  </a:cubicBezTo>
                  <a:cubicBezTo>
                    <a:pt x="2833" y="623"/>
                    <a:pt x="2753" y="490"/>
                    <a:pt x="2647" y="371"/>
                  </a:cubicBezTo>
                  <a:cubicBezTo>
                    <a:pt x="2542" y="265"/>
                    <a:pt x="2409" y="173"/>
                    <a:pt x="2250" y="106"/>
                  </a:cubicBezTo>
                  <a:cubicBezTo>
                    <a:pt x="2092" y="40"/>
                    <a:pt x="1893" y="0"/>
                    <a:pt x="1668"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5320598" y="397272"/>
              <a:ext cx="209971" cy="208534"/>
            </a:xfrm>
            <a:custGeom>
              <a:rect b="b" l="l" r="r" t="t"/>
              <a:pathLst>
                <a:path extrusionOk="0" h="3773" w="3799">
                  <a:moveTo>
                    <a:pt x="384" y="1"/>
                  </a:moveTo>
                  <a:cubicBezTo>
                    <a:pt x="278" y="1"/>
                    <a:pt x="199" y="14"/>
                    <a:pt x="119" y="54"/>
                  </a:cubicBezTo>
                  <a:cubicBezTo>
                    <a:pt x="40" y="80"/>
                    <a:pt x="0" y="133"/>
                    <a:pt x="0" y="199"/>
                  </a:cubicBezTo>
                  <a:cubicBezTo>
                    <a:pt x="0" y="279"/>
                    <a:pt x="53" y="318"/>
                    <a:pt x="132" y="332"/>
                  </a:cubicBezTo>
                  <a:cubicBezTo>
                    <a:pt x="212" y="345"/>
                    <a:pt x="331" y="358"/>
                    <a:pt x="490" y="358"/>
                  </a:cubicBezTo>
                  <a:lnTo>
                    <a:pt x="609" y="358"/>
                  </a:lnTo>
                  <a:cubicBezTo>
                    <a:pt x="649" y="371"/>
                    <a:pt x="675" y="371"/>
                    <a:pt x="701" y="385"/>
                  </a:cubicBezTo>
                  <a:cubicBezTo>
                    <a:pt x="728" y="398"/>
                    <a:pt x="741" y="411"/>
                    <a:pt x="754" y="437"/>
                  </a:cubicBezTo>
                  <a:cubicBezTo>
                    <a:pt x="781" y="464"/>
                    <a:pt x="794" y="490"/>
                    <a:pt x="821" y="530"/>
                  </a:cubicBezTo>
                  <a:lnTo>
                    <a:pt x="2025" y="2714"/>
                  </a:lnTo>
                  <a:cubicBezTo>
                    <a:pt x="1972" y="2833"/>
                    <a:pt x="1919" y="2939"/>
                    <a:pt x="1866" y="3032"/>
                  </a:cubicBezTo>
                  <a:cubicBezTo>
                    <a:pt x="1813" y="3124"/>
                    <a:pt x="1760" y="3190"/>
                    <a:pt x="1694" y="3257"/>
                  </a:cubicBezTo>
                  <a:cubicBezTo>
                    <a:pt x="1641" y="3296"/>
                    <a:pt x="1575" y="3349"/>
                    <a:pt x="1509" y="3376"/>
                  </a:cubicBezTo>
                  <a:cubicBezTo>
                    <a:pt x="1429" y="3415"/>
                    <a:pt x="1363" y="3429"/>
                    <a:pt x="1297" y="3429"/>
                  </a:cubicBezTo>
                  <a:cubicBezTo>
                    <a:pt x="1178" y="3429"/>
                    <a:pt x="1072" y="3402"/>
                    <a:pt x="993" y="3349"/>
                  </a:cubicBezTo>
                  <a:cubicBezTo>
                    <a:pt x="926" y="3296"/>
                    <a:pt x="887" y="3230"/>
                    <a:pt x="887" y="3164"/>
                  </a:cubicBezTo>
                  <a:cubicBezTo>
                    <a:pt x="887" y="3137"/>
                    <a:pt x="900" y="3098"/>
                    <a:pt x="913" y="3071"/>
                  </a:cubicBezTo>
                  <a:cubicBezTo>
                    <a:pt x="940" y="3045"/>
                    <a:pt x="966" y="3018"/>
                    <a:pt x="993" y="3018"/>
                  </a:cubicBezTo>
                  <a:cubicBezTo>
                    <a:pt x="1019" y="3018"/>
                    <a:pt x="1046" y="3018"/>
                    <a:pt x="1072" y="3005"/>
                  </a:cubicBezTo>
                  <a:cubicBezTo>
                    <a:pt x="1099" y="3005"/>
                    <a:pt x="1125" y="2992"/>
                    <a:pt x="1151" y="2979"/>
                  </a:cubicBezTo>
                  <a:cubicBezTo>
                    <a:pt x="1178" y="2965"/>
                    <a:pt x="1204" y="2939"/>
                    <a:pt x="1218" y="2912"/>
                  </a:cubicBezTo>
                  <a:cubicBezTo>
                    <a:pt x="1231" y="2899"/>
                    <a:pt x="1244" y="2859"/>
                    <a:pt x="1244" y="2820"/>
                  </a:cubicBezTo>
                  <a:cubicBezTo>
                    <a:pt x="1244" y="2754"/>
                    <a:pt x="1218" y="2701"/>
                    <a:pt x="1165" y="2674"/>
                  </a:cubicBezTo>
                  <a:cubicBezTo>
                    <a:pt x="1125" y="2648"/>
                    <a:pt x="1072" y="2634"/>
                    <a:pt x="1019" y="2634"/>
                  </a:cubicBezTo>
                  <a:cubicBezTo>
                    <a:pt x="966" y="2634"/>
                    <a:pt x="913" y="2634"/>
                    <a:pt x="847" y="2661"/>
                  </a:cubicBezTo>
                  <a:cubicBezTo>
                    <a:pt x="794" y="2687"/>
                    <a:pt x="754" y="2714"/>
                    <a:pt x="701" y="2754"/>
                  </a:cubicBezTo>
                  <a:cubicBezTo>
                    <a:pt x="662" y="2807"/>
                    <a:pt x="622" y="2859"/>
                    <a:pt x="596" y="2926"/>
                  </a:cubicBezTo>
                  <a:cubicBezTo>
                    <a:pt x="569" y="2992"/>
                    <a:pt x="556" y="3071"/>
                    <a:pt x="556" y="3164"/>
                  </a:cubicBezTo>
                  <a:cubicBezTo>
                    <a:pt x="556" y="3257"/>
                    <a:pt x="582" y="3349"/>
                    <a:pt x="622" y="3415"/>
                  </a:cubicBezTo>
                  <a:cubicBezTo>
                    <a:pt x="649" y="3495"/>
                    <a:pt x="701" y="3561"/>
                    <a:pt x="768" y="3614"/>
                  </a:cubicBezTo>
                  <a:cubicBezTo>
                    <a:pt x="821" y="3667"/>
                    <a:pt x="900" y="3707"/>
                    <a:pt x="979" y="3733"/>
                  </a:cubicBezTo>
                  <a:cubicBezTo>
                    <a:pt x="1059" y="3759"/>
                    <a:pt x="1138" y="3773"/>
                    <a:pt x="1231" y="3773"/>
                  </a:cubicBezTo>
                  <a:cubicBezTo>
                    <a:pt x="1390" y="3773"/>
                    <a:pt x="1535" y="3733"/>
                    <a:pt x="1668" y="3667"/>
                  </a:cubicBezTo>
                  <a:cubicBezTo>
                    <a:pt x="1800" y="3614"/>
                    <a:pt x="1932" y="3508"/>
                    <a:pt x="2051" y="3376"/>
                  </a:cubicBezTo>
                  <a:cubicBezTo>
                    <a:pt x="2144" y="3257"/>
                    <a:pt x="2237" y="3111"/>
                    <a:pt x="2303" y="2952"/>
                  </a:cubicBezTo>
                  <a:cubicBezTo>
                    <a:pt x="2382" y="2780"/>
                    <a:pt x="2462" y="2595"/>
                    <a:pt x="2541" y="2370"/>
                  </a:cubicBezTo>
                  <a:lnTo>
                    <a:pt x="3176" y="596"/>
                  </a:lnTo>
                  <a:cubicBezTo>
                    <a:pt x="3203" y="530"/>
                    <a:pt x="3229" y="490"/>
                    <a:pt x="3256" y="477"/>
                  </a:cubicBezTo>
                  <a:cubicBezTo>
                    <a:pt x="3296" y="464"/>
                    <a:pt x="3362" y="451"/>
                    <a:pt x="3454" y="451"/>
                  </a:cubicBezTo>
                  <a:cubicBezTo>
                    <a:pt x="3534" y="451"/>
                    <a:pt x="3613" y="437"/>
                    <a:pt x="3679" y="411"/>
                  </a:cubicBezTo>
                  <a:cubicBezTo>
                    <a:pt x="3759" y="398"/>
                    <a:pt x="3799" y="345"/>
                    <a:pt x="3799" y="279"/>
                  </a:cubicBezTo>
                  <a:cubicBezTo>
                    <a:pt x="3799" y="212"/>
                    <a:pt x="3759" y="160"/>
                    <a:pt x="3693" y="146"/>
                  </a:cubicBezTo>
                  <a:cubicBezTo>
                    <a:pt x="3626" y="120"/>
                    <a:pt x="3547" y="107"/>
                    <a:pt x="3454" y="107"/>
                  </a:cubicBezTo>
                  <a:lnTo>
                    <a:pt x="2422" y="107"/>
                  </a:lnTo>
                  <a:cubicBezTo>
                    <a:pt x="2329" y="107"/>
                    <a:pt x="2263" y="120"/>
                    <a:pt x="2237" y="146"/>
                  </a:cubicBezTo>
                  <a:cubicBezTo>
                    <a:pt x="2210" y="160"/>
                    <a:pt x="2197" y="212"/>
                    <a:pt x="2197" y="279"/>
                  </a:cubicBezTo>
                  <a:cubicBezTo>
                    <a:pt x="2197" y="318"/>
                    <a:pt x="2224" y="358"/>
                    <a:pt x="2263" y="398"/>
                  </a:cubicBezTo>
                  <a:cubicBezTo>
                    <a:pt x="2303" y="437"/>
                    <a:pt x="2382" y="451"/>
                    <a:pt x="2475" y="451"/>
                  </a:cubicBezTo>
                  <a:cubicBezTo>
                    <a:pt x="2568" y="451"/>
                    <a:pt x="2634" y="464"/>
                    <a:pt x="2660" y="477"/>
                  </a:cubicBezTo>
                  <a:cubicBezTo>
                    <a:pt x="2687" y="504"/>
                    <a:pt x="2700" y="517"/>
                    <a:pt x="2700" y="557"/>
                  </a:cubicBezTo>
                  <a:cubicBezTo>
                    <a:pt x="2700" y="623"/>
                    <a:pt x="2687" y="689"/>
                    <a:pt x="2647" y="795"/>
                  </a:cubicBezTo>
                  <a:lnTo>
                    <a:pt x="2197" y="2224"/>
                  </a:lnTo>
                  <a:lnTo>
                    <a:pt x="1337" y="623"/>
                  </a:lnTo>
                  <a:cubicBezTo>
                    <a:pt x="1324" y="583"/>
                    <a:pt x="1310" y="543"/>
                    <a:pt x="1297" y="504"/>
                  </a:cubicBezTo>
                  <a:cubicBezTo>
                    <a:pt x="1284" y="464"/>
                    <a:pt x="1284" y="437"/>
                    <a:pt x="1284" y="424"/>
                  </a:cubicBezTo>
                  <a:cubicBezTo>
                    <a:pt x="1284" y="385"/>
                    <a:pt x="1284" y="358"/>
                    <a:pt x="1297" y="358"/>
                  </a:cubicBezTo>
                  <a:cubicBezTo>
                    <a:pt x="1324" y="345"/>
                    <a:pt x="1337" y="345"/>
                    <a:pt x="1363" y="345"/>
                  </a:cubicBezTo>
                  <a:cubicBezTo>
                    <a:pt x="1443" y="345"/>
                    <a:pt x="1496" y="332"/>
                    <a:pt x="1522" y="292"/>
                  </a:cubicBezTo>
                  <a:cubicBezTo>
                    <a:pt x="1549" y="252"/>
                    <a:pt x="1562" y="212"/>
                    <a:pt x="1562" y="160"/>
                  </a:cubicBezTo>
                  <a:cubicBezTo>
                    <a:pt x="1562" y="120"/>
                    <a:pt x="1549" y="80"/>
                    <a:pt x="1522" y="54"/>
                  </a:cubicBezTo>
                  <a:cubicBezTo>
                    <a:pt x="1496" y="14"/>
                    <a:pt x="1416" y="1"/>
                    <a:pt x="1310"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4"/>
          <p:cNvGrpSpPr/>
          <p:nvPr/>
        </p:nvGrpSpPr>
        <p:grpSpPr>
          <a:xfrm rot="1189416">
            <a:off x="8174506" y="4520277"/>
            <a:ext cx="563830" cy="258402"/>
            <a:chOff x="6301529" y="2700815"/>
            <a:chExt cx="640137" cy="293373"/>
          </a:xfrm>
        </p:grpSpPr>
        <p:sp>
          <p:nvSpPr>
            <p:cNvPr id="423" name="Google Shape;423;p24"/>
            <p:cNvSpPr/>
            <p:nvPr/>
          </p:nvSpPr>
          <p:spPr>
            <a:xfrm>
              <a:off x="6301529" y="2703026"/>
              <a:ext cx="188802" cy="281656"/>
            </a:xfrm>
            <a:custGeom>
              <a:rect b="b" l="l" r="r" t="t"/>
              <a:pathLst>
                <a:path extrusionOk="0" h="5096" w="3416">
                  <a:moveTo>
                    <a:pt x="2528" y="609"/>
                  </a:moveTo>
                  <a:lnTo>
                    <a:pt x="2356" y="3177"/>
                  </a:lnTo>
                  <a:cubicBezTo>
                    <a:pt x="2211" y="3190"/>
                    <a:pt x="2039" y="3203"/>
                    <a:pt x="1853" y="3216"/>
                  </a:cubicBezTo>
                  <a:cubicBezTo>
                    <a:pt x="1668" y="3216"/>
                    <a:pt x="1496" y="3229"/>
                    <a:pt x="1324" y="3243"/>
                  </a:cubicBezTo>
                  <a:cubicBezTo>
                    <a:pt x="1165" y="3243"/>
                    <a:pt x="1020" y="3243"/>
                    <a:pt x="901" y="3256"/>
                  </a:cubicBezTo>
                  <a:lnTo>
                    <a:pt x="702" y="3256"/>
                  </a:lnTo>
                  <a:cubicBezTo>
                    <a:pt x="662" y="3256"/>
                    <a:pt x="636" y="3256"/>
                    <a:pt x="623" y="3243"/>
                  </a:cubicBezTo>
                  <a:cubicBezTo>
                    <a:pt x="623" y="3229"/>
                    <a:pt x="623" y="3216"/>
                    <a:pt x="623" y="3203"/>
                  </a:cubicBezTo>
                  <a:cubicBezTo>
                    <a:pt x="623" y="3177"/>
                    <a:pt x="623" y="3163"/>
                    <a:pt x="649" y="3137"/>
                  </a:cubicBezTo>
                  <a:cubicBezTo>
                    <a:pt x="676" y="3110"/>
                    <a:pt x="689" y="3097"/>
                    <a:pt x="689" y="3084"/>
                  </a:cubicBezTo>
                  <a:lnTo>
                    <a:pt x="2528" y="609"/>
                  </a:lnTo>
                  <a:close/>
                  <a:moveTo>
                    <a:pt x="2714" y="0"/>
                  </a:moveTo>
                  <a:cubicBezTo>
                    <a:pt x="2648" y="0"/>
                    <a:pt x="2581" y="27"/>
                    <a:pt x="2515" y="66"/>
                  </a:cubicBezTo>
                  <a:cubicBezTo>
                    <a:pt x="2462" y="119"/>
                    <a:pt x="2423" y="146"/>
                    <a:pt x="2409" y="172"/>
                  </a:cubicBezTo>
                  <a:cubicBezTo>
                    <a:pt x="2264" y="357"/>
                    <a:pt x="2131" y="530"/>
                    <a:pt x="2012" y="688"/>
                  </a:cubicBezTo>
                  <a:cubicBezTo>
                    <a:pt x="1893" y="834"/>
                    <a:pt x="1774" y="980"/>
                    <a:pt x="1668" y="1125"/>
                  </a:cubicBezTo>
                  <a:lnTo>
                    <a:pt x="1351" y="1562"/>
                  </a:lnTo>
                  <a:cubicBezTo>
                    <a:pt x="1245" y="1707"/>
                    <a:pt x="1126" y="1866"/>
                    <a:pt x="993" y="2038"/>
                  </a:cubicBezTo>
                  <a:cubicBezTo>
                    <a:pt x="874" y="2197"/>
                    <a:pt x="728" y="2396"/>
                    <a:pt x="583" y="2594"/>
                  </a:cubicBezTo>
                  <a:cubicBezTo>
                    <a:pt x="437" y="2806"/>
                    <a:pt x="265" y="3031"/>
                    <a:pt x="67" y="3296"/>
                  </a:cubicBezTo>
                  <a:cubicBezTo>
                    <a:pt x="40" y="3335"/>
                    <a:pt x="27" y="3362"/>
                    <a:pt x="14" y="3388"/>
                  </a:cubicBezTo>
                  <a:cubicBezTo>
                    <a:pt x="1" y="3415"/>
                    <a:pt x="1" y="3441"/>
                    <a:pt x="1" y="3468"/>
                  </a:cubicBezTo>
                  <a:cubicBezTo>
                    <a:pt x="1" y="3521"/>
                    <a:pt x="27" y="3574"/>
                    <a:pt x="80" y="3600"/>
                  </a:cubicBezTo>
                  <a:cubicBezTo>
                    <a:pt x="133" y="3640"/>
                    <a:pt x="186" y="3653"/>
                    <a:pt x="265" y="3653"/>
                  </a:cubicBezTo>
                  <a:cubicBezTo>
                    <a:pt x="345" y="3653"/>
                    <a:pt x="570" y="3640"/>
                    <a:pt x="901" y="3627"/>
                  </a:cubicBezTo>
                  <a:cubicBezTo>
                    <a:pt x="1231" y="3613"/>
                    <a:pt x="1721" y="3600"/>
                    <a:pt x="2343" y="3587"/>
                  </a:cubicBezTo>
                  <a:lnTo>
                    <a:pt x="2343" y="3587"/>
                  </a:lnTo>
                  <a:lnTo>
                    <a:pt x="2290" y="4540"/>
                  </a:lnTo>
                  <a:cubicBezTo>
                    <a:pt x="2290" y="4632"/>
                    <a:pt x="2264" y="4685"/>
                    <a:pt x="2211" y="4725"/>
                  </a:cubicBezTo>
                  <a:cubicBezTo>
                    <a:pt x="2158" y="4752"/>
                    <a:pt x="2078" y="4778"/>
                    <a:pt x="1986" y="4778"/>
                  </a:cubicBezTo>
                  <a:cubicBezTo>
                    <a:pt x="1973" y="4778"/>
                    <a:pt x="1946" y="4778"/>
                    <a:pt x="1893" y="4791"/>
                  </a:cubicBezTo>
                  <a:cubicBezTo>
                    <a:pt x="1853" y="4791"/>
                    <a:pt x="1801" y="4791"/>
                    <a:pt x="1748" y="4804"/>
                  </a:cubicBezTo>
                  <a:cubicBezTo>
                    <a:pt x="1695" y="4804"/>
                    <a:pt x="1642" y="4804"/>
                    <a:pt x="1576" y="4818"/>
                  </a:cubicBezTo>
                  <a:lnTo>
                    <a:pt x="1430" y="4818"/>
                  </a:lnTo>
                  <a:cubicBezTo>
                    <a:pt x="1390" y="4818"/>
                    <a:pt x="1351" y="4831"/>
                    <a:pt x="1311" y="4844"/>
                  </a:cubicBezTo>
                  <a:cubicBezTo>
                    <a:pt x="1271" y="4857"/>
                    <a:pt x="1245" y="4897"/>
                    <a:pt x="1245" y="4950"/>
                  </a:cubicBezTo>
                  <a:cubicBezTo>
                    <a:pt x="1245" y="5003"/>
                    <a:pt x="1271" y="5056"/>
                    <a:pt x="1324" y="5069"/>
                  </a:cubicBezTo>
                  <a:cubicBezTo>
                    <a:pt x="1377" y="5082"/>
                    <a:pt x="1417" y="5096"/>
                    <a:pt x="1456" y="5096"/>
                  </a:cubicBezTo>
                  <a:lnTo>
                    <a:pt x="2965" y="5096"/>
                  </a:lnTo>
                  <a:cubicBezTo>
                    <a:pt x="3045" y="5096"/>
                    <a:pt x="3111" y="5082"/>
                    <a:pt x="3164" y="5069"/>
                  </a:cubicBezTo>
                  <a:cubicBezTo>
                    <a:pt x="3217" y="5043"/>
                    <a:pt x="3230" y="5003"/>
                    <a:pt x="3230" y="4937"/>
                  </a:cubicBezTo>
                  <a:cubicBezTo>
                    <a:pt x="3230" y="4884"/>
                    <a:pt x="3217" y="4844"/>
                    <a:pt x="3164" y="4818"/>
                  </a:cubicBezTo>
                  <a:cubicBezTo>
                    <a:pt x="3124" y="4804"/>
                    <a:pt x="3058" y="4791"/>
                    <a:pt x="2965" y="4791"/>
                  </a:cubicBezTo>
                  <a:cubicBezTo>
                    <a:pt x="2912" y="4791"/>
                    <a:pt x="2859" y="4791"/>
                    <a:pt x="2793" y="4778"/>
                  </a:cubicBezTo>
                  <a:cubicBezTo>
                    <a:pt x="2740" y="4778"/>
                    <a:pt x="2714" y="4738"/>
                    <a:pt x="2714" y="4699"/>
                  </a:cubicBezTo>
                  <a:cubicBezTo>
                    <a:pt x="2714" y="4672"/>
                    <a:pt x="2714" y="4619"/>
                    <a:pt x="2714" y="4527"/>
                  </a:cubicBezTo>
                  <a:cubicBezTo>
                    <a:pt x="2727" y="4447"/>
                    <a:pt x="2727" y="4341"/>
                    <a:pt x="2727" y="4235"/>
                  </a:cubicBezTo>
                  <a:cubicBezTo>
                    <a:pt x="2740" y="4129"/>
                    <a:pt x="2740" y="4010"/>
                    <a:pt x="2753" y="3904"/>
                  </a:cubicBezTo>
                  <a:cubicBezTo>
                    <a:pt x="2753" y="3785"/>
                    <a:pt x="2767" y="3679"/>
                    <a:pt x="2767" y="3587"/>
                  </a:cubicBezTo>
                  <a:lnTo>
                    <a:pt x="3230" y="3587"/>
                  </a:lnTo>
                  <a:cubicBezTo>
                    <a:pt x="3256" y="3587"/>
                    <a:pt x="3296" y="3574"/>
                    <a:pt x="3336" y="3547"/>
                  </a:cubicBezTo>
                  <a:cubicBezTo>
                    <a:pt x="3389" y="3534"/>
                    <a:pt x="3415" y="3481"/>
                    <a:pt x="3415" y="3415"/>
                  </a:cubicBezTo>
                  <a:cubicBezTo>
                    <a:pt x="3415" y="3349"/>
                    <a:pt x="3389" y="3296"/>
                    <a:pt x="3349" y="3269"/>
                  </a:cubicBezTo>
                  <a:cubicBezTo>
                    <a:pt x="3309" y="3229"/>
                    <a:pt x="3256" y="3216"/>
                    <a:pt x="3190" y="3203"/>
                  </a:cubicBezTo>
                  <a:lnTo>
                    <a:pt x="2793" y="3177"/>
                  </a:lnTo>
                  <a:cubicBezTo>
                    <a:pt x="2793" y="3031"/>
                    <a:pt x="2793" y="2846"/>
                    <a:pt x="2806" y="2647"/>
                  </a:cubicBezTo>
                  <a:cubicBezTo>
                    <a:pt x="2806" y="2435"/>
                    <a:pt x="2820" y="2224"/>
                    <a:pt x="2833" y="1999"/>
                  </a:cubicBezTo>
                  <a:cubicBezTo>
                    <a:pt x="2846" y="1774"/>
                    <a:pt x="2859" y="1549"/>
                    <a:pt x="2873" y="1337"/>
                  </a:cubicBezTo>
                  <a:cubicBezTo>
                    <a:pt x="2899" y="1112"/>
                    <a:pt x="2912" y="927"/>
                    <a:pt x="2926" y="755"/>
                  </a:cubicBezTo>
                  <a:cubicBezTo>
                    <a:pt x="2939" y="569"/>
                    <a:pt x="2952" y="424"/>
                    <a:pt x="2952" y="318"/>
                  </a:cubicBezTo>
                  <a:cubicBezTo>
                    <a:pt x="2965" y="199"/>
                    <a:pt x="2965" y="146"/>
                    <a:pt x="2965" y="132"/>
                  </a:cubicBezTo>
                  <a:cubicBezTo>
                    <a:pt x="2965" y="93"/>
                    <a:pt x="2952" y="53"/>
                    <a:pt x="2899" y="40"/>
                  </a:cubicBezTo>
                  <a:cubicBezTo>
                    <a:pt x="2846" y="13"/>
                    <a:pt x="2780" y="0"/>
                    <a:pt x="2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6504149" y="2700815"/>
              <a:ext cx="177804" cy="287515"/>
            </a:xfrm>
            <a:custGeom>
              <a:rect b="b" l="l" r="r" t="t"/>
              <a:pathLst>
                <a:path extrusionOk="0" h="5202" w="3217">
                  <a:moveTo>
                    <a:pt x="1668" y="0"/>
                  </a:moveTo>
                  <a:cubicBezTo>
                    <a:pt x="1417" y="0"/>
                    <a:pt x="1192" y="53"/>
                    <a:pt x="1007" y="159"/>
                  </a:cubicBezTo>
                  <a:cubicBezTo>
                    <a:pt x="808" y="265"/>
                    <a:pt x="649" y="384"/>
                    <a:pt x="517" y="530"/>
                  </a:cubicBezTo>
                  <a:cubicBezTo>
                    <a:pt x="385" y="662"/>
                    <a:pt x="279" y="808"/>
                    <a:pt x="212" y="967"/>
                  </a:cubicBezTo>
                  <a:cubicBezTo>
                    <a:pt x="146" y="1112"/>
                    <a:pt x="120" y="1231"/>
                    <a:pt x="120" y="1337"/>
                  </a:cubicBezTo>
                  <a:cubicBezTo>
                    <a:pt x="120" y="1350"/>
                    <a:pt x="120" y="1377"/>
                    <a:pt x="120" y="1417"/>
                  </a:cubicBezTo>
                  <a:cubicBezTo>
                    <a:pt x="120" y="1456"/>
                    <a:pt x="133" y="1509"/>
                    <a:pt x="146" y="1549"/>
                  </a:cubicBezTo>
                  <a:cubicBezTo>
                    <a:pt x="173" y="1589"/>
                    <a:pt x="199" y="1628"/>
                    <a:pt x="239" y="1655"/>
                  </a:cubicBezTo>
                  <a:cubicBezTo>
                    <a:pt x="279" y="1695"/>
                    <a:pt x="332" y="1708"/>
                    <a:pt x="398" y="1708"/>
                  </a:cubicBezTo>
                  <a:cubicBezTo>
                    <a:pt x="504" y="1708"/>
                    <a:pt x="583" y="1681"/>
                    <a:pt x="649" y="1628"/>
                  </a:cubicBezTo>
                  <a:cubicBezTo>
                    <a:pt x="715" y="1575"/>
                    <a:pt x="742" y="1509"/>
                    <a:pt x="742" y="1417"/>
                  </a:cubicBezTo>
                  <a:cubicBezTo>
                    <a:pt x="742" y="1377"/>
                    <a:pt x="729" y="1350"/>
                    <a:pt x="715" y="1324"/>
                  </a:cubicBezTo>
                  <a:cubicBezTo>
                    <a:pt x="702" y="1297"/>
                    <a:pt x="689" y="1271"/>
                    <a:pt x="662" y="1258"/>
                  </a:cubicBezTo>
                  <a:lnTo>
                    <a:pt x="623" y="1192"/>
                  </a:lnTo>
                  <a:cubicBezTo>
                    <a:pt x="610" y="1165"/>
                    <a:pt x="596" y="1139"/>
                    <a:pt x="596" y="1112"/>
                  </a:cubicBezTo>
                  <a:cubicBezTo>
                    <a:pt x="596" y="1072"/>
                    <a:pt x="623" y="1020"/>
                    <a:pt x="662" y="940"/>
                  </a:cubicBezTo>
                  <a:cubicBezTo>
                    <a:pt x="715" y="861"/>
                    <a:pt x="782" y="781"/>
                    <a:pt x="874" y="702"/>
                  </a:cubicBezTo>
                  <a:cubicBezTo>
                    <a:pt x="954" y="609"/>
                    <a:pt x="1060" y="543"/>
                    <a:pt x="1192" y="477"/>
                  </a:cubicBezTo>
                  <a:cubicBezTo>
                    <a:pt x="1311" y="411"/>
                    <a:pt x="1457" y="384"/>
                    <a:pt x="1602" y="384"/>
                  </a:cubicBezTo>
                  <a:cubicBezTo>
                    <a:pt x="1774" y="384"/>
                    <a:pt x="1907" y="411"/>
                    <a:pt x="2012" y="464"/>
                  </a:cubicBezTo>
                  <a:cubicBezTo>
                    <a:pt x="2132" y="517"/>
                    <a:pt x="2224" y="596"/>
                    <a:pt x="2290" y="675"/>
                  </a:cubicBezTo>
                  <a:cubicBezTo>
                    <a:pt x="2357" y="768"/>
                    <a:pt x="2410" y="861"/>
                    <a:pt x="2436" y="967"/>
                  </a:cubicBezTo>
                  <a:cubicBezTo>
                    <a:pt x="2462" y="1059"/>
                    <a:pt x="2489" y="1165"/>
                    <a:pt x="2489" y="1258"/>
                  </a:cubicBezTo>
                  <a:cubicBezTo>
                    <a:pt x="2489" y="1470"/>
                    <a:pt x="2449" y="1681"/>
                    <a:pt x="2370" y="1906"/>
                  </a:cubicBezTo>
                  <a:cubicBezTo>
                    <a:pt x="2290" y="2131"/>
                    <a:pt x="2198" y="2370"/>
                    <a:pt x="2065" y="2595"/>
                  </a:cubicBezTo>
                  <a:cubicBezTo>
                    <a:pt x="1946" y="2833"/>
                    <a:pt x="1801" y="3058"/>
                    <a:pt x="1629" y="3296"/>
                  </a:cubicBezTo>
                  <a:cubicBezTo>
                    <a:pt x="1470" y="3521"/>
                    <a:pt x="1298" y="3733"/>
                    <a:pt x="1126" y="3931"/>
                  </a:cubicBezTo>
                  <a:cubicBezTo>
                    <a:pt x="954" y="4130"/>
                    <a:pt x="782" y="4315"/>
                    <a:pt x="610" y="4487"/>
                  </a:cubicBezTo>
                  <a:cubicBezTo>
                    <a:pt x="437" y="4646"/>
                    <a:pt x="279" y="4778"/>
                    <a:pt x="133" y="4884"/>
                  </a:cubicBezTo>
                  <a:cubicBezTo>
                    <a:pt x="93" y="4924"/>
                    <a:pt x="67" y="4950"/>
                    <a:pt x="40" y="4964"/>
                  </a:cubicBezTo>
                  <a:cubicBezTo>
                    <a:pt x="14" y="4990"/>
                    <a:pt x="1" y="5017"/>
                    <a:pt x="1" y="5043"/>
                  </a:cubicBezTo>
                  <a:cubicBezTo>
                    <a:pt x="1" y="5083"/>
                    <a:pt x="14" y="5109"/>
                    <a:pt x="40" y="5149"/>
                  </a:cubicBezTo>
                  <a:cubicBezTo>
                    <a:pt x="67" y="5189"/>
                    <a:pt x="120" y="5202"/>
                    <a:pt x="186" y="5202"/>
                  </a:cubicBezTo>
                  <a:cubicBezTo>
                    <a:pt x="239" y="5202"/>
                    <a:pt x="292" y="5189"/>
                    <a:pt x="345" y="5175"/>
                  </a:cubicBezTo>
                  <a:cubicBezTo>
                    <a:pt x="385" y="5162"/>
                    <a:pt x="424" y="5136"/>
                    <a:pt x="437" y="5122"/>
                  </a:cubicBezTo>
                  <a:lnTo>
                    <a:pt x="1510" y="5122"/>
                  </a:lnTo>
                  <a:cubicBezTo>
                    <a:pt x="1642" y="5122"/>
                    <a:pt x="1774" y="5122"/>
                    <a:pt x="1893" y="5136"/>
                  </a:cubicBezTo>
                  <a:lnTo>
                    <a:pt x="2674" y="5136"/>
                  </a:lnTo>
                  <a:cubicBezTo>
                    <a:pt x="2701" y="5136"/>
                    <a:pt x="2727" y="5122"/>
                    <a:pt x="2767" y="5109"/>
                  </a:cubicBezTo>
                  <a:cubicBezTo>
                    <a:pt x="2807" y="5083"/>
                    <a:pt x="2833" y="5043"/>
                    <a:pt x="2873" y="5003"/>
                  </a:cubicBezTo>
                  <a:cubicBezTo>
                    <a:pt x="2979" y="4805"/>
                    <a:pt x="3058" y="4659"/>
                    <a:pt x="3124" y="4567"/>
                  </a:cubicBezTo>
                  <a:cubicBezTo>
                    <a:pt x="3177" y="4461"/>
                    <a:pt x="3217" y="4394"/>
                    <a:pt x="3217" y="4355"/>
                  </a:cubicBezTo>
                  <a:cubicBezTo>
                    <a:pt x="3217" y="4315"/>
                    <a:pt x="3190" y="4275"/>
                    <a:pt x="3151" y="4262"/>
                  </a:cubicBezTo>
                  <a:cubicBezTo>
                    <a:pt x="3111" y="4236"/>
                    <a:pt x="3071" y="4222"/>
                    <a:pt x="3032" y="4222"/>
                  </a:cubicBezTo>
                  <a:cubicBezTo>
                    <a:pt x="2965" y="4222"/>
                    <a:pt x="2926" y="4249"/>
                    <a:pt x="2899" y="4275"/>
                  </a:cubicBezTo>
                  <a:cubicBezTo>
                    <a:pt x="2873" y="4302"/>
                    <a:pt x="2846" y="4342"/>
                    <a:pt x="2820" y="4368"/>
                  </a:cubicBezTo>
                  <a:lnTo>
                    <a:pt x="2661" y="4619"/>
                  </a:lnTo>
                  <a:cubicBezTo>
                    <a:pt x="2621" y="4672"/>
                    <a:pt x="2595" y="4712"/>
                    <a:pt x="2568" y="4725"/>
                  </a:cubicBezTo>
                  <a:cubicBezTo>
                    <a:pt x="2555" y="4739"/>
                    <a:pt x="2529" y="4752"/>
                    <a:pt x="2502" y="4752"/>
                  </a:cubicBezTo>
                  <a:lnTo>
                    <a:pt x="2251" y="4752"/>
                  </a:lnTo>
                  <a:cubicBezTo>
                    <a:pt x="2132" y="4752"/>
                    <a:pt x="1973" y="4739"/>
                    <a:pt x="1801" y="4739"/>
                  </a:cubicBezTo>
                  <a:lnTo>
                    <a:pt x="1285" y="4739"/>
                  </a:lnTo>
                  <a:cubicBezTo>
                    <a:pt x="1099" y="4725"/>
                    <a:pt x="954" y="4725"/>
                    <a:pt x="821" y="4712"/>
                  </a:cubicBezTo>
                  <a:cubicBezTo>
                    <a:pt x="940" y="4606"/>
                    <a:pt x="1073" y="4474"/>
                    <a:pt x="1232" y="4315"/>
                  </a:cubicBezTo>
                  <a:cubicBezTo>
                    <a:pt x="1377" y="4156"/>
                    <a:pt x="1536" y="3984"/>
                    <a:pt x="1695" y="3799"/>
                  </a:cubicBezTo>
                  <a:cubicBezTo>
                    <a:pt x="1854" y="3614"/>
                    <a:pt x="1999" y="3415"/>
                    <a:pt x="2145" y="3203"/>
                  </a:cubicBezTo>
                  <a:cubicBezTo>
                    <a:pt x="2304" y="2992"/>
                    <a:pt x="2436" y="2780"/>
                    <a:pt x="2555" y="2568"/>
                  </a:cubicBezTo>
                  <a:cubicBezTo>
                    <a:pt x="2674" y="2343"/>
                    <a:pt x="2767" y="2131"/>
                    <a:pt x="2833" y="1920"/>
                  </a:cubicBezTo>
                  <a:cubicBezTo>
                    <a:pt x="2912" y="1695"/>
                    <a:pt x="2952" y="1483"/>
                    <a:pt x="2952" y="1271"/>
                  </a:cubicBezTo>
                  <a:cubicBezTo>
                    <a:pt x="2952" y="1099"/>
                    <a:pt x="2926" y="940"/>
                    <a:pt x="2873" y="781"/>
                  </a:cubicBezTo>
                  <a:cubicBezTo>
                    <a:pt x="2833" y="622"/>
                    <a:pt x="2754" y="490"/>
                    <a:pt x="2661" y="384"/>
                  </a:cubicBezTo>
                  <a:cubicBezTo>
                    <a:pt x="2555" y="265"/>
                    <a:pt x="2423" y="172"/>
                    <a:pt x="2264" y="106"/>
                  </a:cubicBezTo>
                  <a:cubicBezTo>
                    <a:pt x="2105" y="40"/>
                    <a:pt x="1907"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6708261" y="2850763"/>
              <a:ext cx="40292" cy="139778"/>
            </a:xfrm>
            <a:custGeom>
              <a:rect b="b" l="l" r="r" t="t"/>
              <a:pathLst>
                <a:path extrusionOk="0" h="2529" w="729">
                  <a:moveTo>
                    <a:pt x="371" y="1"/>
                  </a:moveTo>
                  <a:cubicBezTo>
                    <a:pt x="305" y="1"/>
                    <a:pt x="252" y="14"/>
                    <a:pt x="199" y="40"/>
                  </a:cubicBezTo>
                  <a:cubicBezTo>
                    <a:pt x="159" y="54"/>
                    <a:pt x="119" y="80"/>
                    <a:pt x="93" y="120"/>
                  </a:cubicBezTo>
                  <a:cubicBezTo>
                    <a:pt x="53" y="146"/>
                    <a:pt x="40" y="186"/>
                    <a:pt x="27" y="226"/>
                  </a:cubicBezTo>
                  <a:cubicBezTo>
                    <a:pt x="14" y="265"/>
                    <a:pt x="0" y="305"/>
                    <a:pt x="0" y="331"/>
                  </a:cubicBezTo>
                  <a:cubicBezTo>
                    <a:pt x="0" y="411"/>
                    <a:pt x="40" y="490"/>
                    <a:pt x="93" y="556"/>
                  </a:cubicBezTo>
                  <a:cubicBezTo>
                    <a:pt x="146" y="623"/>
                    <a:pt x="225" y="662"/>
                    <a:pt x="358" y="662"/>
                  </a:cubicBezTo>
                  <a:cubicBezTo>
                    <a:pt x="477" y="662"/>
                    <a:pt x="569" y="623"/>
                    <a:pt x="636" y="556"/>
                  </a:cubicBezTo>
                  <a:cubicBezTo>
                    <a:pt x="702" y="490"/>
                    <a:pt x="728" y="411"/>
                    <a:pt x="728" y="318"/>
                  </a:cubicBezTo>
                  <a:cubicBezTo>
                    <a:pt x="728" y="252"/>
                    <a:pt x="702" y="173"/>
                    <a:pt x="649" y="106"/>
                  </a:cubicBezTo>
                  <a:cubicBezTo>
                    <a:pt x="583" y="27"/>
                    <a:pt x="490" y="1"/>
                    <a:pt x="371" y="1"/>
                  </a:cubicBezTo>
                  <a:close/>
                  <a:moveTo>
                    <a:pt x="371" y="1867"/>
                  </a:moveTo>
                  <a:cubicBezTo>
                    <a:pt x="305" y="1867"/>
                    <a:pt x="252" y="1880"/>
                    <a:pt x="199" y="1906"/>
                  </a:cubicBezTo>
                  <a:cubicBezTo>
                    <a:pt x="159" y="1920"/>
                    <a:pt x="119" y="1946"/>
                    <a:pt x="93" y="1986"/>
                  </a:cubicBezTo>
                  <a:cubicBezTo>
                    <a:pt x="53" y="2012"/>
                    <a:pt x="40" y="2052"/>
                    <a:pt x="27" y="2092"/>
                  </a:cubicBezTo>
                  <a:cubicBezTo>
                    <a:pt x="14" y="2131"/>
                    <a:pt x="0" y="2171"/>
                    <a:pt x="0" y="2211"/>
                  </a:cubicBezTo>
                  <a:cubicBezTo>
                    <a:pt x="0" y="2277"/>
                    <a:pt x="40" y="2356"/>
                    <a:pt x="93" y="2423"/>
                  </a:cubicBezTo>
                  <a:cubicBezTo>
                    <a:pt x="146" y="2502"/>
                    <a:pt x="225" y="2529"/>
                    <a:pt x="358" y="2529"/>
                  </a:cubicBezTo>
                  <a:cubicBezTo>
                    <a:pt x="477" y="2529"/>
                    <a:pt x="569" y="2502"/>
                    <a:pt x="636" y="2423"/>
                  </a:cubicBezTo>
                  <a:cubicBezTo>
                    <a:pt x="702" y="2356"/>
                    <a:pt x="728" y="2277"/>
                    <a:pt x="728" y="2198"/>
                  </a:cubicBezTo>
                  <a:cubicBezTo>
                    <a:pt x="728" y="2118"/>
                    <a:pt x="702" y="2039"/>
                    <a:pt x="649" y="1973"/>
                  </a:cubicBezTo>
                  <a:cubicBezTo>
                    <a:pt x="583" y="1906"/>
                    <a:pt x="490" y="1867"/>
                    <a:pt x="371" y="18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6771877" y="2701534"/>
              <a:ext cx="169789" cy="292655"/>
            </a:xfrm>
            <a:custGeom>
              <a:rect b="b" l="l" r="r" t="t"/>
              <a:pathLst>
                <a:path extrusionOk="0" h="5295" w="3072">
                  <a:moveTo>
                    <a:pt x="1642" y="371"/>
                  </a:moveTo>
                  <a:cubicBezTo>
                    <a:pt x="1814" y="371"/>
                    <a:pt x="1960" y="411"/>
                    <a:pt x="2079" y="477"/>
                  </a:cubicBezTo>
                  <a:cubicBezTo>
                    <a:pt x="2198" y="543"/>
                    <a:pt x="2304" y="636"/>
                    <a:pt x="2383" y="742"/>
                  </a:cubicBezTo>
                  <a:cubicBezTo>
                    <a:pt x="2463" y="848"/>
                    <a:pt x="2529" y="954"/>
                    <a:pt x="2555" y="1086"/>
                  </a:cubicBezTo>
                  <a:cubicBezTo>
                    <a:pt x="2595" y="1218"/>
                    <a:pt x="2621" y="1337"/>
                    <a:pt x="2621" y="1443"/>
                  </a:cubicBezTo>
                  <a:cubicBezTo>
                    <a:pt x="2621" y="1562"/>
                    <a:pt x="2595" y="1682"/>
                    <a:pt x="2542" y="1814"/>
                  </a:cubicBezTo>
                  <a:cubicBezTo>
                    <a:pt x="2502" y="1946"/>
                    <a:pt x="2436" y="2065"/>
                    <a:pt x="2343" y="2184"/>
                  </a:cubicBezTo>
                  <a:cubicBezTo>
                    <a:pt x="2238" y="2304"/>
                    <a:pt x="2118" y="2409"/>
                    <a:pt x="1973" y="2489"/>
                  </a:cubicBezTo>
                  <a:cubicBezTo>
                    <a:pt x="1841" y="2582"/>
                    <a:pt x="1668" y="2621"/>
                    <a:pt x="1457" y="2621"/>
                  </a:cubicBezTo>
                  <a:cubicBezTo>
                    <a:pt x="1311" y="2621"/>
                    <a:pt x="1179" y="2595"/>
                    <a:pt x="1060" y="2542"/>
                  </a:cubicBezTo>
                  <a:cubicBezTo>
                    <a:pt x="941" y="2489"/>
                    <a:pt x="835" y="2409"/>
                    <a:pt x="742" y="2317"/>
                  </a:cubicBezTo>
                  <a:cubicBezTo>
                    <a:pt x="663" y="2224"/>
                    <a:pt x="596" y="2105"/>
                    <a:pt x="543" y="1986"/>
                  </a:cubicBezTo>
                  <a:cubicBezTo>
                    <a:pt x="491" y="1854"/>
                    <a:pt x="464" y="1721"/>
                    <a:pt x="464" y="1562"/>
                  </a:cubicBezTo>
                  <a:cubicBezTo>
                    <a:pt x="464" y="1351"/>
                    <a:pt x="504" y="1179"/>
                    <a:pt x="557" y="1033"/>
                  </a:cubicBezTo>
                  <a:cubicBezTo>
                    <a:pt x="623" y="874"/>
                    <a:pt x="716" y="755"/>
                    <a:pt x="821" y="662"/>
                  </a:cubicBezTo>
                  <a:cubicBezTo>
                    <a:pt x="927" y="557"/>
                    <a:pt x="1046" y="490"/>
                    <a:pt x="1192" y="437"/>
                  </a:cubicBezTo>
                  <a:cubicBezTo>
                    <a:pt x="1338" y="398"/>
                    <a:pt x="1483" y="371"/>
                    <a:pt x="1642" y="371"/>
                  </a:cubicBezTo>
                  <a:close/>
                  <a:moveTo>
                    <a:pt x="1589" y="1"/>
                  </a:moveTo>
                  <a:cubicBezTo>
                    <a:pt x="1298" y="1"/>
                    <a:pt x="1060" y="40"/>
                    <a:pt x="861" y="146"/>
                  </a:cubicBezTo>
                  <a:cubicBezTo>
                    <a:pt x="663" y="239"/>
                    <a:pt x="491" y="358"/>
                    <a:pt x="371" y="504"/>
                  </a:cubicBezTo>
                  <a:cubicBezTo>
                    <a:pt x="239" y="649"/>
                    <a:pt x="146" y="821"/>
                    <a:pt x="93" y="1007"/>
                  </a:cubicBezTo>
                  <a:cubicBezTo>
                    <a:pt x="27" y="1192"/>
                    <a:pt x="1" y="1364"/>
                    <a:pt x="1" y="1536"/>
                  </a:cubicBezTo>
                  <a:cubicBezTo>
                    <a:pt x="1" y="1761"/>
                    <a:pt x="41" y="1959"/>
                    <a:pt x="107" y="2145"/>
                  </a:cubicBezTo>
                  <a:cubicBezTo>
                    <a:pt x="186" y="2330"/>
                    <a:pt x="279" y="2489"/>
                    <a:pt x="398" y="2621"/>
                  </a:cubicBezTo>
                  <a:cubicBezTo>
                    <a:pt x="517" y="2754"/>
                    <a:pt x="663" y="2846"/>
                    <a:pt x="821" y="2926"/>
                  </a:cubicBezTo>
                  <a:cubicBezTo>
                    <a:pt x="980" y="2992"/>
                    <a:pt x="1152" y="3031"/>
                    <a:pt x="1338" y="3031"/>
                  </a:cubicBezTo>
                  <a:cubicBezTo>
                    <a:pt x="1430" y="3031"/>
                    <a:pt x="1536" y="3018"/>
                    <a:pt x="1655" y="2992"/>
                  </a:cubicBezTo>
                  <a:cubicBezTo>
                    <a:pt x="1761" y="2965"/>
                    <a:pt x="1880" y="2926"/>
                    <a:pt x="1986" y="2886"/>
                  </a:cubicBezTo>
                  <a:cubicBezTo>
                    <a:pt x="2092" y="2833"/>
                    <a:pt x="2198" y="2767"/>
                    <a:pt x="2291" y="2701"/>
                  </a:cubicBezTo>
                  <a:cubicBezTo>
                    <a:pt x="2396" y="2621"/>
                    <a:pt x="2476" y="2529"/>
                    <a:pt x="2555" y="2423"/>
                  </a:cubicBezTo>
                  <a:lnTo>
                    <a:pt x="2555" y="2423"/>
                  </a:lnTo>
                  <a:cubicBezTo>
                    <a:pt x="2516" y="2648"/>
                    <a:pt x="2436" y="2886"/>
                    <a:pt x="2343" y="3124"/>
                  </a:cubicBezTo>
                  <a:cubicBezTo>
                    <a:pt x="2251" y="3362"/>
                    <a:pt x="2132" y="3601"/>
                    <a:pt x="1986" y="3839"/>
                  </a:cubicBezTo>
                  <a:cubicBezTo>
                    <a:pt x="1841" y="4064"/>
                    <a:pt x="1695" y="4276"/>
                    <a:pt x="1523" y="4474"/>
                  </a:cubicBezTo>
                  <a:cubicBezTo>
                    <a:pt x="1351" y="4659"/>
                    <a:pt x="1166" y="4818"/>
                    <a:pt x="967" y="4951"/>
                  </a:cubicBezTo>
                  <a:cubicBezTo>
                    <a:pt x="927" y="4977"/>
                    <a:pt x="888" y="5017"/>
                    <a:pt x="874" y="5030"/>
                  </a:cubicBezTo>
                  <a:cubicBezTo>
                    <a:pt x="848" y="5056"/>
                    <a:pt x="835" y="5096"/>
                    <a:pt x="835" y="5136"/>
                  </a:cubicBezTo>
                  <a:cubicBezTo>
                    <a:pt x="835" y="5202"/>
                    <a:pt x="848" y="5242"/>
                    <a:pt x="901" y="5255"/>
                  </a:cubicBezTo>
                  <a:cubicBezTo>
                    <a:pt x="941" y="5281"/>
                    <a:pt x="980" y="5295"/>
                    <a:pt x="1020" y="5295"/>
                  </a:cubicBezTo>
                  <a:cubicBezTo>
                    <a:pt x="1073" y="5295"/>
                    <a:pt x="1126" y="5281"/>
                    <a:pt x="1166" y="5268"/>
                  </a:cubicBezTo>
                  <a:cubicBezTo>
                    <a:pt x="1218" y="5242"/>
                    <a:pt x="1258" y="5215"/>
                    <a:pt x="1311" y="5176"/>
                  </a:cubicBezTo>
                  <a:cubicBezTo>
                    <a:pt x="1470" y="5043"/>
                    <a:pt x="1642" y="4871"/>
                    <a:pt x="1854" y="4659"/>
                  </a:cubicBezTo>
                  <a:cubicBezTo>
                    <a:pt x="2052" y="4434"/>
                    <a:pt x="2251" y="4143"/>
                    <a:pt x="2449" y="3786"/>
                  </a:cubicBezTo>
                  <a:cubicBezTo>
                    <a:pt x="2529" y="3640"/>
                    <a:pt x="2608" y="3468"/>
                    <a:pt x="2688" y="3283"/>
                  </a:cubicBezTo>
                  <a:cubicBezTo>
                    <a:pt x="2754" y="3111"/>
                    <a:pt x="2820" y="2912"/>
                    <a:pt x="2886" y="2714"/>
                  </a:cubicBezTo>
                  <a:cubicBezTo>
                    <a:pt x="2939" y="2515"/>
                    <a:pt x="2979" y="2304"/>
                    <a:pt x="3018" y="2092"/>
                  </a:cubicBezTo>
                  <a:cubicBezTo>
                    <a:pt x="3058" y="1893"/>
                    <a:pt x="3071" y="1682"/>
                    <a:pt x="3071" y="1470"/>
                  </a:cubicBezTo>
                  <a:cubicBezTo>
                    <a:pt x="3071" y="1337"/>
                    <a:pt x="3045" y="1179"/>
                    <a:pt x="3005" y="1007"/>
                  </a:cubicBezTo>
                  <a:cubicBezTo>
                    <a:pt x="2966" y="834"/>
                    <a:pt x="2899" y="676"/>
                    <a:pt x="2780" y="530"/>
                  </a:cubicBezTo>
                  <a:cubicBezTo>
                    <a:pt x="2674" y="371"/>
                    <a:pt x="2529" y="252"/>
                    <a:pt x="2330" y="159"/>
                  </a:cubicBezTo>
                  <a:cubicBezTo>
                    <a:pt x="2132" y="54"/>
                    <a:pt x="1893" y="1"/>
                    <a:pt x="15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4"/>
          <p:cNvSpPr/>
          <p:nvPr/>
        </p:nvSpPr>
        <p:spPr>
          <a:xfrm>
            <a:off x="8675098" y="3951429"/>
            <a:ext cx="168247" cy="205586"/>
          </a:xfrm>
          <a:custGeom>
            <a:rect b="b" l="l" r="r" t="t"/>
            <a:pathLst>
              <a:path extrusionOk="0" h="4223" w="3456">
                <a:moveTo>
                  <a:pt x="755" y="371"/>
                </a:moveTo>
                <a:cubicBezTo>
                  <a:pt x="861" y="371"/>
                  <a:pt x="954" y="411"/>
                  <a:pt x="1046" y="490"/>
                </a:cubicBezTo>
                <a:cubicBezTo>
                  <a:pt x="1139" y="570"/>
                  <a:pt x="1179" y="702"/>
                  <a:pt x="1179" y="887"/>
                </a:cubicBezTo>
                <a:cubicBezTo>
                  <a:pt x="1179" y="1073"/>
                  <a:pt x="1139" y="1218"/>
                  <a:pt x="1046" y="1311"/>
                </a:cubicBezTo>
                <a:cubicBezTo>
                  <a:pt x="967" y="1417"/>
                  <a:pt x="861" y="1470"/>
                  <a:pt x="729" y="1470"/>
                </a:cubicBezTo>
                <a:cubicBezTo>
                  <a:pt x="610" y="1470"/>
                  <a:pt x="517" y="1417"/>
                  <a:pt x="451" y="1311"/>
                </a:cubicBezTo>
                <a:cubicBezTo>
                  <a:pt x="385" y="1205"/>
                  <a:pt x="345" y="1086"/>
                  <a:pt x="345" y="940"/>
                </a:cubicBezTo>
                <a:cubicBezTo>
                  <a:pt x="345" y="834"/>
                  <a:pt x="358" y="742"/>
                  <a:pt x="385" y="662"/>
                </a:cubicBezTo>
                <a:cubicBezTo>
                  <a:pt x="424" y="596"/>
                  <a:pt x="451" y="530"/>
                  <a:pt x="491" y="490"/>
                </a:cubicBezTo>
                <a:cubicBezTo>
                  <a:pt x="530" y="437"/>
                  <a:pt x="583" y="411"/>
                  <a:pt x="623" y="398"/>
                </a:cubicBezTo>
                <a:cubicBezTo>
                  <a:pt x="676" y="371"/>
                  <a:pt x="716" y="371"/>
                  <a:pt x="755" y="371"/>
                </a:cubicBezTo>
                <a:close/>
                <a:moveTo>
                  <a:pt x="2727" y="2806"/>
                </a:moveTo>
                <a:cubicBezTo>
                  <a:pt x="2807" y="2806"/>
                  <a:pt x="2886" y="2846"/>
                  <a:pt x="2966" y="2926"/>
                </a:cubicBezTo>
                <a:cubicBezTo>
                  <a:pt x="3058" y="2992"/>
                  <a:pt x="3098" y="3124"/>
                  <a:pt x="3098" y="3309"/>
                </a:cubicBezTo>
                <a:cubicBezTo>
                  <a:pt x="3098" y="3376"/>
                  <a:pt x="3085" y="3442"/>
                  <a:pt x="3071" y="3508"/>
                </a:cubicBezTo>
                <a:cubicBezTo>
                  <a:pt x="3058" y="3574"/>
                  <a:pt x="3032" y="3640"/>
                  <a:pt x="3005" y="3693"/>
                </a:cubicBezTo>
                <a:cubicBezTo>
                  <a:pt x="2966" y="3746"/>
                  <a:pt x="2926" y="3786"/>
                  <a:pt x="2873" y="3826"/>
                </a:cubicBezTo>
                <a:cubicBezTo>
                  <a:pt x="2833" y="3865"/>
                  <a:pt x="2767" y="3879"/>
                  <a:pt x="2688" y="3879"/>
                </a:cubicBezTo>
                <a:cubicBezTo>
                  <a:pt x="2608" y="3879"/>
                  <a:pt x="2542" y="3865"/>
                  <a:pt x="2489" y="3826"/>
                </a:cubicBezTo>
                <a:cubicBezTo>
                  <a:pt x="2449" y="3786"/>
                  <a:pt x="2410" y="3733"/>
                  <a:pt x="2383" y="3680"/>
                </a:cubicBezTo>
                <a:cubicBezTo>
                  <a:pt x="2343" y="3627"/>
                  <a:pt x="2330" y="3561"/>
                  <a:pt x="2317" y="3495"/>
                </a:cubicBezTo>
                <a:cubicBezTo>
                  <a:pt x="2317" y="3442"/>
                  <a:pt x="2304" y="3389"/>
                  <a:pt x="2304" y="3336"/>
                </a:cubicBezTo>
                <a:cubicBezTo>
                  <a:pt x="2304" y="3164"/>
                  <a:pt x="2343" y="3031"/>
                  <a:pt x="2423" y="2939"/>
                </a:cubicBezTo>
                <a:cubicBezTo>
                  <a:pt x="2516" y="2846"/>
                  <a:pt x="2608" y="2806"/>
                  <a:pt x="2727" y="2806"/>
                </a:cubicBezTo>
                <a:close/>
                <a:moveTo>
                  <a:pt x="3032" y="1"/>
                </a:moveTo>
                <a:cubicBezTo>
                  <a:pt x="2992" y="1"/>
                  <a:pt x="2952" y="14"/>
                  <a:pt x="2913" y="54"/>
                </a:cubicBezTo>
                <a:cubicBezTo>
                  <a:pt x="2873" y="93"/>
                  <a:pt x="2846" y="146"/>
                  <a:pt x="2807" y="199"/>
                </a:cubicBezTo>
                <a:cubicBezTo>
                  <a:pt x="2767" y="252"/>
                  <a:pt x="2727" y="305"/>
                  <a:pt x="2688" y="371"/>
                </a:cubicBezTo>
                <a:cubicBezTo>
                  <a:pt x="2648" y="424"/>
                  <a:pt x="2595" y="464"/>
                  <a:pt x="2555" y="504"/>
                </a:cubicBezTo>
                <a:cubicBezTo>
                  <a:pt x="2502" y="530"/>
                  <a:pt x="2449" y="557"/>
                  <a:pt x="2383" y="570"/>
                </a:cubicBezTo>
                <a:cubicBezTo>
                  <a:pt x="2317" y="583"/>
                  <a:pt x="2264" y="583"/>
                  <a:pt x="2211" y="583"/>
                </a:cubicBezTo>
                <a:cubicBezTo>
                  <a:pt x="2052" y="583"/>
                  <a:pt x="1933" y="570"/>
                  <a:pt x="1827" y="543"/>
                </a:cubicBezTo>
                <a:cubicBezTo>
                  <a:pt x="1735" y="517"/>
                  <a:pt x="1642" y="477"/>
                  <a:pt x="1576" y="437"/>
                </a:cubicBezTo>
                <a:cubicBezTo>
                  <a:pt x="1510" y="398"/>
                  <a:pt x="1443" y="345"/>
                  <a:pt x="1391" y="305"/>
                </a:cubicBezTo>
                <a:cubicBezTo>
                  <a:pt x="1338" y="252"/>
                  <a:pt x="1285" y="212"/>
                  <a:pt x="1232" y="173"/>
                </a:cubicBezTo>
                <a:cubicBezTo>
                  <a:pt x="1179" y="120"/>
                  <a:pt x="1113" y="93"/>
                  <a:pt x="1033" y="67"/>
                </a:cubicBezTo>
                <a:cubicBezTo>
                  <a:pt x="967" y="27"/>
                  <a:pt x="874" y="14"/>
                  <a:pt x="755" y="14"/>
                </a:cubicBezTo>
                <a:cubicBezTo>
                  <a:pt x="663" y="14"/>
                  <a:pt x="570" y="40"/>
                  <a:pt x="477" y="80"/>
                </a:cubicBezTo>
                <a:cubicBezTo>
                  <a:pt x="398" y="120"/>
                  <a:pt x="318" y="186"/>
                  <a:pt x="239" y="265"/>
                </a:cubicBezTo>
                <a:cubicBezTo>
                  <a:pt x="173" y="345"/>
                  <a:pt x="120" y="437"/>
                  <a:pt x="67" y="557"/>
                </a:cubicBezTo>
                <a:cubicBezTo>
                  <a:pt x="27" y="662"/>
                  <a:pt x="1" y="795"/>
                  <a:pt x="1" y="940"/>
                </a:cubicBezTo>
                <a:cubicBezTo>
                  <a:pt x="1" y="1086"/>
                  <a:pt x="27" y="1205"/>
                  <a:pt x="67" y="1324"/>
                </a:cubicBezTo>
                <a:cubicBezTo>
                  <a:pt x="107" y="1430"/>
                  <a:pt x="160" y="1523"/>
                  <a:pt x="239" y="1589"/>
                </a:cubicBezTo>
                <a:cubicBezTo>
                  <a:pt x="305" y="1668"/>
                  <a:pt x="385" y="1721"/>
                  <a:pt x="477" y="1748"/>
                </a:cubicBezTo>
                <a:cubicBezTo>
                  <a:pt x="570" y="1787"/>
                  <a:pt x="649" y="1814"/>
                  <a:pt x="742" y="1814"/>
                </a:cubicBezTo>
                <a:cubicBezTo>
                  <a:pt x="848" y="1814"/>
                  <a:pt x="941" y="1787"/>
                  <a:pt x="1033" y="1748"/>
                </a:cubicBezTo>
                <a:cubicBezTo>
                  <a:pt x="1139" y="1695"/>
                  <a:pt x="1218" y="1629"/>
                  <a:pt x="1298" y="1549"/>
                </a:cubicBezTo>
                <a:cubicBezTo>
                  <a:pt x="1364" y="1456"/>
                  <a:pt x="1417" y="1364"/>
                  <a:pt x="1457" y="1245"/>
                </a:cubicBezTo>
                <a:cubicBezTo>
                  <a:pt x="1510" y="1126"/>
                  <a:pt x="1523" y="993"/>
                  <a:pt x="1523" y="861"/>
                </a:cubicBezTo>
                <a:cubicBezTo>
                  <a:pt x="1523" y="848"/>
                  <a:pt x="1523" y="834"/>
                  <a:pt x="1523" y="834"/>
                </a:cubicBezTo>
                <a:lnTo>
                  <a:pt x="1523" y="795"/>
                </a:lnTo>
                <a:cubicBezTo>
                  <a:pt x="1629" y="834"/>
                  <a:pt x="1735" y="861"/>
                  <a:pt x="1841" y="874"/>
                </a:cubicBezTo>
                <a:cubicBezTo>
                  <a:pt x="1933" y="887"/>
                  <a:pt x="2052" y="901"/>
                  <a:pt x="2198" y="901"/>
                </a:cubicBezTo>
                <a:lnTo>
                  <a:pt x="2304" y="901"/>
                </a:lnTo>
                <a:cubicBezTo>
                  <a:pt x="2330" y="887"/>
                  <a:pt x="2370" y="887"/>
                  <a:pt x="2410" y="874"/>
                </a:cubicBezTo>
                <a:lnTo>
                  <a:pt x="2410" y="874"/>
                </a:lnTo>
                <a:cubicBezTo>
                  <a:pt x="2410" y="887"/>
                  <a:pt x="2396" y="927"/>
                  <a:pt x="2343" y="1007"/>
                </a:cubicBezTo>
                <a:cubicBezTo>
                  <a:pt x="2304" y="1099"/>
                  <a:pt x="2238" y="1205"/>
                  <a:pt x="2171" y="1337"/>
                </a:cubicBezTo>
                <a:cubicBezTo>
                  <a:pt x="2092" y="1470"/>
                  <a:pt x="2013" y="1629"/>
                  <a:pt x="1920" y="1814"/>
                </a:cubicBezTo>
                <a:cubicBezTo>
                  <a:pt x="1814" y="1986"/>
                  <a:pt x="1721" y="2158"/>
                  <a:pt x="1629" y="2343"/>
                </a:cubicBezTo>
                <a:cubicBezTo>
                  <a:pt x="1523" y="2529"/>
                  <a:pt x="1430" y="2701"/>
                  <a:pt x="1338" y="2886"/>
                </a:cubicBezTo>
                <a:cubicBezTo>
                  <a:pt x="1245" y="3058"/>
                  <a:pt x="1166" y="3217"/>
                  <a:pt x="1086" y="3362"/>
                </a:cubicBezTo>
                <a:cubicBezTo>
                  <a:pt x="1020" y="3508"/>
                  <a:pt x="954" y="3627"/>
                  <a:pt x="914" y="3720"/>
                </a:cubicBezTo>
                <a:cubicBezTo>
                  <a:pt x="861" y="3812"/>
                  <a:pt x="835" y="3865"/>
                  <a:pt x="835" y="3879"/>
                </a:cubicBezTo>
                <a:cubicBezTo>
                  <a:pt x="835" y="3905"/>
                  <a:pt x="861" y="3945"/>
                  <a:pt x="888" y="3958"/>
                </a:cubicBezTo>
                <a:cubicBezTo>
                  <a:pt x="914" y="3984"/>
                  <a:pt x="954" y="3998"/>
                  <a:pt x="1020" y="3998"/>
                </a:cubicBezTo>
                <a:cubicBezTo>
                  <a:pt x="1086" y="3998"/>
                  <a:pt x="1139" y="3984"/>
                  <a:pt x="1166" y="3958"/>
                </a:cubicBezTo>
                <a:cubicBezTo>
                  <a:pt x="1205" y="3918"/>
                  <a:pt x="1232" y="3879"/>
                  <a:pt x="1258" y="3852"/>
                </a:cubicBezTo>
                <a:cubicBezTo>
                  <a:pt x="1271" y="3799"/>
                  <a:pt x="1324" y="3706"/>
                  <a:pt x="1391" y="3574"/>
                </a:cubicBezTo>
                <a:cubicBezTo>
                  <a:pt x="1443" y="3442"/>
                  <a:pt x="1536" y="3283"/>
                  <a:pt x="1629" y="3111"/>
                </a:cubicBezTo>
                <a:cubicBezTo>
                  <a:pt x="1721" y="2926"/>
                  <a:pt x="1827" y="2727"/>
                  <a:pt x="1933" y="2515"/>
                </a:cubicBezTo>
                <a:lnTo>
                  <a:pt x="2291" y="1854"/>
                </a:lnTo>
                <a:cubicBezTo>
                  <a:pt x="2410" y="1642"/>
                  <a:pt x="2516" y="1417"/>
                  <a:pt x="2621" y="1218"/>
                </a:cubicBezTo>
                <a:cubicBezTo>
                  <a:pt x="2741" y="1007"/>
                  <a:pt x="2833" y="834"/>
                  <a:pt x="2913" y="662"/>
                </a:cubicBezTo>
                <a:cubicBezTo>
                  <a:pt x="3005" y="504"/>
                  <a:pt x="3071" y="371"/>
                  <a:pt x="3124" y="265"/>
                </a:cubicBezTo>
                <a:cubicBezTo>
                  <a:pt x="3177" y="159"/>
                  <a:pt x="3204" y="107"/>
                  <a:pt x="3204" y="93"/>
                </a:cubicBezTo>
                <a:cubicBezTo>
                  <a:pt x="3204" y="80"/>
                  <a:pt x="3191" y="54"/>
                  <a:pt x="3164" y="27"/>
                </a:cubicBezTo>
                <a:cubicBezTo>
                  <a:pt x="3151" y="1"/>
                  <a:pt x="3111" y="1"/>
                  <a:pt x="3032" y="1"/>
                </a:cubicBezTo>
                <a:close/>
                <a:moveTo>
                  <a:pt x="2741" y="2462"/>
                </a:moveTo>
                <a:cubicBezTo>
                  <a:pt x="2621" y="2462"/>
                  <a:pt x="2516" y="2489"/>
                  <a:pt x="2423" y="2529"/>
                </a:cubicBezTo>
                <a:cubicBezTo>
                  <a:pt x="2330" y="2568"/>
                  <a:pt x="2251" y="2634"/>
                  <a:pt x="2185" y="2714"/>
                </a:cubicBezTo>
                <a:cubicBezTo>
                  <a:pt x="2118" y="2793"/>
                  <a:pt x="2066" y="2886"/>
                  <a:pt x="2026" y="2992"/>
                </a:cubicBezTo>
                <a:cubicBezTo>
                  <a:pt x="1986" y="3098"/>
                  <a:pt x="1960" y="3217"/>
                  <a:pt x="1960" y="3349"/>
                </a:cubicBezTo>
                <a:cubicBezTo>
                  <a:pt x="1960" y="3468"/>
                  <a:pt x="1986" y="3574"/>
                  <a:pt x="2013" y="3680"/>
                </a:cubicBezTo>
                <a:cubicBezTo>
                  <a:pt x="2052" y="3773"/>
                  <a:pt x="2092" y="3865"/>
                  <a:pt x="2158" y="3958"/>
                </a:cubicBezTo>
                <a:cubicBezTo>
                  <a:pt x="2211" y="4037"/>
                  <a:pt x="2291" y="4104"/>
                  <a:pt x="2383" y="4143"/>
                </a:cubicBezTo>
                <a:cubicBezTo>
                  <a:pt x="2476" y="4196"/>
                  <a:pt x="2582" y="4223"/>
                  <a:pt x="2701" y="4223"/>
                </a:cubicBezTo>
                <a:cubicBezTo>
                  <a:pt x="2939" y="4223"/>
                  <a:pt x="3124" y="4143"/>
                  <a:pt x="3257" y="3984"/>
                </a:cubicBezTo>
                <a:cubicBezTo>
                  <a:pt x="3389" y="3826"/>
                  <a:pt x="3455" y="3601"/>
                  <a:pt x="3455" y="3336"/>
                </a:cubicBezTo>
                <a:cubicBezTo>
                  <a:pt x="3455" y="3217"/>
                  <a:pt x="3442" y="3098"/>
                  <a:pt x="3416" y="3005"/>
                </a:cubicBezTo>
                <a:cubicBezTo>
                  <a:pt x="3389" y="2899"/>
                  <a:pt x="3349" y="2806"/>
                  <a:pt x="3283" y="2727"/>
                </a:cubicBezTo>
                <a:cubicBezTo>
                  <a:pt x="3230" y="2634"/>
                  <a:pt x="3151" y="2581"/>
                  <a:pt x="3058" y="2529"/>
                </a:cubicBezTo>
                <a:cubicBezTo>
                  <a:pt x="2979" y="2489"/>
                  <a:pt x="2860" y="2462"/>
                  <a:pt x="2741" y="24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rot="-1315996">
            <a:off x="284137" y="3916946"/>
            <a:ext cx="209254" cy="208536"/>
          </a:xfrm>
          <a:custGeom>
            <a:rect b="b" l="l" r="r" t="t"/>
            <a:pathLst>
              <a:path extrusionOk="0" h="3773" w="3786">
                <a:moveTo>
                  <a:pt x="371" y="1"/>
                </a:moveTo>
                <a:cubicBezTo>
                  <a:pt x="279" y="1"/>
                  <a:pt x="186" y="14"/>
                  <a:pt x="107" y="54"/>
                </a:cubicBezTo>
                <a:cubicBezTo>
                  <a:pt x="27" y="80"/>
                  <a:pt x="1" y="133"/>
                  <a:pt x="1" y="199"/>
                </a:cubicBezTo>
                <a:cubicBezTo>
                  <a:pt x="1" y="279"/>
                  <a:pt x="40" y="318"/>
                  <a:pt x="120" y="332"/>
                </a:cubicBezTo>
                <a:cubicBezTo>
                  <a:pt x="199" y="345"/>
                  <a:pt x="318" y="358"/>
                  <a:pt x="477" y="358"/>
                </a:cubicBezTo>
                <a:lnTo>
                  <a:pt x="596" y="358"/>
                </a:lnTo>
                <a:cubicBezTo>
                  <a:pt x="636" y="371"/>
                  <a:pt x="662" y="371"/>
                  <a:pt x="689" y="385"/>
                </a:cubicBezTo>
                <a:cubicBezTo>
                  <a:pt x="715" y="398"/>
                  <a:pt x="729" y="411"/>
                  <a:pt x="755" y="437"/>
                </a:cubicBezTo>
                <a:cubicBezTo>
                  <a:pt x="768" y="464"/>
                  <a:pt x="795" y="490"/>
                  <a:pt x="808" y="530"/>
                </a:cubicBezTo>
                <a:lnTo>
                  <a:pt x="2012" y="2714"/>
                </a:lnTo>
                <a:cubicBezTo>
                  <a:pt x="1959" y="2833"/>
                  <a:pt x="1907" y="2939"/>
                  <a:pt x="1854" y="3032"/>
                </a:cubicBezTo>
                <a:cubicBezTo>
                  <a:pt x="1801" y="3124"/>
                  <a:pt x="1748" y="3190"/>
                  <a:pt x="1682" y="3257"/>
                </a:cubicBezTo>
                <a:cubicBezTo>
                  <a:pt x="1629" y="3296"/>
                  <a:pt x="1562" y="3349"/>
                  <a:pt x="1496" y="3376"/>
                </a:cubicBezTo>
                <a:cubicBezTo>
                  <a:pt x="1430" y="3415"/>
                  <a:pt x="1351" y="3429"/>
                  <a:pt x="1284" y="3429"/>
                </a:cubicBezTo>
                <a:cubicBezTo>
                  <a:pt x="1165" y="3429"/>
                  <a:pt x="1073" y="3402"/>
                  <a:pt x="993" y="3349"/>
                </a:cubicBezTo>
                <a:cubicBezTo>
                  <a:pt x="914" y="3296"/>
                  <a:pt x="874" y="3230"/>
                  <a:pt x="874" y="3164"/>
                </a:cubicBezTo>
                <a:cubicBezTo>
                  <a:pt x="874" y="3137"/>
                  <a:pt x="887" y="3098"/>
                  <a:pt x="901" y="3071"/>
                </a:cubicBezTo>
                <a:cubicBezTo>
                  <a:pt x="927" y="3045"/>
                  <a:pt x="954" y="3018"/>
                  <a:pt x="993" y="3018"/>
                </a:cubicBezTo>
                <a:cubicBezTo>
                  <a:pt x="1020" y="3018"/>
                  <a:pt x="1033" y="3018"/>
                  <a:pt x="1059" y="3005"/>
                </a:cubicBezTo>
                <a:cubicBezTo>
                  <a:pt x="1099" y="3005"/>
                  <a:pt x="1126" y="2992"/>
                  <a:pt x="1139" y="2979"/>
                </a:cubicBezTo>
                <a:cubicBezTo>
                  <a:pt x="1165" y="2965"/>
                  <a:pt x="1192" y="2939"/>
                  <a:pt x="1205" y="2912"/>
                </a:cubicBezTo>
                <a:cubicBezTo>
                  <a:pt x="1218" y="2899"/>
                  <a:pt x="1232" y="2859"/>
                  <a:pt x="1232" y="2820"/>
                </a:cubicBezTo>
                <a:cubicBezTo>
                  <a:pt x="1232" y="2754"/>
                  <a:pt x="1205" y="2701"/>
                  <a:pt x="1152" y="2674"/>
                </a:cubicBezTo>
                <a:cubicBezTo>
                  <a:pt x="1112" y="2648"/>
                  <a:pt x="1059" y="2634"/>
                  <a:pt x="1007" y="2634"/>
                </a:cubicBezTo>
                <a:cubicBezTo>
                  <a:pt x="954" y="2634"/>
                  <a:pt x="901" y="2634"/>
                  <a:pt x="848" y="2661"/>
                </a:cubicBezTo>
                <a:cubicBezTo>
                  <a:pt x="782" y="2687"/>
                  <a:pt x="742" y="2714"/>
                  <a:pt x="689" y="2754"/>
                </a:cubicBezTo>
                <a:cubicBezTo>
                  <a:pt x="649" y="2807"/>
                  <a:pt x="623" y="2859"/>
                  <a:pt x="583" y="2926"/>
                </a:cubicBezTo>
                <a:cubicBezTo>
                  <a:pt x="570" y="2992"/>
                  <a:pt x="557" y="3071"/>
                  <a:pt x="557" y="3164"/>
                </a:cubicBezTo>
                <a:cubicBezTo>
                  <a:pt x="557" y="3257"/>
                  <a:pt x="570" y="3349"/>
                  <a:pt x="609" y="3415"/>
                </a:cubicBezTo>
                <a:cubicBezTo>
                  <a:pt x="649" y="3495"/>
                  <a:pt x="689" y="3561"/>
                  <a:pt x="755" y="3614"/>
                </a:cubicBezTo>
                <a:cubicBezTo>
                  <a:pt x="821" y="3667"/>
                  <a:pt x="887" y="3707"/>
                  <a:pt x="967" y="3733"/>
                </a:cubicBezTo>
                <a:cubicBezTo>
                  <a:pt x="1046" y="3759"/>
                  <a:pt x="1126" y="3773"/>
                  <a:pt x="1218" y="3773"/>
                </a:cubicBezTo>
                <a:cubicBezTo>
                  <a:pt x="1377" y="3773"/>
                  <a:pt x="1536" y="3733"/>
                  <a:pt x="1668" y="3667"/>
                </a:cubicBezTo>
                <a:cubicBezTo>
                  <a:pt x="1801" y="3614"/>
                  <a:pt x="1920" y="3508"/>
                  <a:pt x="2039" y="3376"/>
                </a:cubicBezTo>
                <a:cubicBezTo>
                  <a:pt x="2132" y="3257"/>
                  <a:pt x="2224" y="3111"/>
                  <a:pt x="2304" y="2952"/>
                </a:cubicBezTo>
                <a:cubicBezTo>
                  <a:pt x="2383" y="2780"/>
                  <a:pt x="2449" y="2595"/>
                  <a:pt x="2529" y="2370"/>
                </a:cubicBezTo>
                <a:lnTo>
                  <a:pt x="3164" y="596"/>
                </a:lnTo>
                <a:cubicBezTo>
                  <a:pt x="3190" y="530"/>
                  <a:pt x="3217" y="490"/>
                  <a:pt x="3243" y="477"/>
                </a:cubicBezTo>
                <a:cubicBezTo>
                  <a:pt x="3283" y="464"/>
                  <a:pt x="3349" y="451"/>
                  <a:pt x="3442" y="451"/>
                </a:cubicBezTo>
                <a:cubicBezTo>
                  <a:pt x="3534" y="451"/>
                  <a:pt x="3601" y="437"/>
                  <a:pt x="3680" y="411"/>
                </a:cubicBezTo>
                <a:cubicBezTo>
                  <a:pt x="3746" y="398"/>
                  <a:pt x="3786" y="345"/>
                  <a:pt x="3786" y="279"/>
                </a:cubicBezTo>
                <a:cubicBezTo>
                  <a:pt x="3786" y="212"/>
                  <a:pt x="3746" y="160"/>
                  <a:pt x="3680" y="146"/>
                </a:cubicBezTo>
                <a:cubicBezTo>
                  <a:pt x="3614" y="120"/>
                  <a:pt x="3534" y="107"/>
                  <a:pt x="3442" y="107"/>
                </a:cubicBezTo>
                <a:lnTo>
                  <a:pt x="2409" y="107"/>
                </a:lnTo>
                <a:cubicBezTo>
                  <a:pt x="2317" y="107"/>
                  <a:pt x="2251" y="120"/>
                  <a:pt x="2224" y="146"/>
                </a:cubicBezTo>
                <a:cubicBezTo>
                  <a:pt x="2198" y="160"/>
                  <a:pt x="2184" y="212"/>
                  <a:pt x="2184" y="279"/>
                </a:cubicBezTo>
                <a:cubicBezTo>
                  <a:pt x="2184" y="318"/>
                  <a:pt x="2211" y="358"/>
                  <a:pt x="2251" y="398"/>
                </a:cubicBezTo>
                <a:cubicBezTo>
                  <a:pt x="2290" y="437"/>
                  <a:pt x="2370" y="451"/>
                  <a:pt x="2462" y="451"/>
                </a:cubicBezTo>
                <a:cubicBezTo>
                  <a:pt x="2568" y="451"/>
                  <a:pt x="2621" y="464"/>
                  <a:pt x="2648" y="477"/>
                </a:cubicBezTo>
                <a:cubicBezTo>
                  <a:pt x="2674" y="504"/>
                  <a:pt x="2687" y="517"/>
                  <a:pt x="2687" y="557"/>
                </a:cubicBezTo>
                <a:cubicBezTo>
                  <a:pt x="2687" y="623"/>
                  <a:pt x="2674" y="689"/>
                  <a:pt x="2648" y="795"/>
                </a:cubicBezTo>
                <a:lnTo>
                  <a:pt x="2184" y="2224"/>
                </a:lnTo>
                <a:lnTo>
                  <a:pt x="1324" y="623"/>
                </a:lnTo>
                <a:cubicBezTo>
                  <a:pt x="1311" y="583"/>
                  <a:pt x="1298" y="543"/>
                  <a:pt x="1284" y="504"/>
                </a:cubicBezTo>
                <a:cubicBezTo>
                  <a:pt x="1271" y="464"/>
                  <a:pt x="1271" y="437"/>
                  <a:pt x="1271" y="424"/>
                </a:cubicBezTo>
                <a:cubicBezTo>
                  <a:pt x="1271" y="385"/>
                  <a:pt x="1284" y="358"/>
                  <a:pt x="1298" y="358"/>
                </a:cubicBezTo>
                <a:cubicBezTo>
                  <a:pt x="1311" y="345"/>
                  <a:pt x="1324" y="345"/>
                  <a:pt x="1351" y="345"/>
                </a:cubicBezTo>
                <a:cubicBezTo>
                  <a:pt x="1430" y="345"/>
                  <a:pt x="1483" y="332"/>
                  <a:pt x="1509" y="292"/>
                </a:cubicBezTo>
                <a:cubicBezTo>
                  <a:pt x="1549" y="252"/>
                  <a:pt x="1562" y="212"/>
                  <a:pt x="1562" y="160"/>
                </a:cubicBezTo>
                <a:cubicBezTo>
                  <a:pt x="1562" y="120"/>
                  <a:pt x="1536" y="80"/>
                  <a:pt x="1509" y="54"/>
                </a:cubicBezTo>
                <a:cubicBezTo>
                  <a:pt x="1483" y="14"/>
                  <a:pt x="1417"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359038" y="3404046"/>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3" name="Shape 43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p4"/>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lt2"/>
                </a:solidFill>
              </a:defRPr>
            </a:lvl1pPr>
            <a:lvl2pPr lvl="1" rtl="0">
              <a:spcBef>
                <a:spcPts val="0"/>
              </a:spcBef>
              <a:spcAft>
                <a:spcPts val="0"/>
              </a:spcAft>
              <a:buClr>
                <a:srgbClr val="FFEC9D"/>
              </a:buClr>
              <a:buSzPts val="2800"/>
              <a:buNone/>
              <a:defRPr>
                <a:solidFill>
                  <a:srgbClr val="FFEC9D"/>
                </a:solidFill>
              </a:defRPr>
            </a:lvl2pPr>
            <a:lvl3pPr lvl="2" rtl="0">
              <a:spcBef>
                <a:spcPts val="0"/>
              </a:spcBef>
              <a:spcAft>
                <a:spcPts val="0"/>
              </a:spcAft>
              <a:buClr>
                <a:srgbClr val="FFEC9D"/>
              </a:buClr>
              <a:buSzPts val="2800"/>
              <a:buNone/>
              <a:defRPr>
                <a:solidFill>
                  <a:srgbClr val="FFEC9D"/>
                </a:solidFill>
              </a:defRPr>
            </a:lvl3pPr>
            <a:lvl4pPr lvl="3" rtl="0">
              <a:spcBef>
                <a:spcPts val="0"/>
              </a:spcBef>
              <a:spcAft>
                <a:spcPts val="0"/>
              </a:spcAft>
              <a:buClr>
                <a:srgbClr val="FFEC9D"/>
              </a:buClr>
              <a:buSzPts val="2800"/>
              <a:buNone/>
              <a:defRPr>
                <a:solidFill>
                  <a:srgbClr val="FFEC9D"/>
                </a:solidFill>
              </a:defRPr>
            </a:lvl4pPr>
            <a:lvl5pPr lvl="4" rtl="0">
              <a:spcBef>
                <a:spcPts val="0"/>
              </a:spcBef>
              <a:spcAft>
                <a:spcPts val="0"/>
              </a:spcAft>
              <a:buClr>
                <a:srgbClr val="FFEC9D"/>
              </a:buClr>
              <a:buSzPts val="2800"/>
              <a:buNone/>
              <a:defRPr>
                <a:solidFill>
                  <a:srgbClr val="FFEC9D"/>
                </a:solidFill>
              </a:defRPr>
            </a:lvl5pPr>
            <a:lvl6pPr lvl="5" rtl="0">
              <a:spcBef>
                <a:spcPts val="0"/>
              </a:spcBef>
              <a:spcAft>
                <a:spcPts val="0"/>
              </a:spcAft>
              <a:buClr>
                <a:srgbClr val="FFEC9D"/>
              </a:buClr>
              <a:buSzPts val="2800"/>
              <a:buNone/>
              <a:defRPr>
                <a:solidFill>
                  <a:srgbClr val="FFEC9D"/>
                </a:solidFill>
              </a:defRPr>
            </a:lvl6pPr>
            <a:lvl7pPr lvl="6" rtl="0">
              <a:spcBef>
                <a:spcPts val="0"/>
              </a:spcBef>
              <a:spcAft>
                <a:spcPts val="0"/>
              </a:spcAft>
              <a:buClr>
                <a:srgbClr val="FFEC9D"/>
              </a:buClr>
              <a:buSzPts val="2800"/>
              <a:buNone/>
              <a:defRPr>
                <a:solidFill>
                  <a:srgbClr val="FFEC9D"/>
                </a:solidFill>
              </a:defRPr>
            </a:lvl7pPr>
            <a:lvl8pPr lvl="7" rtl="0">
              <a:spcBef>
                <a:spcPts val="0"/>
              </a:spcBef>
              <a:spcAft>
                <a:spcPts val="0"/>
              </a:spcAft>
              <a:buClr>
                <a:srgbClr val="FFEC9D"/>
              </a:buClr>
              <a:buSzPts val="2800"/>
              <a:buNone/>
              <a:defRPr>
                <a:solidFill>
                  <a:srgbClr val="FFEC9D"/>
                </a:solidFill>
              </a:defRPr>
            </a:lvl8pPr>
            <a:lvl9pPr lvl="8" rtl="0">
              <a:spcBef>
                <a:spcPts val="0"/>
              </a:spcBef>
              <a:spcAft>
                <a:spcPts val="0"/>
              </a:spcAft>
              <a:buClr>
                <a:srgbClr val="FFEC9D"/>
              </a:buClr>
              <a:buSzPts val="2800"/>
              <a:buNone/>
              <a:defRPr>
                <a:solidFill>
                  <a:srgbClr val="FFEC9D"/>
                </a:solidFill>
              </a:defRPr>
            </a:lvl9pPr>
          </a:lstStyle>
          <a:p/>
        </p:txBody>
      </p:sp>
      <p:sp>
        <p:nvSpPr>
          <p:cNvPr id="73" name="Google Shape;73;p4"/>
          <p:cNvSpPr txBox="1"/>
          <p:nvPr>
            <p:ph idx="1" type="body"/>
          </p:nvPr>
        </p:nvSpPr>
        <p:spPr>
          <a:xfrm>
            <a:off x="720000" y="1123900"/>
            <a:ext cx="7704000" cy="3480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200"/>
            </a:lvl1pPr>
            <a:lvl2pPr indent="-317500" lvl="1" marL="914400" rtl="0">
              <a:lnSpc>
                <a:spcPct val="115000"/>
              </a:lnSpc>
              <a:spcBef>
                <a:spcPts val="1600"/>
              </a:spcBef>
              <a:spcAft>
                <a:spcPts val="0"/>
              </a:spcAft>
              <a:buSzPts val="1400"/>
              <a:buAutoNum type="alphaLcPeriod"/>
              <a:defRPr/>
            </a:lvl2pPr>
            <a:lvl3pPr indent="-317500" lvl="2" marL="1371600" rtl="0">
              <a:lnSpc>
                <a:spcPct val="115000"/>
              </a:lnSpc>
              <a:spcBef>
                <a:spcPts val="1600"/>
              </a:spcBef>
              <a:spcAft>
                <a:spcPts val="0"/>
              </a:spcAft>
              <a:buSzPts val="1400"/>
              <a:buAutoNum type="romanLcPeriod"/>
              <a:defRPr/>
            </a:lvl3pPr>
            <a:lvl4pPr indent="-317500" lvl="3" marL="1828800" rtl="0">
              <a:lnSpc>
                <a:spcPct val="115000"/>
              </a:lnSpc>
              <a:spcBef>
                <a:spcPts val="1600"/>
              </a:spcBef>
              <a:spcAft>
                <a:spcPts val="0"/>
              </a:spcAft>
              <a:buSzPts val="1400"/>
              <a:buAutoNum type="arabicPeriod"/>
              <a:defRPr/>
            </a:lvl4pPr>
            <a:lvl5pPr indent="-317500" lvl="4" marL="2286000" rtl="0">
              <a:lnSpc>
                <a:spcPct val="115000"/>
              </a:lnSpc>
              <a:spcBef>
                <a:spcPts val="1600"/>
              </a:spcBef>
              <a:spcAft>
                <a:spcPts val="0"/>
              </a:spcAft>
              <a:buSzPts val="1400"/>
              <a:buAutoNum type="alphaLcPeriod"/>
              <a:defRPr/>
            </a:lvl5pPr>
            <a:lvl6pPr indent="-317500" lvl="5" marL="2743200" rtl="0">
              <a:lnSpc>
                <a:spcPct val="115000"/>
              </a:lnSpc>
              <a:spcBef>
                <a:spcPts val="1600"/>
              </a:spcBef>
              <a:spcAft>
                <a:spcPts val="0"/>
              </a:spcAft>
              <a:buSzPts val="1400"/>
              <a:buAutoNum type="romanLcPeriod"/>
              <a:defRPr/>
            </a:lvl6pPr>
            <a:lvl7pPr indent="-317500" lvl="6" marL="3200400" rtl="0">
              <a:lnSpc>
                <a:spcPct val="115000"/>
              </a:lnSpc>
              <a:spcBef>
                <a:spcPts val="1600"/>
              </a:spcBef>
              <a:spcAft>
                <a:spcPts val="0"/>
              </a:spcAft>
              <a:buSzPts val="1400"/>
              <a:buAutoNum type="arabicPeriod"/>
              <a:defRPr/>
            </a:lvl7pPr>
            <a:lvl8pPr indent="-317500" lvl="7" marL="3657600" rtl="0">
              <a:lnSpc>
                <a:spcPct val="115000"/>
              </a:lnSpc>
              <a:spcBef>
                <a:spcPts val="1600"/>
              </a:spcBef>
              <a:spcAft>
                <a:spcPts val="0"/>
              </a:spcAft>
              <a:buSzPts val="1400"/>
              <a:buAutoNum type="alphaLcPeriod"/>
              <a:defRPr/>
            </a:lvl8pPr>
            <a:lvl9pPr indent="-317500" lvl="8" marL="4114800" rtl="0">
              <a:lnSpc>
                <a:spcPct val="115000"/>
              </a:lnSpc>
              <a:spcBef>
                <a:spcPts val="1600"/>
              </a:spcBef>
              <a:spcAft>
                <a:spcPts val="1600"/>
              </a:spcAft>
              <a:buSzPts val="1400"/>
              <a:buAutoNum type="romanLcPeriod"/>
              <a:defRPr/>
            </a:lvl9pPr>
          </a:lstStyle>
          <a:p/>
        </p:txBody>
      </p:sp>
      <p:sp>
        <p:nvSpPr>
          <p:cNvPr id="74" name="Google Shape;74;p4"/>
          <p:cNvSpPr/>
          <p:nvPr/>
        </p:nvSpPr>
        <p:spPr>
          <a:xfrm>
            <a:off x="505031" y="265746"/>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1437650" y="491476"/>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235848" y="867429"/>
            <a:ext cx="168247" cy="205586"/>
          </a:xfrm>
          <a:custGeom>
            <a:rect b="b" l="l" r="r" t="t"/>
            <a:pathLst>
              <a:path extrusionOk="0" h="4223" w="3456">
                <a:moveTo>
                  <a:pt x="755" y="371"/>
                </a:moveTo>
                <a:cubicBezTo>
                  <a:pt x="861" y="371"/>
                  <a:pt x="954" y="411"/>
                  <a:pt x="1046" y="490"/>
                </a:cubicBezTo>
                <a:cubicBezTo>
                  <a:pt x="1139" y="570"/>
                  <a:pt x="1179" y="702"/>
                  <a:pt x="1179" y="887"/>
                </a:cubicBezTo>
                <a:cubicBezTo>
                  <a:pt x="1179" y="1073"/>
                  <a:pt x="1139" y="1218"/>
                  <a:pt x="1046" y="1311"/>
                </a:cubicBezTo>
                <a:cubicBezTo>
                  <a:pt x="967" y="1417"/>
                  <a:pt x="861" y="1470"/>
                  <a:pt x="729" y="1470"/>
                </a:cubicBezTo>
                <a:cubicBezTo>
                  <a:pt x="610" y="1470"/>
                  <a:pt x="517" y="1417"/>
                  <a:pt x="451" y="1311"/>
                </a:cubicBezTo>
                <a:cubicBezTo>
                  <a:pt x="385" y="1205"/>
                  <a:pt x="345" y="1086"/>
                  <a:pt x="345" y="940"/>
                </a:cubicBezTo>
                <a:cubicBezTo>
                  <a:pt x="345" y="834"/>
                  <a:pt x="358" y="742"/>
                  <a:pt x="385" y="662"/>
                </a:cubicBezTo>
                <a:cubicBezTo>
                  <a:pt x="424" y="596"/>
                  <a:pt x="451" y="530"/>
                  <a:pt x="491" y="490"/>
                </a:cubicBezTo>
                <a:cubicBezTo>
                  <a:pt x="530" y="437"/>
                  <a:pt x="583" y="411"/>
                  <a:pt x="623" y="398"/>
                </a:cubicBezTo>
                <a:cubicBezTo>
                  <a:pt x="676" y="371"/>
                  <a:pt x="716" y="371"/>
                  <a:pt x="755" y="371"/>
                </a:cubicBezTo>
                <a:close/>
                <a:moveTo>
                  <a:pt x="2727" y="2806"/>
                </a:moveTo>
                <a:cubicBezTo>
                  <a:pt x="2807" y="2806"/>
                  <a:pt x="2886" y="2846"/>
                  <a:pt x="2966" y="2926"/>
                </a:cubicBezTo>
                <a:cubicBezTo>
                  <a:pt x="3058" y="2992"/>
                  <a:pt x="3098" y="3124"/>
                  <a:pt x="3098" y="3309"/>
                </a:cubicBezTo>
                <a:cubicBezTo>
                  <a:pt x="3098" y="3376"/>
                  <a:pt x="3085" y="3442"/>
                  <a:pt x="3071" y="3508"/>
                </a:cubicBezTo>
                <a:cubicBezTo>
                  <a:pt x="3058" y="3574"/>
                  <a:pt x="3032" y="3640"/>
                  <a:pt x="3005" y="3693"/>
                </a:cubicBezTo>
                <a:cubicBezTo>
                  <a:pt x="2966" y="3746"/>
                  <a:pt x="2926" y="3786"/>
                  <a:pt x="2873" y="3826"/>
                </a:cubicBezTo>
                <a:cubicBezTo>
                  <a:pt x="2833" y="3865"/>
                  <a:pt x="2767" y="3879"/>
                  <a:pt x="2688" y="3879"/>
                </a:cubicBezTo>
                <a:cubicBezTo>
                  <a:pt x="2608" y="3879"/>
                  <a:pt x="2542" y="3865"/>
                  <a:pt x="2489" y="3826"/>
                </a:cubicBezTo>
                <a:cubicBezTo>
                  <a:pt x="2449" y="3786"/>
                  <a:pt x="2410" y="3733"/>
                  <a:pt x="2383" y="3680"/>
                </a:cubicBezTo>
                <a:cubicBezTo>
                  <a:pt x="2343" y="3627"/>
                  <a:pt x="2330" y="3561"/>
                  <a:pt x="2317" y="3495"/>
                </a:cubicBezTo>
                <a:cubicBezTo>
                  <a:pt x="2317" y="3442"/>
                  <a:pt x="2304" y="3389"/>
                  <a:pt x="2304" y="3336"/>
                </a:cubicBezTo>
                <a:cubicBezTo>
                  <a:pt x="2304" y="3164"/>
                  <a:pt x="2343" y="3031"/>
                  <a:pt x="2423" y="2939"/>
                </a:cubicBezTo>
                <a:cubicBezTo>
                  <a:pt x="2516" y="2846"/>
                  <a:pt x="2608" y="2806"/>
                  <a:pt x="2727" y="2806"/>
                </a:cubicBezTo>
                <a:close/>
                <a:moveTo>
                  <a:pt x="3032" y="1"/>
                </a:moveTo>
                <a:cubicBezTo>
                  <a:pt x="2992" y="1"/>
                  <a:pt x="2952" y="14"/>
                  <a:pt x="2913" y="54"/>
                </a:cubicBezTo>
                <a:cubicBezTo>
                  <a:pt x="2873" y="93"/>
                  <a:pt x="2846" y="146"/>
                  <a:pt x="2807" y="199"/>
                </a:cubicBezTo>
                <a:cubicBezTo>
                  <a:pt x="2767" y="252"/>
                  <a:pt x="2727" y="305"/>
                  <a:pt x="2688" y="371"/>
                </a:cubicBezTo>
                <a:cubicBezTo>
                  <a:pt x="2648" y="424"/>
                  <a:pt x="2595" y="464"/>
                  <a:pt x="2555" y="504"/>
                </a:cubicBezTo>
                <a:cubicBezTo>
                  <a:pt x="2502" y="530"/>
                  <a:pt x="2449" y="557"/>
                  <a:pt x="2383" y="570"/>
                </a:cubicBezTo>
                <a:cubicBezTo>
                  <a:pt x="2317" y="583"/>
                  <a:pt x="2264" y="583"/>
                  <a:pt x="2211" y="583"/>
                </a:cubicBezTo>
                <a:cubicBezTo>
                  <a:pt x="2052" y="583"/>
                  <a:pt x="1933" y="570"/>
                  <a:pt x="1827" y="543"/>
                </a:cubicBezTo>
                <a:cubicBezTo>
                  <a:pt x="1735" y="517"/>
                  <a:pt x="1642" y="477"/>
                  <a:pt x="1576" y="437"/>
                </a:cubicBezTo>
                <a:cubicBezTo>
                  <a:pt x="1510" y="398"/>
                  <a:pt x="1443" y="345"/>
                  <a:pt x="1391" y="305"/>
                </a:cubicBezTo>
                <a:cubicBezTo>
                  <a:pt x="1338" y="252"/>
                  <a:pt x="1285" y="212"/>
                  <a:pt x="1232" y="173"/>
                </a:cubicBezTo>
                <a:cubicBezTo>
                  <a:pt x="1179" y="120"/>
                  <a:pt x="1113" y="93"/>
                  <a:pt x="1033" y="67"/>
                </a:cubicBezTo>
                <a:cubicBezTo>
                  <a:pt x="967" y="27"/>
                  <a:pt x="874" y="14"/>
                  <a:pt x="755" y="14"/>
                </a:cubicBezTo>
                <a:cubicBezTo>
                  <a:pt x="663" y="14"/>
                  <a:pt x="570" y="40"/>
                  <a:pt x="477" y="80"/>
                </a:cubicBezTo>
                <a:cubicBezTo>
                  <a:pt x="398" y="120"/>
                  <a:pt x="318" y="186"/>
                  <a:pt x="239" y="265"/>
                </a:cubicBezTo>
                <a:cubicBezTo>
                  <a:pt x="173" y="345"/>
                  <a:pt x="120" y="437"/>
                  <a:pt x="67" y="557"/>
                </a:cubicBezTo>
                <a:cubicBezTo>
                  <a:pt x="27" y="662"/>
                  <a:pt x="1" y="795"/>
                  <a:pt x="1" y="940"/>
                </a:cubicBezTo>
                <a:cubicBezTo>
                  <a:pt x="1" y="1086"/>
                  <a:pt x="27" y="1205"/>
                  <a:pt x="67" y="1324"/>
                </a:cubicBezTo>
                <a:cubicBezTo>
                  <a:pt x="107" y="1430"/>
                  <a:pt x="160" y="1523"/>
                  <a:pt x="239" y="1589"/>
                </a:cubicBezTo>
                <a:cubicBezTo>
                  <a:pt x="305" y="1668"/>
                  <a:pt x="385" y="1721"/>
                  <a:pt x="477" y="1748"/>
                </a:cubicBezTo>
                <a:cubicBezTo>
                  <a:pt x="570" y="1787"/>
                  <a:pt x="649" y="1814"/>
                  <a:pt x="742" y="1814"/>
                </a:cubicBezTo>
                <a:cubicBezTo>
                  <a:pt x="848" y="1814"/>
                  <a:pt x="941" y="1787"/>
                  <a:pt x="1033" y="1748"/>
                </a:cubicBezTo>
                <a:cubicBezTo>
                  <a:pt x="1139" y="1695"/>
                  <a:pt x="1218" y="1629"/>
                  <a:pt x="1298" y="1549"/>
                </a:cubicBezTo>
                <a:cubicBezTo>
                  <a:pt x="1364" y="1456"/>
                  <a:pt x="1417" y="1364"/>
                  <a:pt x="1457" y="1245"/>
                </a:cubicBezTo>
                <a:cubicBezTo>
                  <a:pt x="1510" y="1126"/>
                  <a:pt x="1523" y="993"/>
                  <a:pt x="1523" y="861"/>
                </a:cubicBezTo>
                <a:cubicBezTo>
                  <a:pt x="1523" y="848"/>
                  <a:pt x="1523" y="834"/>
                  <a:pt x="1523" y="834"/>
                </a:cubicBezTo>
                <a:lnTo>
                  <a:pt x="1523" y="795"/>
                </a:lnTo>
                <a:cubicBezTo>
                  <a:pt x="1629" y="834"/>
                  <a:pt x="1735" y="861"/>
                  <a:pt x="1841" y="874"/>
                </a:cubicBezTo>
                <a:cubicBezTo>
                  <a:pt x="1933" y="887"/>
                  <a:pt x="2052" y="901"/>
                  <a:pt x="2198" y="901"/>
                </a:cubicBezTo>
                <a:lnTo>
                  <a:pt x="2304" y="901"/>
                </a:lnTo>
                <a:cubicBezTo>
                  <a:pt x="2330" y="887"/>
                  <a:pt x="2370" y="887"/>
                  <a:pt x="2410" y="874"/>
                </a:cubicBezTo>
                <a:lnTo>
                  <a:pt x="2410" y="874"/>
                </a:lnTo>
                <a:cubicBezTo>
                  <a:pt x="2410" y="887"/>
                  <a:pt x="2396" y="927"/>
                  <a:pt x="2343" y="1007"/>
                </a:cubicBezTo>
                <a:cubicBezTo>
                  <a:pt x="2304" y="1099"/>
                  <a:pt x="2238" y="1205"/>
                  <a:pt x="2171" y="1337"/>
                </a:cubicBezTo>
                <a:cubicBezTo>
                  <a:pt x="2092" y="1470"/>
                  <a:pt x="2013" y="1629"/>
                  <a:pt x="1920" y="1814"/>
                </a:cubicBezTo>
                <a:cubicBezTo>
                  <a:pt x="1814" y="1986"/>
                  <a:pt x="1721" y="2158"/>
                  <a:pt x="1629" y="2343"/>
                </a:cubicBezTo>
                <a:cubicBezTo>
                  <a:pt x="1523" y="2529"/>
                  <a:pt x="1430" y="2701"/>
                  <a:pt x="1338" y="2886"/>
                </a:cubicBezTo>
                <a:cubicBezTo>
                  <a:pt x="1245" y="3058"/>
                  <a:pt x="1166" y="3217"/>
                  <a:pt x="1086" y="3362"/>
                </a:cubicBezTo>
                <a:cubicBezTo>
                  <a:pt x="1020" y="3508"/>
                  <a:pt x="954" y="3627"/>
                  <a:pt x="914" y="3720"/>
                </a:cubicBezTo>
                <a:cubicBezTo>
                  <a:pt x="861" y="3812"/>
                  <a:pt x="835" y="3865"/>
                  <a:pt x="835" y="3879"/>
                </a:cubicBezTo>
                <a:cubicBezTo>
                  <a:pt x="835" y="3905"/>
                  <a:pt x="861" y="3945"/>
                  <a:pt x="888" y="3958"/>
                </a:cubicBezTo>
                <a:cubicBezTo>
                  <a:pt x="914" y="3984"/>
                  <a:pt x="954" y="3998"/>
                  <a:pt x="1020" y="3998"/>
                </a:cubicBezTo>
                <a:cubicBezTo>
                  <a:pt x="1086" y="3998"/>
                  <a:pt x="1139" y="3984"/>
                  <a:pt x="1166" y="3958"/>
                </a:cubicBezTo>
                <a:cubicBezTo>
                  <a:pt x="1205" y="3918"/>
                  <a:pt x="1232" y="3879"/>
                  <a:pt x="1258" y="3852"/>
                </a:cubicBezTo>
                <a:cubicBezTo>
                  <a:pt x="1271" y="3799"/>
                  <a:pt x="1324" y="3706"/>
                  <a:pt x="1391" y="3574"/>
                </a:cubicBezTo>
                <a:cubicBezTo>
                  <a:pt x="1443" y="3442"/>
                  <a:pt x="1536" y="3283"/>
                  <a:pt x="1629" y="3111"/>
                </a:cubicBezTo>
                <a:cubicBezTo>
                  <a:pt x="1721" y="2926"/>
                  <a:pt x="1827" y="2727"/>
                  <a:pt x="1933" y="2515"/>
                </a:cubicBezTo>
                <a:lnTo>
                  <a:pt x="2291" y="1854"/>
                </a:lnTo>
                <a:cubicBezTo>
                  <a:pt x="2410" y="1642"/>
                  <a:pt x="2516" y="1417"/>
                  <a:pt x="2621" y="1218"/>
                </a:cubicBezTo>
                <a:cubicBezTo>
                  <a:pt x="2741" y="1007"/>
                  <a:pt x="2833" y="834"/>
                  <a:pt x="2913" y="662"/>
                </a:cubicBezTo>
                <a:cubicBezTo>
                  <a:pt x="3005" y="504"/>
                  <a:pt x="3071" y="371"/>
                  <a:pt x="3124" y="265"/>
                </a:cubicBezTo>
                <a:cubicBezTo>
                  <a:pt x="3177" y="159"/>
                  <a:pt x="3204" y="107"/>
                  <a:pt x="3204" y="93"/>
                </a:cubicBezTo>
                <a:cubicBezTo>
                  <a:pt x="3204" y="80"/>
                  <a:pt x="3191" y="54"/>
                  <a:pt x="3164" y="27"/>
                </a:cubicBezTo>
                <a:cubicBezTo>
                  <a:pt x="3151" y="1"/>
                  <a:pt x="3111" y="1"/>
                  <a:pt x="3032" y="1"/>
                </a:cubicBezTo>
                <a:close/>
                <a:moveTo>
                  <a:pt x="2741" y="2462"/>
                </a:moveTo>
                <a:cubicBezTo>
                  <a:pt x="2621" y="2462"/>
                  <a:pt x="2516" y="2489"/>
                  <a:pt x="2423" y="2529"/>
                </a:cubicBezTo>
                <a:cubicBezTo>
                  <a:pt x="2330" y="2568"/>
                  <a:pt x="2251" y="2634"/>
                  <a:pt x="2185" y="2714"/>
                </a:cubicBezTo>
                <a:cubicBezTo>
                  <a:pt x="2118" y="2793"/>
                  <a:pt x="2066" y="2886"/>
                  <a:pt x="2026" y="2992"/>
                </a:cubicBezTo>
                <a:cubicBezTo>
                  <a:pt x="1986" y="3098"/>
                  <a:pt x="1960" y="3217"/>
                  <a:pt x="1960" y="3349"/>
                </a:cubicBezTo>
                <a:cubicBezTo>
                  <a:pt x="1960" y="3468"/>
                  <a:pt x="1986" y="3574"/>
                  <a:pt x="2013" y="3680"/>
                </a:cubicBezTo>
                <a:cubicBezTo>
                  <a:pt x="2052" y="3773"/>
                  <a:pt x="2092" y="3865"/>
                  <a:pt x="2158" y="3958"/>
                </a:cubicBezTo>
                <a:cubicBezTo>
                  <a:pt x="2211" y="4037"/>
                  <a:pt x="2291" y="4104"/>
                  <a:pt x="2383" y="4143"/>
                </a:cubicBezTo>
                <a:cubicBezTo>
                  <a:pt x="2476" y="4196"/>
                  <a:pt x="2582" y="4223"/>
                  <a:pt x="2701" y="4223"/>
                </a:cubicBezTo>
                <a:cubicBezTo>
                  <a:pt x="2939" y="4223"/>
                  <a:pt x="3124" y="4143"/>
                  <a:pt x="3257" y="3984"/>
                </a:cubicBezTo>
                <a:cubicBezTo>
                  <a:pt x="3389" y="3826"/>
                  <a:pt x="3455" y="3601"/>
                  <a:pt x="3455" y="3336"/>
                </a:cubicBezTo>
                <a:cubicBezTo>
                  <a:pt x="3455" y="3217"/>
                  <a:pt x="3442" y="3098"/>
                  <a:pt x="3416" y="3005"/>
                </a:cubicBezTo>
                <a:cubicBezTo>
                  <a:pt x="3389" y="2899"/>
                  <a:pt x="3349" y="2806"/>
                  <a:pt x="3283" y="2727"/>
                </a:cubicBezTo>
                <a:cubicBezTo>
                  <a:pt x="3230" y="2634"/>
                  <a:pt x="3151" y="2581"/>
                  <a:pt x="3058" y="2529"/>
                </a:cubicBezTo>
                <a:cubicBezTo>
                  <a:pt x="2979" y="2489"/>
                  <a:pt x="2860" y="2462"/>
                  <a:pt x="2741" y="2462"/>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rot="-1315996">
            <a:off x="8660343" y="877746"/>
            <a:ext cx="209254" cy="208536"/>
          </a:xfrm>
          <a:custGeom>
            <a:rect b="b" l="l" r="r" t="t"/>
            <a:pathLst>
              <a:path extrusionOk="0" h="3773" w="3786">
                <a:moveTo>
                  <a:pt x="371" y="1"/>
                </a:moveTo>
                <a:cubicBezTo>
                  <a:pt x="279" y="1"/>
                  <a:pt x="186" y="14"/>
                  <a:pt x="107" y="54"/>
                </a:cubicBezTo>
                <a:cubicBezTo>
                  <a:pt x="27" y="80"/>
                  <a:pt x="1" y="133"/>
                  <a:pt x="1" y="199"/>
                </a:cubicBezTo>
                <a:cubicBezTo>
                  <a:pt x="1" y="279"/>
                  <a:pt x="40" y="318"/>
                  <a:pt x="120" y="332"/>
                </a:cubicBezTo>
                <a:cubicBezTo>
                  <a:pt x="199" y="345"/>
                  <a:pt x="318" y="358"/>
                  <a:pt x="477" y="358"/>
                </a:cubicBezTo>
                <a:lnTo>
                  <a:pt x="596" y="358"/>
                </a:lnTo>
                <a:cubicBezTo>
                  <a:pt x="636" y="371"/>
                  <a:pt x="662" y="371"/>
                  <a:pt x="689" y="385"/>
                </a:cubicBezTo>
                <a:cubicBezTo>
                  <a:pt x="715" y="398"/>
                  <a:pt x="729" y="411"/>
                  <a:pt x="755" y="437"/>
                </a:cubicBezTo>
                <a:cubicBezTo>
                  <a:pt x="768" y="464"/>
                  <a:pt x="795" y="490"/>
                  <a:pt x="808" y="530"/>
                </a:cubicBezTo>
                <a:lnTo>
                  <a:pt x="2012" y="2714"/>
                </a:lnTo>
                <a:cubicBezTo>
                  <a:pt x="1959" y="2833"/>
                  <a:pt x="1907" y="2939"/>
                  <a:pt x="1854" y="3032"/>
                </a:cubicBezTo>
                <a:cubicBezTo>
                  <a:pt x="1801" y="3124"/>
                  <a:pt x="1748" y="3190"/>
                  <a:pt x="1682" y="3257"/>
                </a:cubicBezTo>
                <a:cubicBezTo>
                  <a:pt x="1629" y="3296"/>
                  <a:pt x="1562" y="3349"/>
                  <a:pt x="1496" y="3376"/>
                </a:cubicBezTo>
                <a:cubicBezTo>
                  <a:pt x="1430" y="3415"/>
                  <a:pt x="1351" y="3429"/>
                  <a:pt x="1284" y="3429"/>
                </a:cubicBezTo>
                <a:cubicBezTo>
                  <a:pt x="1165" y="3429"/>
                  <a:pt x="1073" y="3402"/>
                  <a:pt x="993" y="3349"/>
                </a:cubicBezTo>
                <a:cubicBezTo>
                  <a:pt x="914" y="3296"/>
                  <a:pt x="874" y="3230"/>
                  <a:pt x="874" y="3164"/>
                </a:cubicBezTo>
                <a:cubicBezTo>
                  <a:pt x="874" y="3137"/>
                  <a:pt x="887" y="3098"/>
                  <a:pt x="901" y="3071"/>
                </a:cubicBezTo>
                <a:cubicBezTo>
                  <a:pt x="927" y="3045"/>
                  <a:pt x="954" y="3018"/>
                  <a:pt x="993" y="3018"/>
                </a:cubicBezTo>
                <a:cubicBezTo>
                  <a:pt x="1020" y="3018"/>
                  <a:pt x="1033" y="3018"/>
                  <a:pt x="1059" y="3005"/>
                </a:cubicBezTo>
                <a:cubicBezTo>
                  <a:pt x="1099" y="3005"/>
                  <a:pt x="1126" y="2992"/>
                  <a:pt x="1139" y="2979"/>
                </a:cubicBezTo>
                <a:cubicBezTo>
                  <a:pt x="1165" y="2965"/>
                  <a:pt x="1192" y="2939"/>
                  <a:pt x="1205" y="2912"/>
                </a:cubicBezTo>
                <a:cubicBezTo>
                  <a:pt x="1218" y="2899"/>
                  <a:pt x="1232" y="2859"/>
                  <a:pt x="1232" y="2820"/>
                </a:cubicBezTo>
                <a:cubicBezTo>
                  <a:pt x="1232" y="2754"/>
                  <a:pt x="1205" y="2701"/>
                  <a:pt x="1152" y="2674"/>
                </a:cubicBezTo>
                <a:cubicBezTo>
                  <a:pt x="1112" y="2648"/>
                  <a:pt x="1059" y="2634"/>
                  <a:pt x="1007" y="2634"/>
                </a:cubicBezTo>
                <a:cubicBezTo>
                  <a:pt x="954" y="2634"/>
                  <a:pt x="901" y="2634"/>
                  <a:pt x="848" y="2661"/>
                </a:cubicBezTo>
                <a:cubicBezTo>
                  <a:pt x="782" y="2687"/>
                  <a:pt x="742" y="2714"/>
                  <a:pt x="689" y="2754"/>
                </a:cubicBezTo>
                <a:cubicBezTo>
                  <a:pt x="649" y="2807"/>
                  <a:pt x="623" y="2859"/>
                  <a:pt x="583" y="2926"/>
                </a:cubicBezTo>
                <a:cubicBezTo>
                  <a:pt x="570" y="2992"/>
                  <a:pt x="557" y="3071"/>
                  <a:pt x="557" y="3164"/>
                </a:cubicBezTo>
                <a:cubicBezTo>
                  <a:pt x="557" y="3257"/>
                  <a:pt x="570" y="3349"/>
                  <a:pt x="609" y="3415"/>
                </a:cubicBezTo>
                <a:cubicBezTo>
                  <a:pt x="649" y="3495"/>
                  <a:pt x="689" y="3561"/>
                  <a:pt x="755" y="3614"/>
                </a:cubicBezTo>
                <a:cubicBezTo>
                  <a:pt x="821" y="3667"/>
                  <a:pt x="887" y="3707"/>
                  <a:pt x="967" y="3733"/>
                </a:cubicBezTo>
                <a:cubicBezTo>
                  <a:pt x="1046" y="3759"/>
                  <a:pt x="1126" y="3773"/>
                  <a:pt x="1218" y="3773"/>
                </a:cubicBezTo>
                <a:cubicBezTo>
                  <a:pt x="1377" y="3773"/>
                  <a:pt x="1536" y="3733"/>
                  <a:pt x="1668" y="3667"/>
                </a:cubicBezTo>
                <a:cubicBezTo>
                  <a:pt x="1801" y="3614"/>
                  <a:pt x="1920" y="3508"/>
                  <a:pt x="2039" y="3376"/>
                </a:cubicBezTo>
                <a:cubicBezTo>
                  <a:pt x="2132" y="3257"/>
                  <a:pt x="2224" y="3111"/>
                  <a:pt x="2304" y="2952"/>
                </a:cubicBezTo>
                <a:cubicBezTo>
                  <a:pt x="2383" y="2780"/>
                  <a:pt x="2449" y="2595"/>
                  <a:pt x="2529" y="2370"/>
                </a:cubicBezTo>
                <a:lnTo>
                  <a:pt x="3164" y="596"/>
                </a:lnTo>
                <a:cubicBezTo>
                  <a:pt x="3190" y="530"/>
                  <a:pt x="3217" y="490"/>
                  <a:pt x="3243" y="477"/>
                </a:cubicBezTo>
                <a:cubicBezTo>
                  <a:pt x="3283" y="464"/>
                  <a:pt x="3349" y="451"/>
                  <a:pt x="3442" y="451"/>
                </a:cubicBezTo>
                <a:cubicBezTo>
                  <a:pt x="3534" y="451"/>
                  <a:pt x="3601" y="437"/>
                  <a:pt x="3680" y="411"/>
                </a:cubicBezTo>
                <a:cubicBezTo>
                  <a:pt x="3746" y="398"/>
                  <a:pt x="3786" y="345"/>
                  <a:pt x="3786" y="279"/>
                </a:cubicBezTo>
                <a:cubicBezTo>
                  <a:pt x="3786" y="212"/>
                  <a:pt x="3746" y="160"/>
                  <a:pt x="3680" y="146"/>
                </a:cubicBezTo>
                <a:cubicBezTo>
                  <a:pt x="3614" y="120"/>
                  <a:pt x="3534" y="107"/>
                  <a:pt x="3442" y="107"/>
                </a:cubicBezTo>
                <a:lnTo>
                  <a:pt x="2409" y="107"/>
                </a:lnTo>
                <a:cubicBezTo>
                  <a:pt x="2317" y="107"/>
                  <a:pt x="2251" y="120"/>
                  <a:pt x="2224" y="146"/>
                </a:cubicBezTo>
                <a:cubicBezTo>
                  <a:pt x="2198" y="160"/>
                  <a:pt x="2184" y="212"/>
                  <a:pt x="2184" y="279"/>
                </a:cubicBezTo>
                <a:cubicBezTo>
                  <a:pt x="2184" y="318"/>
                  <a:pt x="2211" y="358"/>
                  <a:pt x="2251" y="398"/>
                </a:cubicBezTo>
                <a:cubicBezTo>
                  <a:pt x="2290" y="437"/>
                  <a:pt x="2370" y="451"/>
                  <a:pt x="2462" y="451"/>
                </a:cubicBezTo>
                <a:cubicBezTo>
                  <a:pt x="2568" y="451"/>
                  <a:pt x="2621" y="464"/>
                  <a:pt x="2648" y="477"/>
                </a:cubicBezTo>
                <a:cubicBezTo>
                  <a:pt x="2674" y="504"/>
                  <a:pt x="2687" y="517"/>
                  <a:pt x="2687" y="557"/>
                </a:cubicBezTo>
                <a:cubicBezTo>
                  <a:pt x="2687" y="623"/>
                  <a:pt x="2674" y="689"/>
                  <a:pt x="2648" y="795"/>
                </a:cubicBezTo>
                <a:lnTo>
                  <a:pt x="2184" y="2224"/>
                </a:lnTo>
                <a:lnTo>
                  <a:pt x="1324" y="623"/>
                </a:lnTo>
                <a:cubicBezTo>
                  <a:pt x="1311" y="583"/>
                  <a:pt x="1298" y="543"/>
                  <a:pt x="1284" y="504"/>
                </a:cubicBezTo>
                <a:cubicBezTo>
                  <a:pt x="1271" y="464"/>
                  <a:pt x="1271" y="437"/>
                  <a:pt x="1271" y="424"/>
                </a:cubicBezTo>
                <a:cubicBezTo>
                  <a:pt x="1271" y="385"/>
                  <a:pt x="1284" y="358"/>
                  <a:pt x="1298" y="358"/>
                </a:cubicBezTo>
                <a:cubicBezTo>
                  <a:pt x="1311" y="345"/>
                  <a:pt x="1324" y="345"/>
                  <a:pt x="1351" y="345"/>
                </a:cubicBezTo>
                <a:cubicBezTo>
                  <a:pt x="1430" y="345"/>
                  <a:pt x="1483" y="332"/>
                  <a:pt x="1509" y="292"/>
                </a:cubicBezTo>
                <a:cubicBezTo>
                  <a:pt x="1549" y="252"/>
                  <a:pt x="1562" y="212"/>
                  <a:pt x="1562" y="160"/>
                </a:cubicBezTo>
                <a:cubicBezTo>
                  <a:pt x="1562" y="120"/>
                  <a:pt x="1536" y="80"/>
                  <a:pt x="1509" y="54"/>
                </a:cubicBezTo>
                <a:cubicBezTo>
                  <a:pt x="1483" y="14"/>
                  <a:pt x="1417"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8418593" y="342296"/>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sp>
        <p:nvSpPr>
          <p:cNvPr id="80" name="Google Shape;80;p5"/>
          <p:cNvSpPr txBox="1"/>
          <p:nvPr>
            <p:ph idx="1" type="subTitle"/>
          </p:nvPr>
        </p:nvSpPr>
        <p:spPr>
          <a:xfrm>
            <a:off x="1290763" y="2721716"/>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EC9D"/>
              </a:buClr>
              <a:buSzPts val="1800"/>
              <a:buFont typeface="Life Savers"/>
              <a:buNone/>
              <a:defRPr b="1" sz="3000">
                <a:solidFill>
                  <a:schemeClr val="lt2"/>
                </a:solidFill>
                <a:latin typeface="Life Savers"/>
                <a:ea typeface="Life Savers"/>
                <a:cs typeface="Life Savers"/>
                <a:sym typeface="Life Savers"/>
              </a:defRPr>
            </a:lvl1pPr>
            <a:lvl2pPr lvl="1"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2pPr>
            <a:lvl3pPr lvl="2"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3pPr>
            <a:lvl4pPr lvl="3"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4pPr>
            <a:lvl5pPr lvl="4"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5pPr>
            <a:lvl6pPr lvl="5"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6pPr>
            <a:lvl7pPr lvl="6"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7pPr>
            <a:lvl8pPr lvl="7"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8pPr>
            <a:lvl9pPr lvl="8" rtl="0" algn="ctr">
              <a:lnSpc>
                <a:spcPct val="100000"/>
              </a:lnSpc>
              <a:spcBef>
                <a:spcPts val="1600"/>
              </a:spcBef>
              <a:spcAft>
                <a:spcPts val="1600"/>
              </a:spcAft>
              <a:buClr>
                <a:srgbClr val="FFEC9D"/>
              </a:buClr>
              <a:buSzPts val="1400"/>
              <a:buFont typeface="Life Savers"/>
              <a:buNone/>
              <a:defRPr b="1">
                <a:solidFill>
                  <a:srgbClr val="FFEC9D"/>
                </a:solidFill>
                <a:latin typeface="Life Savers"/>
                <a:ea typeface="Life Savers"/>
                <a:cs typeface="Life Savers"/>
                <a:sym typeface="Life Savers"/>
              </a:defRPr>
            </a:lvl9pPr>
          </a:lstStyle>
          <a:p/>
        </p:txBody>
      </p:sp>
      <p:sp>
        <p:nvSpPr>
          <p:cNvPr id="81" name="Google Shape;81;p5"/>
          <p:cNvSpPr txBox="1"/>
          <p:nvPr>
            <p:ph idx="2" type="subTitle"/>
          </p:nvPr>
        </p:nvSpPr>
        <p:spPr>
          <a:xfrm>
            <a:off x="4945638" y="770091"/>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EC9D"/>
              </a:buClr>
              <a:buSzPts val="1800"/>
              <a:buFont typeface="Life Savers"/>
              <a:buNone/>
              <a:defRPr b="1" sz="3000">
                <a:solidFill>
                  <a:schemeClr val="lt2"/>
                </a:solidFill>
                <a:latin typeface="Life Savers"/>
                <a:ea typeface="Life Savers"/>
                <a:cs typeface="Life Savers"/>
                <a:sym typeface="Life Savers"/>
              </a:defRPr>
            </a:lvl1pPr>
            <a:lvl2pPr lvl="1"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2pPr>
            <a:lvl3pPr lvl="2"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3pPr>
            <a:lvl4pPr lvl="3"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4pPr>
            <a:lvl5pPr lvl="4"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5pPr>
            <a:lvl6pPr lvl="5"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6pPr>
            <a:lvl7pPr lvl="6"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7pPr>
            <a:lvl8pPr lvl="7" rtl="0" algn="ctr">
              <a:lnSpc>
                <a:spcPct val="100000"/>
              </a:lnSpc>
              <a:spcBef>
                <a:spcPts val="1600"/>
              </a:spcBef>
              <a:spcAft>
                <a:spcPts val="0"/>
              </a:spcAft>
              <a:buClr>
                <a:srgbClr val="FFEC9D"/>
              </a:buClr>
              <a:buSzPts val="1400"/>
              <a:buFont typeface="Life Savers"/>
              <a:buNone/>
              <a:defRPr b="1">
                <a:solidFill>
                  <a:srgbClr val="FFEC9D"/>
                </a:solidFill>
                <a:latin typeface="Life Savers"/>
                <a:ea typeface="Life Savers"/>
                <a:cs typeface="Life Savers"/>
                <a:sym typeface="Life Savers"/>
              </a:defRPr>
            </a:lvl8pPr>
            <a:lvl9pPr lvl="8" rtl="0" algn="ctr">
              <a:lnSpc>
                <a:spcPct val="100000"/>
              </a:lnSpc>
              <a:spcBef>
                <a:spcPts val="1600"/>
              </a:spcBef>
              <a:spcAft>
                <a:spcPts val="1600"/>
              </a:spcAft>
              <a:buClr>
                <a:srgbClr val="FFEC9D"/>
              </a:buClr>
              <a:buSzPts val="1400"/>
              <a:buFont typeface="Life Savers"/>
              <a:buNone/>
              <a:defRPr b="1">
                <a:solidFill>
                  <a:srgbClr val="FFEC9D"/>
                </a:solidFill>
                <a:latin typeface="Life Savers"/>
                <a:ea typeface="Life Savers"/>
                <a:cs typeface="Life Savers"/>
                <a:sym typeface="Life Savers"/>
              </a:defRPr>
            </a:lvl9pPr>
          </a:lstStyle>
          <a:p/>
        </p:txBody>
      </p:sp>
      <p:sp>
        <p:nvSpPr>
          <p:cNvPr id="82" name="Google Shape;82;p5"/>
          <p:cNvSpPr txBox="1"/>
          <p:nvPr>
            <p:ph idx="3" type="subTitle"/>
          </p:nvPr>
        </p:nvSpPr>
        <p:spPr>
          <a:xfrm>
            <a:off x="1519213" y="3259541"/>
            <a:ext cx="24507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atin typeface="Mukta Light"/>
                <a:ea typeface="Mukta Light"/>
                <a:cs typeface="Mukta Light"/>
                <a:sym typeface="Mukta Ligh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 name="Google Shape;83;p5"/>
          <p:cNvSpPr txBox="1"/>
          <p:nvPr>
            <p:ph idx="4" type="subTitle"/>
          </p:nvPr>
        </p:nvSpPr>
        <p:spPr>
          <a:xfrm>
            <a:off x="5175288" y="1307916"/>
            <a:ext cx="24483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atin typeface="Mukta Light"/>
                <a:ea typeface="Mukta Light"/>
                <a:cs typeface="Mukta Light"/>
                <a:sym typeface="Mukta Ligh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4" name="Google Shape;84;p5"/>
          <p:cNvGrpSpPr/>
          <p:nvPr/>
        </p:nvGrpSpPr>
        <p:grpSpPr>
          <a:xfrm>
            <a:off x="8083133" y="249192"/>
            <a:ext cx="703436" cy="246214"/>
            <a:chOff x="7657026" y="2119264"/>
            <a:chExt cx="819378" cy="286796"/>
          </a:xfrm>
        </p:grpSpPr>
        <p:sp>
          <p:nvSpPr>
            <p:cNvPr id="85" name="Google Shape;85;p5"/>
            <p:cNvSpPr/>
            <p:nvPr/>
          </p:nvSpPr>
          <p:spPr>
            <a:xfrm>
              <a:off x="7657026" y="2119264"/>
              <a:ext cx="177804" cy="286796"/>
            </a:xfrm>
            <a:custGeom>
              <a:rect b="b" l="l" r="r" t="t"/>
              <a:pathLst>
                <a:path extrusionOk="0" h="5189" w="3217">
                  <a:moveTo>
                    <a:pt x="1668" y="0"/>
                  </a:moveTo>
                  <a:cubicBezTo>
                    <a:pt x="1417" y="0"/>
                    <a:pt x="1205" y="40"/>
                    <a:pt x="1006" y="146"/>
                  </a:cubicBezTo>
                  <a:cubicBezTo>
                    <a:pt x="808" y="252"/>
                    <a:pt x="649" y="371"/>
                    <a:pt x="517" y="517"/>
                  </a:cubicBezTo>
                  <a:cubicBezTo>
                    <a:pt x="384" y="649"/>
                    <a:pt x="292" y="795"/>
                    <a:pt x="212" y="953"/>
                  </a:cubicBezTo>
                  <a:cubicBezTo>
                    <a:pt x="146" y="1099"/>
                    <a:pt x="120" y="1218"/>
                    <a:pt x="120" y="1324"/>
                  </a:cubicBezTo>
                  <a:cubicBezTo>
                    <a:pt x="120" y="1337"/>
                    <a:pt x="120" y="1364"/>
                    <a:pt x="120" y="1403"/>
                  </a:cubicBezTo>
                  <a:cubicBezTo>
                    <a:pt x="133" y="1443"/>
                    <a:pt x="133" y="1496"/>
                    <a:pt x="159" y="1536"/>
                  </a:cubicBezTo>
                  <a:cubicBezTo>
                    <a:pt x="173" y="1575"/>
                    <a:pt x="199" y="1615"/>
                    <a:pt x="239" y="1655"/>
                  </a:cubicBezTo>
                  <a:cubicBezTo>
                    <a:pt x="278" y="1681"/>
                    <a:pt x="331" y="1695"/>
                    <a:pt x="398" y="1695"/>
                  </a:cubicBezTo>
                  <a:cubicBezTo>
                    <a:pt x="503" y="1695"/>
                    <a:pt x="596" y="1668"/>
                    <a:pt x="649" y="1615"/>
                  </a:cubicBezTo>
                  <a:cubicBezTo>
                    <a:pt x="715" y="1562"/>
                    <a:pt x="742" y="1496"/>
                    <a:pt x="742" y="1403"/>
                  </a:cubicBezTo>
                  <a:cubicBezTo>
                    <a:pt x="742" y="1377"/>
                    <a:pt x="742" y="1337"/>
                    <a:pt x="715" y="1311"/>
                  </a:cubicBezTo>
                  <a:cubicBezTo>
                    <a:pt x="715" y="1284"/>
                    <a:pt x="689" y="1258"/>
                    <a:pt x="676" y="1245"/>
                  </a:cubicBezTo>
                  <a:lnTo>
                    <a:pt x="623" y="1178"/>
                  </a:lnTo>
                  <a:cubicBezTo>
                    <a:pt x="609" y="1152"/>
                    <a:pt x="609" y="1125"/>
                    <a:pt x="609" y="1099"/>
                  </a:cubicBezTo>
                  <a:cubicBezTo>
                    <a:pt x="609" y="1072"/>
                    <a:pt x="623" y="1006"/>
                    <a:pt x="676" y="927"/>
                  </a:cubicBezTo>
                  <a:cubicBezTo>
                    <a:pt x="715" y="847"/>
                    <a:pt x="795" y="768"/>
                    <a:pt x="874" y="689"/>
                  </a:cubicBezTo>
                  <a:cubicBezTo>
                    <a:pt x="967" y="609"/>
                    <a:pt x="1073" y="530"/>
                    <a:pt x="1192" y="464"/>
                  </a:cubicBezTo>
                  <a:cubicBezTo>
                    <a:pt x="1311" y="411"/>
                    <a:pt x="1456" y="371"/>
                    <a:pt x="1615" y="371"/>
                  </a:cubicBezTo>
                  <a:cubicBezTo>
                    <a:pt x="1774" y="371"/>
                    <a:pt x="1906" y="397"/>
                    <a:pt x="2012" y="464"/>
                  </a:cubicBezTo>
                  <a:cubicBezTo>
                    <a:pt x="2131" y="517"/>
                    <a:pt x="2224" y="583"/>
                    <a:pt x="2290" y="662"/>
                  </a:cubicBezTo>
                  <a:cubicBezTo>
                    <a:pt x="2356" y="755"/>
                    <a:pt x="2409" y="847"/>
                    <a:pt x="2436" y="953"/>
                  </a:cubicBezTo>
                  <a:cubicBezTo>
                    <a:pt x="2476" y="1059"/>
                    <a:pt x="2489" y="1152"/>
                    <a:pt x="2489" y="1245"/>
                  </a:cubicBezTo>
                  <a:cubicBezTo>
                    <a:pt x="2489" y="1456"/>
                    <a:pt x="2449" y="1668"/>
                    <a:pt x="2370" y="1893"/>
                  </a:cubicBezTo>
                  <a:cubicBezTo>
                    <a:pt x="2290" y="2118"/>
                    <a:pt x="2198" y="2356"/>
                    <a:pt x="2065" y="2581"/>
                  </a:cubicBezTo>
                  <a:cubicBezTo>
                    <a:pt x="1946" y="2819"/>
                    <a:pt x="1801" y="3044"/>
                    <a:pt x="1642" y="3283"/>
                  </a:cubicBezTo>
                  <a:cubicBezTo>
                    <a:pt x="1470" y="3508"/>
                    <a:pt x="1311" y="3719"/>
                    <a:pt x="1126" y="3918"/>
                  </a:cubicBezTo>
                  <a:cubicBezTo>
                    <a:pt x="953" y="4117"/>
                    <a:pt x="781" y="4302"/>
                    <a:pt x="609" y="4474"/>
                  </a:cubicBezTo>
                  <a:cubicBezTo>
                    <a:pt x="437" y="4633"/>
                    <a:pt x="278" y="4765"/>
                    <a:pt x="133" y="4884"/>
                  </a:cubicBezTo>
                  <a:cubicBezTo>
                    <a:pt x="106" y="4911"/>
                    <a:pt x="67" y="4937"/>
                    <a:pt x="40" y="4964"/>
                  </a:cubicBezTo>
                  <a:cubicBezTo>
                    <a:pt x="14" y="4977"/>
                    <a:pt x="1" y="5003"/>
                    <a:pt x="1" y="5043"/>
                  </a:cubicBezTo>
                  <a:cubicBezTo>
                    <a:pt x="1" y="5069"/>
                    <a:pt x="14" y="5109"/>
                    <a:pt x="40" y="5136"/>
                  </a:cubicBezTo>
                  <a:cubicBezTo>
                    <a:pt x="67" y="5175"/>
                    <a:pt x="120" y="5189"/>
                    <a:pt x="186" y="5189"/>
                  </a:cubicBezTo>
                  <a:cubicBezTo>
                    <a:pt x="239" y="5189"/>
                    <a:pt x="292" y="5189"/>
                    <a:pt x="345" y="5162"/>
                  </a:cubicBezTo>
                  <a:cubicBezTo>
                    <a:pt x="398" y="5149"/>
                    <a:pt x="424" y="5122"/>
                    <a:pt x="451" y="5109"/>
                  </a:cubicBezTo>
                  <a:lnTo>
                    <a:pt x="1523" y="5109"/>
                  </a:lnTo>
                  <a:cubicBezTo>
                    <a:pt x="1642" y="5109"/>
                    <a:pt x="1774" y="5109"/>
                    <a:pt x="1893" y="5122"/>
                  </a:cubicBezTo>
                  <a:lnTo>
                    <a:pt x="2674" y="5122"/>
                  </a:lnTo>
                  <a:cubicBezTo>
                    <a:pt x="2701" y="5122"/>
                    <a:pt x="2727" y="5109"/>
                    <a:pt x="2767" y="5096"/>
                  </a:cubicBezTo>
                  <a:cubicBezTo>
                    <a:pt x="2806" y="5069"/>
                    <a:pt x="2846" y="5043"/>
                    <a:pt x="2873" y="4990"/>
                  </a:cubicBezTo>
                  <a:cubicBezTo>
                    <a:pt x="2978" y="4792"/>
                    <a:pt x="3071" y="4646"/>
                    <a:pt x="3124" y="4553"/>
                  </a:cubicBezTo>
                  <a:cubicBezTo>
                    <a:pt x="3190" y="4461"/>
                    <a:pt x="3217" y="4394"/>
                    <a:pt x="3217" y="4342"/>
                  </a:cubicBezTo>
                  <a:cubicBezTo>
                    <a:pt x="3217" y="4302"/>
                    <a:pt x="3190" y="4262"/>
                    <a:pt x="3151" y="4249"/>
                  </a:cubicBezTo>
                  <a:cubicBezTo>
                    <a:pt x="3111" y="4222"/>
                    <a:pt x="3071" y="4222"/>
                    <a:pt x="3031" y="4222"/>
                  </a:cubicBezTo>
                  <a:cubicBezTo>
                    <a:pt x="2978" y="4222"/>
                    <a:pt x="2926" y="4236"/>
                    <a:pt x="2899" y="4262"/>
                  </a:cubicBezTo>
                  <a:cubicBezTo>
                    <a:pt x="2873" y="4302"/>
                    <a:pt x="2846" y="4328"/>
                    <a:pt x="2833" y="4355"/>
                  </a:cubicBezTo>
                  <a:lnTo>
                    <a:pt x="2661" y="4606"/>
                  </a:lnTo>
                  <a:cubicBezTo>
                    <a:pt x="2621" y="4659"/>
                    <a:pt x="2595" y="4699"/>
                    <a:pt x="2568" y="4712"/>
                  </a:cubicBezTo>
                  <a:cubicBezTo>
                    <a:pt x="2555" y="4725"/>
                    <a:pt x="2528" y="4739"/>
                    <a:pt x="2502" y="4739"/>
                  </a:cubicBezTo>
                  <a:lnTo>
                    <a:pt x="2264" y="4739"/>
                  </a:lnTo>
                  <a:cubicBezTo>
                    <a:pt x="2131" y="4739"/>
                    <a:pt x="1986" y="4739"/>
                    <a:pt x="1814" y="4725"/>
                  </a:cubicBezTo>
                  <a:lnTo>
                    <a:pt x="1284" y="4725"/>
                  </a:lnTo>
                  <a:cubicBezTo>
                    <a:pt x="1112" y="4725"/>
                    <a:pt x="953" y="4712"/>
                    <a:pt x="821" y="4699"/>
                  </a:cubicBezTo>
                  <a:cubicBezTo>
                    <a:pt x="940" y="4593"/>
                    <a:pt x="1086" y="4461"/>
                    <a:pt x="1231" y="4302"/>
                  </a:cubicBezTo>
                  <a:cubicBezTo>
                    <a:pt x="1390" y="4143"/>
                    <a:pt x="1536" y="3971"/>
                    <a:pt x="1695" y="3786"/>
                  </a:cubicBezTo>
                  <a:cubicBezTo>
                    <a:pt x="1853" y="3600"/>
                    <a:pt x="2012" y="3402"/>
                    <a:pt x="2158" y="3190"/>
                  </a:cubicBezTo>
                  <a:cubicBezTo>
                    <a:pt x="2303" y="2978"/>
                    <a:pt x="2436" y="2767"/>
                    <a:pt x="2555" y="2555"/>
                  </a:cubicBezTo>
                  <a:cubicBezTo>
                    <a:pt x="2674" y="2343"/>
                    <a:pt x="2767" y="2118"/>
                    <a:pt x="2833" y="1906"/>
                  </a:cubicBezTo>
                  <a:cubicBezTo>
                    <a:pt x="2912" y="1681"/>
                    <a:pt x="2952" y="1470"/>
                    <a:pt x="2952" y="1258"/>
                  </a:cubicBezTo>
                  <a:cubicBezTo>
                    <a:pt x="2952" y="1086"/>
                    <a:pt x="2926" y="927"/>
                    <a:pt x="2886" y="768"/>
                  </a:cubicBezTo>
                  <a:cubicBezTo>
                    <a:pt x="2833" y="622"/>
                    <a:pt x="2767" y="477"/>
                    <a:pt x="2661" y="371"/>
                  </a:cubicBezTo>
                  <a:cubicBezTo>
                    <a:pt x="2555" y="252"/>
                    <a:pt x="2423" y="159"/>
                    <a:pt x="2264"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852350" y="2207752"/>
              <a:ext cx="109048" cy="109821"/>
            </a:xfrm>
            <a:custGeom>
              <a:rect b="b" l="l" r="r" t="t"/>
              <a:pathLst>
                <a:path extrusionOk="0" h="1987" w="1973">
                  <a:moveTo>
                    <a:pt x="980" y="1"/>
                  </a:moveTo>
                  <a:cubicBezTo>
                    <a:pt x="927" y="1"/>
                    <a:pt x="874" y="27"/>
                    <a:pt x="834" y="67"/>
                  </a:cubicBezTo>
                  <a:cubicBezTo>
                    <a:pt x="794" y="94"/>
                    <a:pt x="781" y="133"/>
                    <a:pt x="781" y="186"/>
                  </a:cubicBezTo>
                  <a:cubicBezTo>
                    <a:pt x="781" y="252"/>
                    <a:pt x="781" y="345"/>
                    <a:pt x="781" y="451"/>
                  </a:cubicBezTo>
                  <a:cubicBezTo>
                    <a:pt x="794" y="557"/>
                    <a:pt x="794" y="676"/>
                    <a:pt x="794" y="808"/>
                  </a:cubicBezTo>
                  <a:lnTo>
                    <a:pt x="159" y="808"/>
                  </a:lnTo>
                  <a:cubicBezTo>
                    <a:pt x="119" y="808"/>
                    <a:pt x="93" y="821"/>
                    <a:pt x="53" y="861"/>
                  </a:cubicBezTo>
                  <a:cubicBezTo>
                    <a:pt x="14" y="888"/>
                    <a:pt x="0" y="941"/>
                    <a:pt x="0" y="1007"/>
                  </a:cubicBezTo>
                  <a:cubicBezTo>
                    <a:pt x="0" y="1073"/>
                    <a:pt x="14" y="1126"/>
                    <a:pt x="53" y="1166"/>
                  </a:cubicBezTo>
                  <a:cubicBezTo>
                    <a:pt x="93" y="1192"/>
                    <a:pt x="133" y="1205"/>
                    <a:pt x="159" y="1205"/>
                  </a:cubicBezTo>
                  <a:cubicBezTo>
                    <a:pt x="212" y="1205"/>
                    <a:pt x="305" y="1205"/>
                    <a:pt x="411" y="1192"/>
                  </a:cubicBezTo>
                  <a:cubicBezTo>
                    <a:pt x="530" y="1192"/>
                    <a:pt x="649" y="1192"/>
                    <a:pt x="781" y="1179"/>
                  </a:cubicBezTo>
                  <a:lnTo>
                    <a:pt x="781" y="1179"/>
                  </a:lnTo>
                  <a:cubicBezTo>
                    <a:pt x="781" y="1285"/>
                    <a:pt x="781" y="1404"/>
                    <a:pt x="768" y="1536"/>
                  </a:cubicBezTo>
                  <a:cubicBezTo>
                    <a:pt x="768" y="1655"/>
                    <a:pt x="768" y="1748"/>
                    <a:pt x="768" y="1814"/>
                  </a:cubicBezTo>
                  <a:cubicBezTo>
                    <a:pt x="768" y="1854"/>
                    <a:pt x="781" y="1893"/>
                    <a:pt x="821" y="1920"/>
                  </a:cubicBezTo>
                  <a:cubicBezTo>
                    <a:pt x="847" y="1960"/>
                    <a:pt x="900" y="1986"/>
                    <a:pt x="967" y="1986"/>
                  </a:cubicBezTo>
                  <a:cubicBezTo>
                    <a:pt x="1046" y="1986"/>
                    <a:pt x="1099" y="1960"/>
                    <a:pt x="1139" y="1920"/>
                  </a:cubicBezTo>
                  <a:cubicBezTo>
                    <a:pt x="1165" y="1880"/>
                    <a:pt x="1192" y="1854"/>
                    <a:pt x="1192" y="1814"/>
                  </a:cubicBezTo>
                  <a:lnTo>
                    <a:pt x="1192" y="1179"/>
                  </a:lnTo>
                  <a:lnTo>
                    <a:pt x="1787" y="1179"/>
                  </a:lnTo>
                  <a:cubicBezTo>
                    <a:pt x="1840" y="1179"/>
                    <a:pt x="1880" y="1166"/>
                    <a:pt x="1919" y="1139"/>
                  </a:cubicBezTo>
                  <a:cubicBezTo>
                    <a:pt x="1959" y="1099"/>
                    <a:pt x="1972" y="1046"/>
                    <a:pt x="1972" y="980"/>
                  </a:cubicBezTo>
                  <a:cubicBezTo>
                    <a:pt x="1972" y="901"/>
                    <a:pt x="1959" y="848"/>
                    <a:pt x="1933" y="821"/>
                  </a:cubicBezTo>
                  <a:cubicBezTo>
                    <a:pt x="1906" y="795"/>
                    <a:pt x="1867" y="782"/>
                    <a:pt x="1840" y="782"/>
                  </a:cubicBezTo>
                  <a:cubicBezTo>
                    <a:pt x="1761" y="782"/>
                    <a:pt x="1668" y="782"/>
                    <a:pt x="1549" y="795"/>
                  </a:cubicBezTo>
                  <a:cubicBezTo>
                    <a:pt x="1443" y="808"/>
                    <a:pt x="1324" y="808"/>
                    <a:pt x="1192" y="808"/>
                  </a:cubicBezTo>
                  <a:lnTo>
                    <a:pt x="1192" y="451"/>
                  </a:lnTo>
                  <a:cubicBezTo>
                    <a:pt x="1192" y="345"/>
                    <a:pt x="1192" y="252"/>
                    <a:pt x="1192" y="186"/>
                  </a:cubicBezTo>
                  <a:cubicBezTo>
                    <a:pt x="1192" y="133"/>
                    <a:pt x="1178" y="94"/>
                    <a:pt x="1139" y="67"/>
                  </a:cubicBezTo>
                  <a:cubicBezTo>
                    <a:pt x="1099" y="27"/>
                    <a:pt x="1046" y="1"/>
                    <a:pt x="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7975989" y="2119264"/>
              <a:ext cx="177804" cy="286796"/>
            </a:xfrm>
            <a:custGeom>
              <a:rect b="b" l="l" r="r" t="t"/>
              <a:pathLst>
                <a:path extrusionOk="0" h="5189" w="3217">
                  <a:moveTo>
                    <a:pt x="1668" y="0"/>
                  </a:moveTo>
                  <a:cubicBezTo>
                    <a:pt x="1416" y="0"/>
                    <a:pt x="1191" y="40"/>
                    <a:pt x="1006" y="146"/>
                  </a:cubicBezTo>
                  <a:cubicBezTo>
                    <a:pt x="807" y="252"/>
                    <a:pt x="649" y="371"/>
                    <a:pt x="516" y="517"/>
                  </a:cubicBezTo>
                  <a:cubicBezTo>
                    <a:pt x="384" y="649"/>
                    <a:pt x="278" y="795"/>
                    <a:pt x="212" y="953"/>
                  </a:cubicBezTo>
                  <a:cubicBezTo>
                    <a:pt x="146" y="1099"/>
                    <a:pt x="106" y="1218"/>
                    <a:pt x="106" y="1324"/>
                  </a:cubicBezTo>
                  <a:cubicBezTo>
                    <a:pt x="106" y="1337"/>
                    <a:pt x="119" y="1364"/>
                    <a:pt x="119" y="1403"/>
                  </a:cubicBezTo>
                  <a:cubicBezTo>
                    <a:pt x="119" y="1443"/>
                    <a:pt x="132" y="1496"/>
                    <a:pt x="146" y="1536"/>
                  </a:cubicBezTo>
                  <a:cubicBezTo>
                    <a:pt x="172" y="1575"/>
                    <a:pt x="199" y="1615"/>
                    <a:pt x="238" y="1655"/>
                  </a:cubicBezTo>
                  <a:cubicBezTo>
                    <a:pt x="278" y="1681"/>
                    <a:pt x="331" y="1695"/>
                    <a:pt x="397" y="1695"/>
                  </a:cubicBezTo>
                  <a:cubicBezTo>
                    <a:pt x="503" y="1695"/>
                    <a:pt x="582" y="1668"/>
                    <a:pt x="649" y="1615"/>
                  </a:cubicBezTo>
                  <a:cubicBezTo>
                    <a:pt x="715" y="1562"/>
                    <a:pt x="741" y="1496"/>
                    <a:pt x="741" y="1403"/>
                  </a:cubicBezTo>
                  <a:cubicBezTo>
                    <a:pt x="741" y="1377"/>
                    <a:pt x="728" y="1337"/>
                    <a:pt x="715" y="1311"/>
                  </a:cubicBezTo>
                  <a:cubicBezTo>
                    <a:pt x="702" y="1284"/>
                    <a:pt x="688" y="1258"/>
                    <a:pt x="662" y="1245"/>
                  </a:cubicBezTo>
                  <a:lnTo>
                    <a:pt x="622" y="1178"/>
                  </a:lnTo>
                  <a:cubicBezTo>
                    <a:pt x="609" y="1152"/>
                    <a:pt x="596" y="1125"/>
                    <a:pt x="596" y="1099"/>
                  </a:cubicBezTo>
                  <a:cubicBezTo>
                    <a:pt x="596" y="1072"/>
                    <a:pt x="622" y="1006"/>
                    <a:pt x="662" y="927"/>
                  </a:cubicBezTo>
                  <a:cubicBezTo>
                    <a:pt x="715" y="847"/>
                    <a:pt x="781" y="768"/>
                    <a:pt x="874" y="689"/>
                  </a:cubicBezTo>
                  <a:cubicBezTo>
                    <a:pt x="953" y="609"/>
                    <a:pt x="1059" y="530"/>
                    <a:pt x="1191" y="464"/>
                  </a:cubicBezTo>
                  <a:cubicBezTo>
                    <a:pt x="1310" y="411"/>
                    <a:pt x="1443" y="371"/>
                    <a:pt x="1602" y="371"/>
                  </a:cubicBezTo>
                  <a:cubicBezTo>
                    <a:pt x="1760" y="371"/>
                    <a:pt x="1906" y="397"/>
                    <a:pt x="2012" y="464"/>
                  </a:cubicBezTo>
                  <a:cubicBezTo>
                    <a:pt x="2131" y="517"/>
                    <a:pt x="2224" y="583"/>
                    <a:pt x="2290" y="662"/>
                  </a:cubicBezTo>
                  <a:cubicBezTo>
                    <a:pt x="2356" y="755"/>
                    <a:pt x="2409" y="847"/>
                    <a:pt x="2435" y="953"/>
                  </a:cubicBezTo>
                  <a:cubicBezTo>
                    <a:pt x="2462" y="1059"/>
                    <a:pt x="2488" y="1152"/>
                    <a:pt x="2488" y="1245"/>
                  </a:cubicBezTo>
                  <a:cubicBezTo>
                    <a:pt x="2488" y="1456"/>
                    <a:pt x="2449" y="1668"/>
                    <a:pt x="2369" y="1893"/>
                  </a:cubicBezTo>
                  <a:cubicBezTo>
                    <a:pt x="2290" y="2118"/>
                    <a:pt x="2184" y="2356"/>
                    <a:pt x="2065" y="2581"/>
                  </a:cubicBezTo>
                  <a:cubicBezTo>
                    <a:pt x="1932" y="2819"/>
                    <a:pt x="1800" y="3044"/>
                    <a:pt x="1628" y="3283"/>
                  </a:cubicBezTo>
                  <a:cubicBezTo>
                    <a:pt x="1469" y="3508"/>
                    <a:pt x="1297" y="3719"/>
                    <a:pt x="1125" y="3918"/>
                  </a:cubicBezTo>
                  <a:cubicBezTo>
                    <a:pt x="953" y="4117"/>
                    <a:pt x="781" y="4302"/>
                    <a:pt x="609" y="4474"/>
                  </a:cubicBezTo>
                  <a:cubicBezTo>
                    <a:pt x="437" y="4633"/>
                    <a:pt x="278" y="4765"/>
                    <a:pt x="132" y="4884"/>
                  </a:cubicBezTo>
                  <a:cubicBezTo>
                    <a:pt x="93" y="4911"/>
                    <a:pt x="66" y="4937"/>
                    <a:pt x="40" y="4964"/>
                  </a:cubicBezTo>
                  <a:cubicBezTo>
                    <a:pt x="13" y="4977"/>
                    <a:pt x="0" y="5003"/>
                    <a:pt x="0" y="5043"/>
                  </a:cubicBezTo>
                  <a:cubicBezTo>
                    <a:pt x="0" y="5069"/>
                    <a:pt x="13" y="5109"/>
                    <a:pt x="40" y="5136"/>
                  </a:cubicBezTo>
                  <a:cubicBezTo>
                    <a:pt x="66" y="5175"/>
                    <a:pt x="119" y="5189"/>
                    <a:pt x="185" y="5189"/>
                  </a:cubicBezTo>
                  <a:cubicBezTo>
                    <a:pt x="238" y="5189"/>
                    <a:pt x="291" y="5189"/>
                    <a:pt x="344" y="5162"/>
                  </a:cubicBezTo>
                  <a:cubicBezTo>
                    <a:pt x="384" y="5149"/>
                    <a:pt x="424" y="5122"/>
                    <a:pt x="437" y="5109"/>
                  </a:cubicBezTo>
                  <a:lnTo>
                    <a:pt x="1509" y="5109"/>
                  </a:lnTo>
                  <a:cubicBezTo>
                    <a:pt x="1641" y="5109"/>
                    <a:pt x="1760" y="5109"/>
                    <a:pt x="1893" y="5122"/>
                  </a:cubicBezTo>
                  <a:lnTo>
                    <a:pt x="2674" y="5122"/>
                  </a:lnTo>
                  <a:cubicBezTo>
                    <a:pt x="2700" y="5122"/>
                    <a:pt x="2727" y="5109"/>
                    <a:pt x="2766" y="5096"/>
                  </a:cubicBezTo>
                  <a:cubicBezTo>
                    <a:pt x="2806" y="5069"/>
                    <a:pt x="2832" y="5043"/>
                    <a:pt x="2859" y="4990"/>
                  </a:cubicBezTo>
                  <a:cubicBezTo>
                    <a:pt x="2978" y="4792"/>
                    <a:pt x="3057" y="4646"/>
                    <a:pt x="3124" y="4553"/>
                  </a:cubicBezTo>
                  <a:cubicBezTo>
                    <a:pt x="3177" y="4461"/>
                    <a:pt x="3216" y="4394"/>
                    <a:pt x="3216" y="4342"/>
                  </a:cubicBezTo>
                  <a:cubicBezTo>
                    <a:pt x="3216" y="4302"/>
                    <a:pt x="3190" y="4262"/>
                    <a:pt x="3150" y="4249"/>
                  </a:cubicBezTo>
                  <a:cubicBezTo>
                    <a:pt x="3110" y="4222"/>
                    <a:pt x="3071" y="4222"/>
                    <a:pt x="3031" y="4222"/>
                  </a:cubicBezTo>
                  <a:cubicBezTo>
                    <a:pt x="2965" y="4222"/>
                    <a:pt x="2925" y="4236"/>
                    <a:pt x="2899" y="4262"/>
                  </a:cubicBezTo>
                  <a:cubicBezTo>
                    <a:pt x="2872" y="4302"/>
                    <a:pt x="2846" y="4328"/>
                    <a:pt x="2819" y="4355"/>
                  </a:cubicBezTo>
                  <a:lnTo>
                    <a:pt x="2660" y="4606"/>
                  </a:lnTo>
                  <a:cubicBezTo>
                    <a:pt x="2621" y="4659"/>
                    <a:pt x="2594" y="4699"/>
                    <a:pt x="2568" y="4712"/>
                  </a:cubicBezTo>
                  <a:cubicBezTo>
                    <a:pt x="2541" y="4725"/>
                    <a:pt x="2528" y="4739"/>
                    <a:pt x="2488" y="4739"/>
                  </a:cubicBezTo>
                  <a:lnTo>
                    <a:pt x="2250" y="4739"/>
                  </a:lnTo>
                  <a:cubicBezTo>
                    <a:pt x="2131" y="4739"/>
                    <a:pt x="1972" y="4739"/>
                    <a:pt x="1800" y="4725"/>
                  </a:cubicBezTo>
                  <a:lnTo>
                    <a:pt x="1284" y="4725"/>
                  </a:lnTo>
                  <a:cubicBezTo>
                    <a:pt x="1099" y="4725"/>
                    <a:pt x="953" y="4712"/>
                    <a:pt x="821" y="4699"/>
                  </a:cubicBezTo>
                  <a:cubicBezTo>
                    <a:pt x="940" y="4593"/>
                    <a:pt x="1072" y="4461"/>
                    <a:pt x="1231" y="4302"/>
                  </a:cubicBezTo>
                  <a:cubicBezTo>
                    <a:pt x="1377" y="4143"/>
                    <a:pt x="1535" y="3971"/>
                    <a:pt x="1694" y="3786"/>
                  </a:cubicBezTo>
                  <a:cubicBezTo>
                    <a:pt x="1853" y="3600"/>
                    <a:pt x="1999" y="3402"/>
                    <a:pt x="2144" y="3190"/>
                  </a:cubicBezTo>
                  <a:cubicBezTo>
                    <a:pt x="2303" y="2978"/>
                    <a:pt x="2435" y="2767"/>
                    <a:pt x="2555" y="2555"/>
                  </a:cubicBezTo>
                  <a:cubicBezTo>
                    <a:pt x="2674" y="2343"/>
                    <a:pt x="2766" y="2118"/>
                    <a:pt x="2832" y="1906"/>
                  </a:cubicBezTo>
                  <a:cubicBezTo>
                    <a:pt x="2912" y="1681"/>
                    <a:pt x="2938" y="1470"/>
                    <a:pt x="2938" y="1258"/>
                  </a:cubicBezTo>
                  <a:cubicBezTo>
                    <a:pt x="2938" y="1086"/>
                    <a:pt x="2925" y="927"/>
                    <a:pt x="2872" y="768"/>
                  </a:cubicBezTo>
                  <a:cubicBezTo>
                    <a:pt x="2832" y="622"/>
                    <a:pt x="2753" y="477"/>
                    <a:pt x="2660" y="371"/>
                  </a:cubicBezTo>
                  <a:cubicBezTo>
                    <a:pt x="2555" y="252"/>
                    <a:pt x="2422" y="159"/>
                    <a:pt x="2263"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8179328" y="2237045"/>
              <a:ext cx="94401" cy="79036"/>
            </a:xfrm>
            <a:custGeom>
              <a:rect b="b" l="l" r="r" t="t"/>
              <a:pathLst>
                <a:path extrusionOk="0" h="1430" w="1708">
                  <a:moveTo>
                    <a:pt x="1576" y="0"/>
                  </a:moveTo>
                  <a:cubicBezTo>
                    <a:pt x="1470" y="0"/>
                    <a:pt x="1364" y="14"/>
                    <a:pt x="1231" y="14"/>
                  </a:cubicBezTo>
                  <a:cubicBezTo>
                    <a:pt x="1112" y="27"/>
                    <a:pt x="953" y="27"/>
                    <a:pt x="781" y="27"/>
                  </a:cubicBezTo>
                  <a:lnTo>
                    <a:pt x="609" y="27"/>
                  </a:lnTo>
                  <a:cubicBezTo>
                    <a:pt x="556" y="27"/>
                    <a:pt x="490" y="14"/>
                    <a:pt x="437" y="14"/>
                  </a:cubicBezTo>
                  <a:lnTo>
                    <a:pt x="159" y="14"/>
                  </a:lnTo>
                  <a:cubicBezTo>
                    <a:pt x="106" y="14"/>
                    <a:pt x="67" y="27"/>
                    <a:pt x="40" y="80"/>
                  </a:cubicBezTo>
                  <a:cubicBezTo>
                    <a:pt x="14" y="106"/>
                    <a:pt x="1" y="146"/>
                    <a:pt x="1" y="199"/>
                  </a:cubicBezTo>
                  <a:cubicBezTo>
                    <a:pt x="1" y="239"/>
                    <a:pt x="14" y="291"/>
                    <a:pt x="40" y="331"/>
                  </a:cubicBezTo>
                  <a:cubicBezTo>
                    <a:pt x="80" y="371"/>
                    <a:pt x="120" y="384"/>
                    <a:pt x="159" y="384"/>
                  </a:cubicBezTo>
                  <a:lnTo>
                    <a:pt x="1523" y="384"/>
                  </a:lnTo>
                  <a:cubicBezTo>
                    <a:pt x="1589" y="384"/>
                    <a:pt x="1642" y="358"/>
                    <a:pt x="1668" y="305"/>
                  </a:cubicBezTo>
                  <a:cubicBezTo>
                    <a:pt x="1695" y="252"/>
                    <a:pt x="1708" y="212"/>
                    <a:pt x="1708" y="172"/>
                  </a:cubicBezTo>
                  <a:cubicBezTo>
                    <a:pt x="1708" y="133"/>
                    <a:pt x="1695" y="93"/>
                    <a:pt x="1655" y="66"/>
                  </a:cubicBezTo>
                  <a:cubicBezTo>
                    <a:pt x="1642" y="27"/>
                    <a:pt x="1602" y="0"/>
                    <a:pt x="1576" y="0"/>
                  </a:cubicBezTo>
                  <a:close/>
                  <a:moveTo>
                    <a:pt x="159" y="1046"/>
                  </a:moveTo>
                  <a:cubicBezTo>
                    <a:pt x="106" y="1046"/>
                    <a:pt x="67" y="1072"/>
                    <a:pt x="40" y="1112"/>
                  </a:cubicBezTo>
                  <a:cubicBezTo>
                    <a:pt x="14" y="1152"/>
                    <a:pt x="1" y="1191"/>
                    <a:pt x="1" y="1231"/>
                  </a:cubicBezTo>
                  <a:cubicBezTo>
                    <a:pt x="1" y="1284"/>
                    <a:pt x="14" y="1324"/>
                    <a:pt x="40" y="1363"/>
                  </a:cubicBezTo>
                  <a:cubicBezTo>
                    <a:pt x="80" y="1403"/>
                    <a:pt x="120" y="1430"/>
                    <a:pt x="159" y="1430"/>
                  </a:cubicBezTo>
                  <a:lnTo>
                    <a:pt x="821" y="1430"/>
                  </a:lnTo>
                  <a:cubicBezTo>
                    <a:pt x="953" y="1416"/>
                    <a:pt x="1086" y="1416"/>
                    <a:pt x="1205" y="1416"/>
                  </a:cubicBezTo>
                  <a:lnTo>
                    <a:pt x="1523" y="1416"/>
                  </a:lnTo>
                  <a:cubicBezTo>
                    <a:pt x="1589" y="1416"/>
                    <a:pt x="1642" y="1390"/>
                    <a:pt x="1668" y="1350"/>
                  </a:cubicBezTo>
                  <a:cubicBezTo>
                    <a:pt x="1695" y="1297"/>
                    <a:pt x="1708" y="1244"/>
                    <a:pt x="1708" y="1218"/>
                  </a:cubicBezTo>
                  <a:cubicBezTo>
                    <a:pt x="1708" y="1165"/>
                    <a:pt x="1695" y="1125"/>
                    <a:pt x="1655" y="1099"/>
                  </a:cubicBezTo>
                  <a:cubicBezTo>
                    <a:pt x="1642" y="1059"/>
                    <a:pt x="1602" y="1046"/>
                    <a:pt x="1576" y="1046"/>
                  </a:cubicBezTo>
                  <a:cubicBezTo>
                    <a:pt x="1470" y="1046"/>
                    <a:pt x="1364" y="1046"/>
                    <a:pt x="1231" y="1059"/>
                  </a:cubicBezTo>
                  <a:lnTo>
                    <a:pt x="278" y="1059"/>
                  </a:lnTo>
                  <a:cubicBezTo>
                    <a:pt x="226" y="1046"/>
                    <a:pt x="186" y="1046"/>
                    <a:pt x="159" y="10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8287602" y="2120701"/>
              <a:ext cx="188802" cy="281711"/>
            </a:xfrm>
            <a:custGeom>
              <a:rect b="b" l="l" r="r" t="t"/>
              <a:pathLst>
                <a:path extrusionOk="0" h="5097" w="3416">
                  <a:moveTo>
                    <a:pt x="2542" y="610"/>
                  </a:moveTo>
                  <a:lnTo>
                    <a:pt x="2356" y="3191"/>
                  </a:lnTo>
                  <a:cubicBezTo>
                    <a:pt x="2211" y="3191"/>
                    <a:pt x="2052" y="3204"/>
                    <a:pt x="1867" y="3217"/>
                  </a:cubicBezTo>
                  <a:cubicBezTo>
                    <a:pt x="1681" y="3230"/>
                    <a:pt x="1496" y="3230"/>
                    <a:pt x="1337" y="3243"/>
                  </a:cubicBezTo>
                  <a:cubicBezTo>
                    <a:pt x="1165" y="3243"/>
                    <a:pt x="1019" y="3243"/>
                    <a:pt x="900" y="3257"/>
                  </a:cubicBezTo>
                  <a:lnTo>
                    <a:pt x="702" y="3257"/>
                  </a:lnTo>
                  <a:cubicBezTo>
                    <a:pt x="662" y="3257"/>
                    <a:pt x="636" y="3257"/>
                    <a:pt x="622" y="3243"/>
                  </a:cubicBezTo>
                  <a:cubicBezTo>
                    <a:pt x="622" y="3230"/>
                    <a:pt x="622" y="3217"/>
                    <a:pt x="622" y="3204"/>
                  </a:cubicBezTo>
                  <a:cubicBezTo>
                    <a:pt x="622" y="3191"/>
                    <a:pt x="636" y="3164"/>
                    <a:pt x="649" y="3138"/>
                  </a:cubicBezTo>
                  <a:cubicBezTo>
                    <a:pt x="675" y="3111"/>
                    <a:pt x="689" y="3098"/>
                    <a:pt x="689" y="3085"/>
                  </a:cubicBezTo>
                  <a:lnTo>
                    <a:pt x="2542" y="610"/>
                  </a:lnTo>
                  <a:close/>
                  <a:moveTo>
                    <a:pt x="2714" y="1"/>
                  </a:moveTo>
                  <a:cubicBezTo>
                    <a:pt x="2647" y="1"/>
                    <a:pt x="2581" y="27"/>
                    <a:pt x="2528" y="80"/>
                  </a:cubicBezTo>
                  <a:cubicBezTo>
                    <a:pt x="2462" y="120"/>
                    <a:pt x="2436" y="146"/>
                    <a:pt x="2422" y="173"/>
                  </a:cubicBezTo>
                  <a:cubicBezTo>
                    <a:pt x="2264" y="358"/>
                    <a:pt x="2131" y="530"/>
                    <a:pt x="2012" y="689"/>
                  </a:cubicBezTo>
                  <a:cubicBezTo>
                    <a:pt x="1893" y="835"/>
                    <a:pt x="1787" y="980"/>
                    <a:pt x="1668" y="1126"/>
                  </a:cubicBezTo>
                  <a:lnTo>
                    <a:pt x="1350" y="1563"/>
                  </a:lnTo>
                  <a:cubicBezTo>
                    <a:pt x="1244" y="1708"/>
                    <a:pt x="1125" y="1867"/>
                    <a:pt x="993" y="2039"/>
                  </a:cubicBezTo>
                  <a:cubicBezTo>
                    <a:pt x="874" y="2211"/>
                    <a:pt x="742" y="2396"/>
                    <a:pt x="583" y="2595"/>
                  </a:cubicBezTo>
                  <a:cubicBezTo>
                    <a:pt x="437" y="2807"/>
                    <a:pt x="265" y="3045"/>
                    <a:pt x="67" y="3296"/>
                  </a:cubicBezTo>
                  <a:cubicBezTo>
                    <a:pt x="40" y="3336"/>
                    <a:pt x="27" y="3363"/>
                    <a:pt x="14" y="3389"/>
                  </a:cubicBezTo>
                  <a:cubicBezTo>
                    <a:pt x="14" y="3416"/>
                    <a:pt x="0" y="3442"/>
                    <a:pt x="0" y="3468"/>
                  </a:cubicBezTo>
                  <a:cubicBezTo>
                    <a:pt x="0" y="3521"/>
                    <a:pt x="27" y="3574"/>
                    <a:pt x="80" y="3601"/>
                  </a:cubicBezTo>
                  <a:cubicBezTo>
                    <a:pt x="133" y="3641"/>
                    <a:pt x="199" y="3654"/>
                    <a:pt x="265" y="3654"/>
                  </a:cubicBezTo>
                  <a:cubicBezTo>
                    <a:pt x="358" y="3654"/>
                    <a:pt x="569" y="3654"/>
                    <a:pt x="900" y="3641"/>
                  </a:cubicBezTo>
                  <a:cubicBezTo>
                    <a:pt x="1231" y="3614"/>
                    <a:pt x="1721" y="3601"/>
                    <a:pt x="2356" y="3588"/>
                  </a:cubicBezTo>
                  <a:lnTo>
                    <a:pt x="2356" y="3588"/>
                  </a:lnTo>
                  <a:lnTo>
                    <a:pt x="2290" y="4554"/>
                  </a:lnTo>
                  <a:cubicBezTo>
                    <a:pt x="2290" y="4633"/>
                    <a:pt x="2264" y="4686"/>
                    <a:pt x="2211" y="4726"/>
                  </a:cubicBezTo>
                  <a:cubicBezTo>
                    <a:pt x="2158" y="4752"/>
                    <a:pt x="2078" y="4779"/>
                    <a:pt x="1986" y="4779"/>
                  </a:cubicBezTo>
                  <a:cubicBezTo>
                    <a:pt x="1972" y="4779"/>
                    <a:pt x="1946" y="4792"/>
                    <a:pt x="1893" y="4792"/>
                  </a:cubicBezTo>
                  <a:cubicBezTo>
                    <a:pt x="1853" y="4792"/>
                    <a:pt x="1814" y="4792"/>
                    <a:pt x="1747" y="4805"/>
                  </a:cubicBezTo>
                  <a:cubicBezTo>
                    <a:pt x="1694" y="4805"/>
                    <a:pt x="1642" y="4805"/>
                    <a:pt x="1589" y="4818"/>
                  </a:cubicBezTo>
                  <a:lnTo>
                    <a:pt x="1443" y="4818"/>
                  </a:lnTo>
                  <a:cubicBezTo>
                    <a:pt x="1390" y="4818"/>
                    <a:pt x="1350" y="4832"/>
                    <a:pt x="1311" y="4845"/>
                  </a:cubicBezTo>
                  <a:cubicBezTo>
                    <a:pt x="1271" y="4858"/>
                    <a:pt x="1258" y="4898"/>
                    <a:pt x="1258" y="4951"/>
                  </a:cubicBezTo>
                  <a:cubicBezTo>
                    <a:pt x="1258" y="5017"/>
                    <a:pt x="1271" y="5057"/>
                    <a:pt x="1324" y="5070"/>
                  </a:cubicBezTo>
                  <a:cubicBezTo>
                    <a:pt x="1377" y="5096"/>
                    <a:pt x="1417" y="5096"/>
                    <a:pt x="1456" y="5096"/>
                  </a:cubicBezTo>
                  <a:lnTo>
                    <a:pt x="2965" y="5096"/>
                  </a:lnTo>
                  <a:cubicBezTo>
                    <a:pt x="3044" y="5096"/>
                    <a:pt x="3111" y="5083"/>
                    <a:pt x="3164" y="5070"/>
                  </a:cubicBezTo>
                  <a:cubicBezTo>
                    <a:pt x="3217" y="5043"/>
                    <a:pt x="3243" y="5004"/>
                    <a:pt x="3243" y="4951"/>
                  </a:cubicBezTo>
                  <a:cubicBezTo>
                    <a:pt x="3243" y="4885"/>
                    <a:pt x="3217" y="4845"/>
                    <a:pt x="3177" y="4832"/>
                  </a:cubicBezTo>
                  <a:cubicBezTo>
                    <a:pt x="3124" y="4805"/>
                    <a:pt x="3058" y="4792"/>
                    <a:pt x="2965" y="4792"/>
                  </a:cubicBezTo>
                  <a:cubicBezTo>
                    <a:pt x="2912" y="4792"/>
                    <a:pt x="2859" y="4792"/>
                    <a:pt x="2806" y="4779"/>
                  </a:cubicBezTo>
                  <a:cubicBezTo>
                    <a:pt x="2740" y="4779"/>
                    <a:pt x="2714" y="4752"/>
                    <a:pt x="2714" y="4699"/>
                  </a:cubicBezTo>
                  <a:cubicBezTo>
                    <a:pt x="2714" y="4673"/>
                    <a:pt x="2714" y="4620"/>
                    <a:pt x="2727" y="4527"/>
                  </a:cubicBezTo>
                  <a:cubicBezTo>
                    <a:pt x="2727" y="4448"/>
                    <a:pt x="2727" y="4342"/>
                    <a:pt x="2727" y="4236"/>
                  </a:cubicBezTo>
                  <a:cubicBezTo>
                    <a:pt x="2740" y="4130"/>
                    <a:pt x="2753" y="4011"/>
                    <a:pt x="2753" y="3905"/>
                  </a:cubicBezTo>
                  <a:cubicBezTo>
                    <a:pt x="2753" y="3786"/>
                    <a:pt x="2767" y="3680"/>
                    <a:pt x="2780" y="3588"/>
                  </a:cubicBezTo>
                  <a:lnTo>
                    <a:pt x="3230" y="3588"/>
                  </a:lnTo>
                  <a:cubicBezTo>
                    <a:pt x="3269" y="3588"/>
                    <a:pt x="3309" y="3574"/>
                    <a:pt x="3349" y="3561"/>
                  </a:cubicBezTo>
                  <a:cubicBezTo>
                    <a:pt x="3389" y="3535"/>
                    <a:pt x="3415" y="3482"/>
                    <a:pt x="3415" y="3416"/>
                  </a:cubicBezTo>
                  <a:cubicBezTo>
                    <a:pt x="3415" y="3349"/>
                    <a:pt x="3389" y="3310"/>
                    <a:pt x="3349" y="3270"/>
                  </a:cubicBezTo>
                  <a:cubicBezTo>
                    <a:pt x="3309" y="3230"/>
                    <a:pt x="3256" y="3217"/>
                    <a:pt x="3190" y="3204"/>
                  </a:cubicBezTo>
                  <a:lnTo>
                    <a:pt x="2793" y="3191"/>
                  </a:lnTo>
                  <a:cubicBezTo>
                    <a:pt x="2793" y="3032"/>
                    <a:pt x="2793" y="2860"/>
                    <a:pt x="2806" y="2648"/>
                  </a:cubicBezTo>
                  <a:cubicBezTo>
                    <a:pt x="2819" y="2436"/>
                    <a:pt x="2819" y="2224"/>
                    <a:pt x="2833" y="1999"/>
                  </a:cubicBezTo>
                  <a:cubicBezTo>
                    <a:pt x="2859" y="1774"/>
                    <a:pt x="2872" y="1563"/>
                    <a:pt x="2886" y="1338"/>
                  </a:cubicBezTo>
                  <a:cubicBezTo>
                    <a:pt x="2899" y="1126"/>
                    <a:pt x="2912" y="927"/>
                    <a:pt x="2925" y="755"/>
                  </a:cubicBezTo>
                  <a:cubicBezTo>
                    <a:pt x="2939" y="570"/>
                    <a:pt x="2952" y="438"/>
                    <a:pt x="2965" y="319"/>
                  </a:cubicBezTo>
                  <a:cubicBezTo>
                    <a:pt x="2965" y="199"/>
                    <a:pt x="2978" y="146"/>
                    <a:pt x="2978" y="133"/>
                  </a:cubicBezTo>
                  <a:cubicBezTo>
                    <a:pt x="2978" y="94"/>
                    <a:pt x="2952" y="54"/>
                    <a:pt x="2899" y="41"/>
                  </a:cubicBezTo>
                  <a:cubicBezTo>
                    <a:pt x="2846" y="14"/>
                    <a:pt x="2793" y="1"/>
                    <a:pt x="27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5"/>
          <p:cNvSpPr/>
          <p:nvPr/>
        </p:nvSpPr>
        <p:spPr>
          <a:xfrm rot="-1315996">
            <a:off x="329193" y="3178421"/>
            <a:ext cx="209254" cy="208536"/>
          </a:xfrm>
          <a:custGeom>
            <a:rect b="b" l="l" r="r" t="t"/>
            <a:pathLst>
              <a:path extrusionOk="0" h="3773" w="3786">
                <a:moveTo>
                  <a:pt x="371" y="1"/>
                </a:moveTo>
                <a:cubicBezTo>
                  <a:pt x="279" y="1"/>
                  <a:pt x="186" y="14"/>
                  <a:pt x="107" y="54"/>
                </a:cubicBezTo>
                <a:cubicBezTo>
                  <a:pt x="27" y="80"/>
                  <a:pt x="1" y="133"/>
                  <a:pt x="1" y="199"/>
                </a:cubicBezTo>
                <a:cubicBezTo>
                  <a:pt x="1" y="279"/>
                  <a:pt x="40" y="318"/>
                  <a:pt x="120" y="332"/>
                </a:cubicBezTo>
                <a:cubicBezTo>
                  <a:pt x="199" y="345"/>
                  <a:pt x="318" y="358"/>
                  <a:pt x="477" y="358"/>
                </a:cubicBezTo>
                <a:lnTo>
                  <a:pt x="596" y="358"/>
                </a:lnTo>
                <a:cubicBezTo>
                  <a:pt x="636" y="371"/>
                  <a:pt x="662" y="371"/>
                  <a:pt x="689" y="385"/>
                </a:cubicBezTo>
                <a:cubicBezTo>
                  <a:pt x="715" y="398"/>
                  <a:pt x="729" y="411"/>
                  <a:pt x="755" y="437"/>
                </a:cubicBezTo>
                <a:cubicBezTo>
                  <a:pt x="768" y="464"/>
                  <a:pt x="795" y="490"/>
                  <a:pt x="808" y="530"/>
                </a:cubicBezTo>
                <a:lnTo>
                  <a:pt x="2012" y="2714"/>
                </a:lnTo>
                <a:cubicBezTo>
                  <a:pt x="1959" y="2833"/>
                  <a:pt x="1907" y="2939"/>
                  <a:pt x="1854" y="3032"/>
                </a:cubicBezTo>
                <a:cubicBezTo>
                  <a:pt x="1801" y="3124"/>
                  <a:pt x="1748" y="3190"/>
                  <a:pt x="1682" y="3257"/>
                </a:cubicBezTo>
                <a:cubicBezTo>
                  <a:pt x="1629" y="3296"/>
                  <a:pt x="1562" y="3349"/>
                  <a:pt x="1496" y="3376"/>
                </a:cubicBezTo>
                <a:cubicBezTo>
                  <a:pt x="1430" y="3415"/>
                  <a:pt x="1351" y="3429"/>
                  <a:pt x="1284" y="3429"/>
                </a:cubicBezTo>
                <a:cubicBezTo>
                  <a:pt x="1165" y="3429"/>
                  <a:pt x="1073" y="3402"/>
                  <a:pt x="993" y="3349"/>
                </a:cubicBezTo>
                <a:cubicBezTo>
                  <a:pt x="914" y="3296"/>
                  <a:pt x="874" y="3230"/>
                  <a:pt x="874" y="3164"/>
                </a:cubicBezTo>
                <a:cubicBezTo>
                  <a:pt x="874" y="3137"/>
                  <a:pt x="887" y="3098"/>
                  <a:pt x="901" y="3071"/>
                </a:cubicBezTo>
                <a:cubicBezTo>
                  <a:pt x="927" y="3045"/>
                  <a:pt x="954" y="3018"/>
                  <a:pt x="993" y="3018"/>
                </a:cubicBezTo>
                <a:cubicBezTo>
                  <a:pt x="1020" y="3018"/>
                  <a:pt x="1033" y="3018"/>
                  <a:pt x="1059" y="3005"/>
                </a:cubicBezTo>
                <a:cubicBezTo>
                  <a:pt x="1099" y="3005"/>
                  <a:pt x="1126" y="2992"/>
                  <a:pt x="1139" y="2979"/>
                </a:cubicBezTo>
                <a:cubicBezTo>
                  <a:pt x="1165" y="2965"/>
                  <a:pt x="1192" y="2939"/>
                  <a:pt x="1205" y="2912"/>
                </a:cubicBezTo>
                <a:cubicBezTo>
                  <a:pt x="1218" y="2899"/>
                  <a:pt x="1232" y="2859"/>
                  <a:pt x="1232" y="2820"/>
                </a:cubicBezTo>
                <a:cubicBezTo>
                  <a:pt x="1232" y="2754"/>
                  <a:pt x="1205" y="2701"/>
                  <a:pt x="1152" y="2674"/>
                </a:cubicBezTo>
                <a:cubicBezTo>
                  <a:pt x="1112" y="2648"/>
                  <a:pt x="1059" y="2634"/>
                  <a:pt x="1007" y="2634"/>
                </a:cubicBezTo>
                <a:cubicBezTo>
                  <a:pt x="954" y="2634"/>
                  <a:pt x="901" y="2634"/>
                  <a:pt x="848" y="2661"/>
                </a:cubicBezTo>
                <a:cubicBezTo>
                  <a:pt x="782" y="2687"/>
                  <a:pt x="742" y="2714"/>
                  <a:pt x="689" y="2754"/>
                </a:cubicBezTo>
                <a:cubicBezTo>
                  <a:pt x="649" y="2807"/>
                  <a:pt x="623" y="2859"/>
                  <a:pt x="583" y="2926"/>
                </a:cubicBezTo>
                <a:cubicBezTo>
                  <a:pt x="570" y="2992"/>
                  <a:pt x="557" y="3071"/>
                  <a:pt x="557" y="3164"/>
                </a:cubicBezTo>
                <a:cubicBezTo>
                  <a:pt x="557" y="3257"/>
                  <a:pt x="570" y="3349"/>
                  <a:pt x="609" y="3415"/>
                </a:cubicBezTo>
                <a:cubicBezTo>
                  <a:pt x="649" y="3495"/>
                  <a:pt x="689" y="3561"/>
                  <a:pt x="755" y="3614"/>
                </a:cubicBezTo>
                <a:cubicBezTo>
                  <a:pt x="821" y="3667"/>
                  <a:pt x="887" y="3707"/>
                  <a:pt x="967" y="3733"/>
                </a:cubicBezTo>
                <a:cubicBezTo>
                  <a:pt x="1046" y="3759"/>
                  <a:pt x="1126" y="3773"/>
                  <a:pt x="1218" y="3773"/>
                </a:cubicBezTo>
                <a:cubicBezTo>
                  <a:pt x="1377" y="3773"/>
                  <a:pt x="1536" y="3733"/>
                  <a:pt x="1668" y="3667"/>
                </a:cubicBezTo>
                <a:cubicBezTo>
                  <a:pt x="1801" y="3614"/>
                  <a:pt x="1920" y="3508"/>
                  <a:pt x="2039" y="3376"/>
                </a:cubicBezTo>
                <a:cubicBezTo>
                  <a:pt x="2132" y="3257"/>
                  <a:pt x="2224" y="3111"/>
                  <a:pt x="2304" y="2952"/>
                </a:cubicBezTo>
                <a:cubicBezTo>
                  <a:pt x="2383" y="2780"/>
                  <a:pt x="2449" y="2595"/>
                  <a:pt x="2529" y="2370"/>
                </a:cubicBezTo>
                <a:lnTo>
                  <a:pt x="3164" y="596"/>
                </a:lnTo>
                <a:cubicBezTo>
                  <a:pt x="3190" y="530"/>
                  <a:pt x="3217" y="490"/>
                  <a:pt x="3243" y="477"/>
                </a:cubicBezTo>
                <a:cubicBezTo>
                  <a:pt x="3283" y="464"/>
                  <a:pt x="3349" y="451"/>
                  <a:pt x="3442" y="451"/>
                </a:cubicBezTo>
                <a:cubicBezTo>
                  <a:pt x="3534" y="451"/>
                  <a:pt x="3601" y="437"/>
                  <a:pt x="3680" y="411"/>
                </a:cubicBezTo>
                <a:cubicBezTo>
                  <a:pt x="3746" y="398"/>
                  <a:pt x="3786" y="345"/>
                  <a:pt x="3786" y="279"/>
                </a:cubicBezTo>
                <a:cubicBezTo>
                  <a:pt x="3786" y="212"/>
                  <a:pt x="3746" y="160"/>
                  <a:pt x="3680" y="146"/>
                </a:cubicBezTo>
                <a:cubicBezTo>
                  <a:pt x="3614" y="120"/>
                  <a:pt x="3534" y="107"/>
                  <a:pt x="3442" y="107"/>
                </a:cubicBezTo>
                <a:lnTo>
                  <a:pt x="2409" y="107"/>
                </a:lnTo>
                <a:cubicBezTo>
                  <a:pt x="2317" y="107"/>
                  <a:pt x="2251" y="120"/>
                  <a:pt x="2224" y="146"/>
                </a:cubicBezTo>
                <a:cubicBezTo>
                  <a:pt x="2198" y="160"/>
                  <a:pt x="2184" y="212"/>
                  <a:pt x="2184" y="279"/>
                </a:cubicBezTo>
                <a:cubicBezTo>
                  <a:pt x="2184" y="318"/>
                  <a:pt x="2211" y="358"/>
                  <a:pt x="2251" y="398"/>
                </a:cubicBezTo>
                <a:cubicBezTo>
                  <a:pt x="2290" y="437"/>
                  <a:pt x="2370" y="451"/>
                  <a:pt x="2462" y="451"/>
                </a:cubicBezTo>
                <a:cubicBezTo>
                  <a:pt x="2568" y="451"/>
                  <a:pt x="2621" y="464"/>
                  <a:pt x="2648" y="477"/>
                </a:cubicBezTo>
                <a:cubicBezTo>
                  <a:pt x="2674" y="504"/>
                  <a:pt x="2687" y="517"/>
                  <a:pt x="2687" y="557"/>
                </a:cubicBezTo>
                <a:cubicBezTo>
                  <a:pt x="2687" y="623"/>
                  <a:pt x="2674" y="689"/>
                  <a:pt x="2648" y="795"/>
                </a:cubicBezTo>
                <a:lnTo>
                  <a:pt x="2184" y="2224"/>
                </a:lnTo>
                <a:lnTo>
                  <a:pt x="1324" y="623"/>
                </a:lnTo>
                <a:cubicBezTo>
                  <a:pt x="1311" y="583"/>
                  <a:pt x="1298" y="543"/>
                  <a:pt x="1284" y="504"/>
                </a:cubicBezTo>
                <a:cubicBezTo>
                  <a:pt x="1271" y="464"/>
                  <a:pt x="1271" y="437"/>
                  <a:pt x="1271" y="424"/>
                </a:cubicBezTo>
                <a:cubicBezTo>
                  <a:pt x="1271" y="385"/>
                  <a:pt x="1284" y="358"/>
                  <a:pt x="1298" y="358"/>
                </a:cubicBezTo>
                <a:cubicBezTo>
                  <a:pt x="1311" y="345"/>
                  <a:pt x="1324" y="345"/>
                  <a:pt x="1351" y="345"/>
                </a:cubicBezTo>
                <a:cubicBezTo>
                  <a:pt x="1430" y="345"/>
                  <a:pt x="1483" y="332"/>
                  <a:pt x="1509" y="292"/>
                </a:cubicBezTo>
                <a:cubicBezTo>
                  <a:pt x="1549" y="252"/>
                  <a:pt x="1562" y="212"/>
                  <a:pt x="1562" y="160"/>
                </a:cubicBezTo>
                <a:cubicBezTo>
                  <a:pt x="1562" y="120"/>
                  <a:pt x="1536" y="80"/>
                  <a:pt x="1509" y="54"/>
                </a:cubicBezTo>
                <a:cubicBezTo>
                  <a:pt x="1483" y="14"/>
                  <a:pt x="1417"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404093" y="2665521"/>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5"/>
          <p:cNvGrpSpPr/>
          <p:nvPr/>
        </p:nvGrpSpPr>
        <p:grpSpPr>
          <a:xfrm>
            <a:off x="213318" y="3936723"/>
            <a:ext cx="1010783" cy="1042425"/>
            <a:chOff x="213318" y="3936723"/>
            <a:chExt cx="1010783" cy="1042425"/>
          </a:xfrm>
        </p:grpSpPr>
        <p:grpSp>
          <p:nvGrpSpPr>
            <p:cNvPr id="93" name="Google Shape;93;p5"/>
            <p:cNvGrpSpPr/>
            <p:nvPr/>
          </p:nvGrpSpPr>
          <p:grpSpPr>
            <a:xfrm>
              <a:off x="213318" y="3936723"/>
              <a:ext cx="882102" cy="1042425"/>
              <a:chOff x="4385705" y="3356597"/>
              <a:chExt cx="1127287" cy="1332173"/>
            </a:xfrm>
          </p:grpSpPr>
          <p:sp>
            <p:nvSpPr>
              <p:cNvPr id="94" name="Google Shape;94;p5"/>
              <p:cNvSpPr/>
              <p:nvPr/>
            </p:nvSpPr>
            <p:spPr>
              <a:xfrm>
                <a:off x="4513711" y="4188355"/>
                <a:ext cx="30067" cy="292655"/>
              </a:xfrm>
              <a:custGeom>
                <a:rect b="b" l="l" r="r" t="t"/>
                <a:pathLst>
                  <a:path extrusionOk="0" h="5295" w="544">
                    <a:moveTo>
                      <a:pt x="0" y="0"/>
                    </a:moveTo>
                    <a:lnTo>
                      <a:pt x="0" y="5294"/>
                    </a:lnTo>
                    <a:lnTo>
                      <a:pt x="543" y="5294"/>
                    </a:lnTo>
                    <a:lnTo>
                      <a:pt x="543" y="3150"/>
                    </a:lnTo>
                    <a:lnTo>
                      <a:pt x="278" y="3150"/>
                    </a:lnTo>
                    <a:cubicBezTo>
                      <a:pt x="212" y="3150"/>
                      <a:pt x="159" y="3097"/>
                      <a:pt x="159" y="3044"/>
                    </a:cubicBezTo>
                    <a:cubicBezTo>
                      <a:pt x="159" y="2978"/>
                      <a:pt x="212" y="2978"/>
                      <a:pt x="278" y="2978"/>
                    </a:cubicBezTo>
                    <a:lnTo>
                      <a:pt x="543" y="2978"/>
                    </a:lnTo>
                    <a:lnTo>
                      <a:pt x="543" y="66"/>
                    </a:lnTo>
                    <a:cubicBezTo>
                      <a:pt x="331" y="66"/>
                      <a:pt x="159" y="6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5"/>
              <p:cNvGrpSpPr/>
              <p:nvPr/>
            </p:nvGrpSpPr>
            <p:grpSpPr>
              <a:xfrm>
                <a:off x="4385705" y="3356597"/>
                <a:ext cx="1127287" cy="1332173"/>
                <a:chOff x="4385705" y="3127997"/>
                <a:chExt cx="1127287" cy="1332173"/>
              </a:xfrm>
            </p:grpSpPr>
            <p:sp>
              <p:nvSpPr>
                <p:cNvPr id="96" name="Google Shape;96;p5"/>
                <p:cNvSpPr/>
                <p:nvPr/>
              </p:nvSpPr>
              <p:spPr>
                <a:xfrm>
                  <a:off x="4513711" y="3396499"/>
                  <a:ext cx="30067" cy="566960"/>
                </a:xfrm>
                <a:custGeom>
                  <a:rect b="b" l="l" r="r" t="t"/>
                  <a:pathLst>
                    <a:path extrusionOk="0" h="10258" w="544">
                      <a:moveTo>
                        <a:pt x="0" y="0"/>
                      </a:moveTo>
                      <a:lnTo>
                        <a:pt x="0" y="10191"/>
                      </a:lnTo>
                      <a:cubicBezTo>
                        <a:pt x="159" y="10257"/>
                        <a:pt x="331" y="10257"/>
                        <a:pt x="543" y="10257"/>
                      </a:cubicBezTo>
                      <a:lnTo>
                        <a:pt x="543" y="3137"/>
                      </a:lnTo>
                      <a:lnTo>
                        <a:pt x="278" y="3137"/>
                      </a:lnTo>
                      <a:cubicBezTo>
                        <a:pt x="212" y="3137"/>
                        <a:pt x="159" y="3084"/>
                        <a:pt x="159" y="3084"/>
                      </a:cubicBezTo>
                      <a:cubicBezTo>
                        <a:pt x="159" y="3031"/>
                        <a:pt x="212" y="2978"/>
                        <a:pt x="278" y="2978"/>
                      </a:cubicBezTo>
                      <a:lnTo>
                        <a:pt x="543" y="2978"/>
                      </a:lnTo>
                      <a:lnTo>
                        <a:pt x="5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4385705" y="4252355"/>
                  <a:ext cx="1127287" cy="30785"/>
                </a:xfrm>
                <a:custGeom>
                  <a:rect b="b" l="l" r="r" t="t"/>
                  <a:pathLst>
                    <a:path extrusionOk="0" h="557" w="20396">
                      <a:moveTo>
                        <a:pt x="278" y="0"/>
                      </a:moveTo>
                      <a:cubicBezTo>
                        <a:pt x="106" y="0"/>
                        <a:pt x="0" y="172"/>
                        <a:pt x="0" y="278"/>
                      </a:cubicBezTo>
                      <a:cubicBezTo>
                        <a:pt x="0" y="450"/>
                        <a:pt x="106" y="556"/>
                        <a:pt x="278" y="556"/>
                      </a:cubicBezTo>
                      <a:lnTo>
                        <a:pt x="20396" y="556"/>
                      </a:lnTo>
                      <a:lnTo>
                        <a:pt x="20396" y="0"/>
                      </a:lnTo>
                      <a:lnTo>
                        <a:pt x="15049" y="0"/>
                      </a:lnTo>
                      <a:lnTo>
                        <a:pt x="15049" y="278"/>
                      </a:lnTo>
                      <a:cubicBezTo>
                        <a:pt x="15049" y="331"/>
                        <a:pt x="14996" y="397"/>
                        <a:pt x="14943" y="397"/>
                      </a:cubicBezTo>
                      <a:cubicBezTo>
                        <a:pt x="14890" y="397"/>
                        <a:pt x="14837" y="331"/>
                        <a:pt x="14837" y="278"/>
                      </a:cubicBezTo>
                      <a:lnTo>
                        <a:pt x="14837" y="0"/>
                      </a:lnTo>
                      <a:lnTo>
                        <a:pt x="5572" y="0"/>
                      </a:lnTo>
                      <a:lnTo>
                        <a:pt x="5572" y="278"/>
                      </a:lnTo>
                      <a:cubicBezTo>
                        <a:pt x="5572" y="331"/>
                        <a:pt x="5506" y="397"/>
                        <a:pt x="5506" y="397"/>
                      </a:cubicBezTo>
                      <a:cubicBezTo>
                        <a:pt x="5453" y="397"/>
                        <a:pt x="5400" y="331"/>
                        <a:pt x="5400" y="278"/>
                      </a:cubicBezTo>
                      <a:lnTo>
                        <a:pt x="5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4467616" y="3261861"/>
                  <a:ext cx="122202" cy="134693"/>
                </a:xfrm>
                <a:custGeom>
                  <a:rect b="b" l="l" r="r" t="t"/>
                  <a:pathLst>
                    <a:path extrusionOk="0" h="2437" w="2211">
                      <a:moveTo>
                        <a:pt x="1112" y="1"/>
                      </a:moveTo>
                      <a:lnTo>
                        <a:pt x="1" y="2436"/>
                      </a:lnTo>
                      <a:lnTo>
                        <a:pt x="2211" y="2436"/>
                      </a:lnTo>
                      <a:lnTo>
                        <a:pt x="1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4836322" y="3945109"/>
                  <a:ext cx="615984" cy="222462"/>
                </a:xfrm>
                <a:custGeom>
                  <a:rect b="b" l="l" r="r" t="t"/>
                  <a:pathLst>
                    <a:path extrusionOk="0" h="4025" w="11145">
                      <a:moveTo>
                        <a:pt x="6843" y="3243"/>
                      </a:moveTo>
                      <a:cubicBezTo>
                        <a:pt x="6896" y="3243"/>
                        <a:pt x="6896" y="3309"/>
                        <a:pt x="6896" y="3309"/>
                      </a:cubicBezTo>
                      <a:cubicBezTo>
                        <a:pt x="6896" y="3362"/>
                        <a:pt x="6843" y="3415"/>
                        <a:pt x="6790" y="3415"/>
                      </a:cubicBezTo>
                      <a:lnTo>
                        <a:pt x="6075" y="3415"/>
                      </a:lnTo>
                      <a:cubicBezTo>
                        <a:pt x="6022" y="3415"/>
                        <a:pt x="5956" y="3362"/>
                        <a:pt x="5956" y="3309"/>
                      </a:cubicBezTo>
                      <a:cubicBezTo>
                        <a:pt x="5956" y="3243"/>
                        <a:pt x="6022" y="3243"/>
                        <a:pt x="6075" y="3243"/>
                      </a:cubicBezTo>
                      <a:close/>
                      <a:moveTo>
                        <a:pt x="728" y="1"/>
                      </a:moveTo>
                      <a:cubicBezTo>
                        <a:pt x="503" y="1"/>
                        <a:pt x="225" y="53"/>
                        <a:pt x="0" y="53"/>
                      </a:cubicBezTo>
                      <a:cubicBezTo>
                        <a:pt x="887" y="993"/>
                        <a:pt x="1986" y="1814"/>
                        <a:pt x="3428" y="2528"/>
                      </a:cubicBezTo>
                      <a:cubicBezTo>
                        <a:pt x="4037" y="2806"/>
                        <a:pt x="4633" y="3031"/>
                        <a:pt x="5294" y="3243"/>
                      </a:cubicBezTo>
                      <a:lnTo>
                        <a:pt x="5413" y="3243"/>
                      </a:lnTo>
                      <a:cubicBezTo>
                        <a:pt x="6949" y="3693"/>
                        <a:pt x="8722" y="4024"/>
                        <a:pt x="10866" y="4024"/>
                      </a:cubicBezTo>
                      <a:cubicBezTo>
                        <a:pt x="11038" y="4024"/>
                        <a:pt x="11144" y="3905"/>
                        <a:pt x="11144" y="3799"/>
                      </a:cubicBezTo>
                      <a:cubicBezTo>
                        <a:pt x="11144" y="3640"/>
                        <a:pt x="11038" y="3521"/>
                        <a:pt x="10866" y="3468"/>
                      </a:cubicBezTo>
                      <a:cubicBezTo>
                        <a:pt x="7836" y="3415"/>
                        <a:pt x="5466" y="2859"/>
                        <a:pt x="3706" y="2039"/>
                      </a:cubicBezTo>
                      <a:cubicBezTo>
                        <a:pt x="2436" y="1430"/>
                        <a:pt x="1496" y="768"/>
                        <a:pt x="7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4675376" y="3423526"/>
                  <a:ext cx="201238" cy="524568"/>
                </a:xfrm>
                <a:custGeom>
                  <a:rect b="b" l="l" r="r" t="t"/>
                  <a:pathLst>
                    <a:path extrusionOk="0" h="9491" w="3641">
                      <a:moveTo>
                        <a:pt x="331" y="1"/>
                      </a:moveTo>
                      <a:cubicBezTo>
                        <a:pt x="212" y="1"/>
                        <a:pt x="106" y="107"/>
                        <a:pt x="53" y="279"/>
                      </a:cubicBezTo>
                      <a:cubicBezTo>
                        <a:pt x="53" y="279"/>
                        <a:pt x="0" y="715"/>
                        <a:pt x="0" y="1496"/>
                      </a:cubicBezTo>
                      <a:cubicBezTo>
                        <a:pt x="0" y="1827"/>
                        <a:pt x="0" y="2092"/>
                        <a:pt x="53" y="2489"/>
                      </a:cubicBezTo>
                      <a:lnTo>
                        <a:pt x="331" y="2489"/>
                      </a:lnTo>
                      <a:lnTo>
                        <a:pt x="331" y="2595"/>
                      </a:lnTo>
                      <a:lnTo>
                        <a:pt x="331" y="2926"/>
                      </a:lnTo>
                      <a:cubicBezTo>
                        <a:pt x="331" y="2979"/>
                        <a:pt x="265" y="3032"/>
                        <a:pt x="265" y="3032"/>
                      </a:cubicBezTo>
                      <a:cubicBezTo>
                        <a:pt x="212" y="3032"/>
                        <a:pt x="159" y="2979"/>
                        <a:pt x="159" y="2926"/>
                      </a:cubicBezTo>
                      <a:lnTo>
                        <a:pt x="159" y="2648"/>
                      </a:lnTo>
                      <a:lnTo>
                        <a:pt x="53" y="2648"/>
                      </a:lnTo>
                      <a:cubicBezTo>
                        <a:pt x="53" y="2979"/>
                        <a:pt x="106" y="3257"/>
                        <a:pt x="159" y="3588"/>
                      </a:cubicBezTo>
                      <a:cubicBezTo>
                        <a:pt x="159" y="3588"/>
                        <a:pt x="212" y="3535"/>
                        <a:pt x="265" y="3535"/>
                      </a:cubicBezTo>
                      <a:cubicBezTo>
                        <a:pt x="265" y="3535"/>
                        <a:pt x="331" y="3588"/>
                        <a:pt x="331" y="3640"/>
                      </a:cubicBezTo>
                      <a:lnTo>
                        <a:pt x="331" y="4355"/>
                      </a:lnTo>
                      <a:lnTo>
                        <a:pt x="331" y="4408"/>
                      </a:lnTo>
                      <a:cubicBezTo>
                        <a:pt x="596" y="5732"/>
                        <a:pt x="1152" y="7227"/>
                        <a:pt x="2198" y="8604"/>
                      </a:cubicBezTo>
                      <a:cubicBezTo>
                        <a:pt x="2423" y="8882"/>
                        <a:pt x="2648" y="9213"/>
                        <a:pt x="2912" y="9490"/>
                      </a:cubicBezTo>
                      <a:cubicBezTo>
                        <a:pt x="3137" y="9490"/>
                        <a:pt x="3415" y="9438"/>
                        <a:pt x="3640" y="9438"/>
                      </a:cubicBezTo>
                      <a:cubicBezTo>
                        <a:pt x="2648" y="8498"/>
                        <a:pt x="1986" y="7452"/>
                        <a:pt x="1536" y="6393"/>
                      </a:cubicBezTo>
                      <a:cubicBezTo>
                        <a:pt x="715" y="4527"/>
                        <a:pt x="543" y="2648"/>
                        <a:pt x="543" y="1496"/>
                      </a:cubicBezTo>
                      <a:cubicBezTo>
                        <a:pt x="543" y="1165"/>
                        <a:pt x="543" y="835"/>
                        <a:pt x="596" y="663"/>
                      </a:cubicBezTo>
                      <a:lnTo>
                        <a:pt x="596" y="385"/>
                      </a:lnTo>
                      <a:lnTo>
                        <a:pt x="596" y="332"/>
                      </a:lnTo>
                      <a:cubicBezTo>
                        <a:pt x="662" y="173"/>
                        <a:pt x="543" y="54"/>
                        <a:pt x="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4583959" y="3561093"/>
                  <a:ext cx="48306" cy="8788"/>
                </a:xfrm>
                <a:custGeom>
                  <a:rect b="b" l="l" r="r" t="t"/>
                  <a:pathLst>
                    <a:path extrusionOk="0" h="159" w="874">
                      <a:moveTo>
                        <a:pt x="106" y="0"/>
                      </a:moveTo>
                      <a:cubicBezTo>
                        <a:pt x="53" y="0"/>
                        <a:pt x="0" y="53"/>
                        <a:pt x="0" y="106"/>
                      </a:cubicBezTo>
                      <a:cubicBezTo>
                        <a:pt x="0" y="106"/>
                        <a:pt x="53" y="159"/>
                        <a:pt x="106" y="159"/>
                      </a:cubicBezTo>
                      <a:lnTo>
                        <a:pt x="821" y="159"/>
                      </a:lnTo>
                      <a:cubicBezTo>
                        <a:pt x="874" y="159"/>
                        <a:pt x="874" y="106"/>
                        <a:pt x="874" y="106"/>
                      </a:cubicBezTo>
                      <a:cubicBezTo>
                        <a:pt x="874" y="53"/>
                        <a:pt x="874" y="0"/>
                        <a:pt x="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4684163" y="3618850"/>
                  <a:ext cx="9562" cy="283148"/>
                </a:xfrm>
                <a:custGeom>
                  <a:rect b="b" l="l" r="r" t="t"/>
                  <a:pathLst>
                    <a:path extrusionOk="0" h="5123" w="173">
                      <a:moveTo>
                        <a:pt x="106" y="1"/>
                      </a:moveTo>
                      <a:cubicBezTo>
                        <a:pt x="53" y="1"/>
                        <a:pt x="0" y="54"/>
                        <a:pt x="0" y="54"/>
                      </a:cubicBezTo>
                      <a:lnTo>
                        <a:pt x="0" y="106"/>
                      </a:lnTo>
                      <a:lnTo>
                        <a:pt x="0" y="821"/>
                      </a:lnTo>
                      <a:cubicBezTo>
                        <a:pt x="0" y="874"/>
                        <a:pt x="53" y="874"/>
                        <a:pt x="106" y="874"/>
                      </a:cubicBezTo>
                      <a:lnTo>
                        <a:pt x="172" y="874"/>
                      </a:lnTo>
                      <a:lnTo>
                        <a:pt x="172" y="821"/>
                      </a:lnTo>
                      <a:lnTo>
                        <a:pt x="172" y="106"/>
                      </a:lnTo>
                      <a:cubicBezTo>
                        <a:pt x="172" y="54"/>
                        <a:pt x="106" y="1"/>
                        <a:pt x="106" y="1"/>
                      </a:cubicBezTo>
                      <a:close/>
                      <a:moveTo>
                        <a:pt x="106" y="1430"/>
                      </a:moveTo>
                      <a:cubicBezTo>
                        <a:pt x="53" y="1430"/>
                        <a:pt x="0" y="1483"/>
                        <a:pt x="0" y="1536"/>
                      </a:cubicBezTo>
                      <a:lnTo>
                        <a:pt x="0" y="2198"/>
                      </a:lnTo>
                      <a:cubicBezTo>
                        <a:pt x="0" y="2264"/>
                        <a:pt x="53" y="2317"/>
                        <a:pt x="106" y="2317"/>
                      </a:cubicBezTo>
                      <a:cubicBezTo>
                        <a:pt x="106" y="2317"/>
                        <a:pt x="172" y="2264"/>
                        <a:pt x="172" y="2198"/>
                      </a:cubicBezTo>
                      <a:lnTo>
                        <a:pt x="172" y="1536"/>
                      </a:lnTo>
                      <a:cubicBezTo>
                        <a:pt x="172" y="1483"/>
                        <a:pt x="106" y="1430"/>
                        <a:pt x="106" y="1430"/>
                      </a:cubicBezTo>
                      <a:close/>
                      <a:moveTo>
                        <a:pt x="106" y="2806"/>
                      </a:moveTo>
                      <a:cubicBezTo>
                        <a:pt x="53" y="2806"/>
                        <a:pt x="0" y="2859"/>
                        <a:pt x="0" y="2926"/>
                      </a:cubicBezTo>
                      <a:lnTo>
                        <a:pt x="0" y="3640"/>
                      </a:lnTo>
                      <a:cubicBezTo>
                        <a:pt x="0" y="3693"/>
                        <a:pt x="53" y="3746"/>
                        <a:pt x="106" y="3746"/>
                      </a:cubicBezTo>
                      <a:cubicBezTo>
                        <a:pt x="106" y="3746"/>
                        <a:pt x="172" y="3693"/>
                        <a:pt x="172" y="3640"/>
                      </a:cubicBezTo>
                      <a:lnTo>
                        <a:pt x="172" y="2926"/>
                      </a:lnTo>
                      <a:cubicBezTo>
                        <a:pt x="172" y="2859"/>
                        <a:pt x="106" y="2806"/>
                        <a:pt x="106" y="2806"/>
                      </a:cubicBezTo>
                      <a:close/>
                      <a:moveTo>
                        <a:pt x="106" y="4249"/>
                      </a:moveTo>
                      <a:cubicBezTo>
                        <a:pt x="53" y="4249"/>
                        <a:pt x="0" y="4302"/>
                        <a:pt x="0" y="4355"/>
                      </a:cubicBezTo>
                      <a:lnTo>
                        <a:pt x="0" y="5070"/>
                      </a:lnTo>
                      <a:cubicBezTo>
                        <a:pt x="0" y="5070"/>
                        <a:pt x="53" y="5123"/>
                        <a:pt x="106" y="5123"/>
                      </a:cubicBezTo>
                      <a:lnTo>
                        <a:pt x="172" y="5070"/>
                      </a:lnTo>
                      <a:lnTo>
                        <a:pt x="172" y="4355"/>
                      </a:lnTo>
                      <a:cubicBezTo>
                        <a:pt x="172" y="4302"/>
                        <a:pt x="106" y="4249"/>
                        <a:pt x="106" y="4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4684163" y="3932673"/>
                  <a:ext cx="9562" cy="27138"/>
                </a:xfrm>
                <a:custGeom>
                  <a:rect b="b" l="l" r="r" t="t"/>
                  <a:pathLst>
                    <a:path extrusionOk="0" h="491" w="173">
                      <a:moveTo>
                        <a:pt x="106" y="1"/>
                      </a:moveTo>
                      <a:cubicBezTo>
                        <a:pt x="53" y="1"/>
                        <a:pt x="0" y="1"/>
                        <a:pt x="0" y="53"/>
                      </a:cubicBezTo>
                      <a:lnTo>
                        <a:pt x="0" y="490"/>
                      </a:lnTo>
                      <a:lnTo>
                        <a:pt x="172" y="490"/>
                      </a:lnTo>
                      <a:lnTo>
                        <a:pt x="172" y="53"/>
                      </a:lnTo>
                      <a:cubicBezTo>
                        <a:pt x="172" y="1"/>
                        <a:pt x="106" y="1"/>
                        <a:pt x="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4684163" y="4008725"/>
                  <a:ext cx="9562" cy="207097"/>
                </a:xfrm>
                <a:custGeom>
                  <a:rect b="b" l="l" r="r" t="t"/>
                  <a:pathLst>
                    <a:path extrusionOk="0" h="3747" w="173">
                      <a:moveTo>
                        <a:pt x="106" y="1"/>
                      </a:moveTo>
                      <a:cubicBezTo>
                        <a:pt x="53" y="1"/>
                        <a:pt x="0" y="54"/>
                        <a:pt x="0" y="107"/>
                      </a:cubicBezTo>
                      <a:lnTo>
                        <a:pt x="0" y="835"/>
                      </a:lnTo>
                      <a:cubicBezTo>
                        <a:pt x="0" y="888"/>
                        <a:pt x="53" y="888"/>
                        <a:pt x="106" y="888"/>
                      </a:cubicBezTo>
                      <a:cubicBezTo>
                        <a:pt x="106" y="888"/>
                        <a:pt x="172" y="888"/>
                        <a:pt x="172" y="835"/>
                      </a:cubicBezTo>
                      <a:lnTo>
                        <a:pt x="172" y="107"/>
                      </a:lnTo>
                      <a:cubicBezTo>
                        <a:pt x="172" y="54"/>
                        <a:pt x="106" y="1"/>
                        <a:pt x="106" y="1"/>
                      </a:cubicBezTo>
                      <a:close/>
                      <a:moveTo>
                        <a:pt x="106" y="1430"/>
                      </a:moveTo>
                      <a:cubicBezTo>
                        <a:pt x="53" y="1430"/>
                        <a:pt x="0" y="1497"/>
                        <a:pt x="0" y="1549"/>
                      </a:cubicBezTo>
                      <a:lnTo>
                        <a:pt x="0" y="2158"/>
                      </a:lnTo>
                      <a:cubicBezTo>
                        <a:pt x="0" y="2092"/>
                        <a:pt x="53" y="2092"/>
                        <a:pt x="106" y="2092"/>
                      </a:cubicBezTo>
                      <a:lnTo>
                        <a:pt x="172" y="2092"/>
                      </a:lnTo>
                      <a:lnTo>
                        <a:pt x="172" y="1549"/>
                      </a:lnTo>
                      <a:cubicBezTo>
                        <a:pt x="172" y="1497"/>
                        <a:pt x="106" y="1430"/>
                        <a:pt x="106" y="1430"/>
                      </a:cubicBezTo>
                      <a:close/>
                      <a:moveTo>
                        <a:pt x="0" y="2158"/>
                      </a:moveTo>
                      <a:lnTo>
                        <a:pt x="0" y="2211"/>
                      </a:lnTo>
                      <a:cubicBezTo>
                        <a:pt x="0" y="2264"/>
                        <a:pt x="53" y="2317"/>
                        <a:pt x="106" y="2317"/>
                      </a:cubicBezTo>
                      <a:cubicBezTo>
                        <a:pt x="106" y="2317"/>
                        <a:pt x="172" y="2317"/>
                        <a:pt x="172" y="2264"/>
                      </a:cubicBezTo>
                      <a:lnTo>
                        <a:pt x="106" y="2264"/>
                      </a:lnTo>
                      <a:cubicBezTo>
                        <a:pt x="53" y="2264"/>
                        <a:pt x="0" y="2211"/>
                        <a:pt x="0" y="2158"/>
                      </a:cubicBezTo>
                      <a:close/>
                      <a:moveTo>
                        <a:pt x="106" y="2873"/>
                      </a:moveTo>
                      <a:cubicBezTo>
                        <a:pt x="53" y="2873"/>
                        <a:pt x="0" y="2873"/>
                        <a:pt x="0" y="2926"/>
                      </a:cubicBezTo>
                      <a:lnTo>
                        <a:pt x="0" y="3641"/>
                      </a:lnTo>
                      <a:cubicBezTo>
                        <a:pt x="0" y="3694"/>
                        <a:pt x="53" y="3747"/>
                        <a:pt x="106" y="3747"/>
                      </a:cubicBezTo>
                      <a:cubicBezTo>
                        <a:pt x="106" y="3747"/>
                        <a:pt x="172" y="3694"/>
                        <a:pt x="172" y="3641"/>
                      </a:cubicBezTo>
                      <a:lnTo>
                        <a:pt x="172" y="2926"/>
                      </a:lnTo>
                      <a:cubicBezTo>
                        <a:pt x="172" y="2873"/>
                        <a:pt x="106" y="2873"/>
                        <a:pt x="106" y="28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4522499" y="4124349"/>
                  <a:ext cx="694965" cy="150003"/>
                </a:xfrm>
                <a:custGeom>
                  <a:rect b="b" l="l" r="r" t="t"/>
                  <a:pathLst>
                    <a:path extrusionOk="0" h="2714" w="12574">
                      <a:moveTo>
                        <a:pt x="119" y="0"/>
                      </a:moveTo>
                      <a:cubicBezTo>
                        <a:pt x="53" y="0"/>
                        <a:pt x="0" y="0"/>
                        <a:pt x="0" y="66"/>
                      </a:cubicBezTo>
                      <a:cubicBezTo>
                        <a:pt x="0" y="119"/>
                        <a:pt x="53" y="172"/>
                        <a:pt x="119" y="172"/>
                      </a:cubicBezTo>
                      <a:lnTo>
                        <a:pt x="834" y="172"/>
                      </a:lnTo>
                      <a:cubicBezTo>
                        <a:pt x="887" y="172"/>
                        <a:pt x="940" y="119"/>
                        <a:pt x="940" y="66"/>
                      </a:cubicBezTo>
                      <a:cubicBezTo>
                        <a:pt x="940" y="0"/>
                        <a:pt x="887" y="0"/>
                        <a:pt x="834" y="0"/>
                      </a:cubicBezTo>
                      <a:close/>
                      <a:moveTo>
                        <a:pt x="1549" y="0"/>
                      </a:moveTo>
                      <a:cubicBezTo>
                        <a:pt x="1496" y="0"/>
                        <a:pt x="1443" y="0"/>
                        <a:pt x="1443" y="66"/>
                      </a:cubicBezTo>
                      <a:cubicBezTo>
                        <a:pt x="1443" y="119"/>
                        <a:pt x="1496" y="172"/>
                        <a:pt x="1549" y="172"/>
                      </a:cubicBezTo>
                      <a:lnTo>
                        <a:pt x="2264" y="172"/>
                      </a:lnTo>
                      <a:cubicBezTo>
                        <a:pt x="2316" y="172"/>
                        <a:pt x="2369" y="119"/>
                        <a:pt x="2369" y="66"/>
                      </a:cubicBezTo>
                      <a:cubicBezTo>
                        <a:pt x="2369" y="0"/>
                        <a:pt x="2316" y="0"/>
                        <a:pt x="2264" y="0"/>
                      </a:cubicBezTo>
                      <a:close/>
                      <a:moveTo>
                        <a:pt x="3031" y="0"/>
                      </a:moveTo>
                      <a:cubicBezTo>
                        <a:pt x="2978" y="0"/>
                        <a:pt x="2925" y="0"/>
                        <a:pt x="2925" y="66"/>
                      </a:cubicBezTo>
                      <a:cubicBezTo>
                        <a:pt x="2925" y="119"/>
                        <a:pt x="2978" y="172"/>
                        <a:pt x="3031" y="172"/>
                      </a:cubicBezTo>
                      <a:lnTo>
                        <a:pt x="3759" y="172"/>
                      </a:lnTo>
                      <a:cubicBezTo>
                        <a:pt x="3812" y="172"/>
                        <a:pt x="3812" y="119"/>
                        <a:pt x="3812" y="66"/>
                      </a:cubicBezTo>
                      <a:cubicBezTo>
                        <a:pt x="3812" y="0"/>
                        <a:pt x="3812" y="0"/>
                        <a:pt x="3759" y="0"/>
                      </a:cubicBezTo>
                      <a:close/>
                      <a:moveTo>
                        <a:pt x="4474" y="0"/>
                      </a:moveTo>
                      <a:cubicBezTo>
                        <a:pt x="4421" y="0"/>
                        <a:pt x="4355" y="0"/>
                        <a:pt x="4355" y="66"/>
                      </a:cubicBezTo>
                      <a:cubicBezTo>
                        <a:pt x="4355" y="119"/>
                        <a:pt x="4421" y="172"/>
                        <a:pt x="4474" y="172"/>
                      </a:cubicBezTo>
                      <a:lnTo>
                        <a:pt x="5189" y="172"/>
                      </a:lnTo>
                      <a:cubicBezTo>
                        <a:pt x="5241" y="172"/>
                        <a:pt x="5294" y="119"/>
                        <a:pt x="5294" y="66"/>
                      </a:cubicBezTo>
                      <a:cubicBezTo>
                        <a:pt x="5294" y="0"/>
                        <a:pt x="5241" y="0"/>
                        <a:pt x="5189" y="0"/>
                      </a:cubicBezTo>
                      <a:close/>
                      <a:moveTo>
                        <a:pt x="5903" y="0"/>
                      </a:moveTo>
                      <a:cubicBezTo>
                        <a:pt x="5850" y="0"/>
                        <a:pt x="5850" y="0"/>
                        <a:pt x="5850" y="66"/>
                      </a:cubicBezTo>
                      <a:cubicBezTo>
                        <a:pt x="5850" y="119"/>
                        <a:pt x="5850" y="172"/>
                        <a:pt x="5903" y="172"/>
                      </a:cubicBezTo>
                      <a:lnTo>
                        <a:pt x="6618" y="172"/>
                      </a:lnTo>
                      <a:cubicBezTo>
                        <a:pt x="6671" y="172"/>
                        <a:pt x="6737" y="119"/>
                        <a:pt x="6737" y="66"/>
                      </a:cubicBezTo>
                      <a:cubicBezTo>
                        <a:pt x="6737" y="0"/>
                        <a:pt x="6671" y="0"/>
                        <a:pt x="6618" y="0"/>
                      </a:cubicBezTo>
                      <a:close/>
                      <a:moveTo>
                        <a:pt x="7399" y="0"/>
                      </a:moveTo>
                      <a:cubicBezTo>
                        <a:pt x="7333" y="0"/>
                        <a:pt x="7280" y="0"/>
                        <a:pt x="7280" y="66"/>
                      </a:cubicBezTo>
                      <a:cubicBezTo>
                        <a:pt x="7280" y="119"/>
                        <a:pt x="7333" y="172"/>
                        <a:pt x="7399" y="172"/>
                      </a:cubicBezTo>
                      <a:lnTo>
                        <a:pt x="8114" y="172"/>
                      </a:lnTo>
                      <a:cubicBezTo>
                        <a:pt x="8166" y="172"/>
                        <a:pt x="8219" y="119"/>
                        <a:pt x="8219" y="66"/>
                      </a:cubicBezTo>
                      <a:cubicBezTo>
                        <a:pt x="8219" y="0"/>
                        <a:pt x="8166" y="0"/>
                        <a:pt x="8114" y="0"/>
                      </a:cubicBezTo>
                      <a:close/>
                      <a:moveTo>
                        <a:pt x="8828" y="0"/>
                      </a:moveTo>
                      <a:cubicBezTo>
                        <a:pt x="8775" y="0"/>
                        <a:pt x="8722" y="0"/>
                        <a:pt x="8722" y="66"/>
                      </a:cubicBezTo>
                      <a:cubicBezTo>
                        <a:pt x="8722" y="119"/>
                        <a:pt x="8775" y="172"/>
                        <a:pt x="8828" y="172"/>
                      </a:cubicBezTo>
                      <a:lnTo>
                        <a:pt x="9543" y="172"/>
                      </a:lnTo>
                      <a:cubicBezTo>
                        <a:pt x="9596" y="172"/>
                        <a:pt x="9649" y="119"/>
                        <a:pt x="9649" y="66"/>
                      </a:cubicBezTo>
                      <a:cubicBezTo>
                        <a:pt x="9649" y="0"/>
                        <a:pt x="9596" y="0"/>
                        <a:pt x="9543" y="0"/>
                      </a:cubicBezTo>
                      <a:close/>
                      <a:moveTo>
                        <a:pt x="10258" y="0"/>
                      </a:moveTo>
                      <a:cubicBezTo>
                        <a:pt x="10258" y="0"/>
                        <a:pt x="10205" y="0"/>
                        <a:pt x="10205" y="66"/>
                      </a:cubicBezTo>
                      <a:cubicBezTo>
                        <a:pt x="10205" y="119"/>
                        <a:pt x="10258" y="172"/>
                        <a:pt x="10258" y="172"/>
                      </a:cubicBezTo>
                      <a:lnTo>
                        <a:pt x="11039" y="172"/>
                      </a:lnTo>
                      <a:cubicBezTo>
                        <a:pt x="11091" y="172"/>
                        <a:pt x="11091" y="119"/>
                        <a:pt x="11091" y="66"/>
                      </a:cubicBezTo>
                      <a:lnTo>
                        <a:pt x="11091" y="0"/>
                      </a:lnTo>
                      <a:close/>
                      <a:moveTo>
                        <a:pt x="11753" y="0"/>
                      </a:moveTo>
                      <a:cubicBezTo>
                        <a:pt x="11700" y="0"/>
                        <a:pt x="11634" y="0"/>
                        <a:pt x="11634" y="66"/>
                      </a:cubicBezTo>
                      <a:cubicBezTo>
                        <a:pt x="11634" y="119"/>
                        <a:pt x="11700" y="172"/>
                        <a:pt x="11753" y="172"/>
                      </a:cubicBezTo>
                      <a:lnTo>
                        <a:pt x="12468" y="172"/>
                      </a:lnTo>
                      <a:cubicBezTo>
                        <a:pt x="12521" y="172"/>
                        <a:pt x="12574" y="119"/>
                        <a:pt x="12574" y="66"/>
                      </a:cubicBezTo>
                      <a:cubicBezTo>
                        <a:pt x="12574" y="66"/>
                        <a:pt x="12574" y="0"/>
                        <a:pt x="12521" y="0"/>
                      </a:cubicBezTo>
                      <a:close/>
                      <a:moveTo>
                        <a:pt x="12468" y="728"/>
                      </a:moveTo>
                      <a:cubicBezTo>
                        <a:pt x="12415" y="728"/>
                        <a:pt x="12362" y="728"/>
                        <a:pt x="12362" y="781"/>
                      </a:cubicBezTo>
                      <a:lnTo>
                        <a:pt x="12362" y="1549"/>
                      </a:lnTo>
                      <a:cubicBezTo>
                        <a:pt x="12362" y="1602"/>
                        <a:pt x="12415" y="1602"/>
                        <a:pt x="12468" y="1602"/>
                      </a:cubicBezTo>
                      <a:cubicBezTo>
                        <a:pt x="12521" y="1602"/>
                        <a:pt x="12574" y="1602"/>
                        <a:pt x="12574" y="1549"/>
                      </a:cubicBezTo>
                      <a:lnTo>
                        <a:pt x="12574" y="781"/>
                      </a:lnTo>
                      <a:cubicBezTo>
                        <a:pt x="12574" y="728"/>
                        <a:pt x="12521" y="728"/>
                        <a:pt x="12468" y="728"/>
                      </a:cubicBezTo>
                      <a:close/>
                      <a:moveTo>
                        <a:pt x="12468" y="2157"/>
                      </a:moveTo>
                      <a:cubicBezTo>
                        <a:pt x="12415" y="2157"/>
                        <a:pt x="12362" y="2210"/>
                        <a:pt x="12362" y="2263"/>
                      </a:cubicBezTo>
                      <a:lnTo>
                        <a:pt x="12362" y="2316"/>
                      </a:lnTo>
                      <a:lnTo>
                        <a:pt x="12362" y="2594"/>
                      </a:lnTo>
                      <a:cubicBezTo>
                        <a:pt x="12362" y="2647"/>
                        <a:pt x="12415" y="2713"/>
                        <a:pt x="12468" y="2713"/>
                      </a:cubicBezTo>
                      <a:cubicBezTo>
                        <a:pt x="12521" y="2713"/>
                        <a:pt x="12574" y="2647"/>
                        <a:pt x="12574" y="2594"/>
                      </a:cubicBezTo>
                      <a:lnTo>
                        <a:pt x="12574" y="2316"/>
                      </a:lnTo>
                      <a:lnTo>
                        <a:pt x="12574" y="2263"/>
                      </a:lnTo>
                      <a:cubicBezTo>
                        <a:pt x="12574" y="2210"/>
                        <a:pt x="12521" y="2157"/>
                        <a:pt x="12468" y="215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4395212" y="4313815"/>
                  <a:ext cx="87824" cy="146355"/>
                </a:xfrm>
                <a:custGeom>
                  <a:rect b="b" l="l" r="r" t="t"/>
                  <a:pathLst>
                    <a:path extrusionOk="0" h="2648" w="1589">
                      <a:moveTo>
                        <a:pt x="808" y="185"/>
                      </a:moveTo>
                      <a:cubicBezTo>
                        <a:pt x="887" y="185"/>
                        <a:pt x="953" y="212"/>
                        <a:pt x="1019" y="252"/>
                      </a:cubicBezTo>
                      <a:cubicBezTo>
                        <a:pt x="1072" y="278"/>
                        <a:pt x="1125" y="331"/>
                        <a:pt x="1165" y="397"/>
                      </a:cubicBezTo>
                      <a:cubicBezTo>
                        <a:pt x="1205" y="463"/>
                        <a:pt x="1231" y="529"/>
                        <a:pt x="1258" y="609"/>
                      </a:cubicBezTo>
                      <a:cubicBezTo>
                        <a:pt x="1284" y="688"/>
                        <a:pt x="1311" y="768"/>
                        <a:pt x="1311" y="860"/>
                      </a:cubicBezTo>
                      <a:cubicBezTo>
                        <a:pt x="1337" y="940"/>
                        <a:pt x="1337" y="1032"/>
                        <a:pt x="1350" y="1112"/>
                      </a:cubicBezTo>
                      <a:cubicBezTo>
                        <a:pt x="1350" y="1191"/>
                        <a:pt x="1350" y="1271"/>
                        <a:pt x="1350" y="1350"/>
                      </a:cubicBezTo>
                      <a:cubicBezTo>
                        <a:pt x="1350" y="1549"/>
                        <a:pt x="1337" y="1721"/>
                        <a:pt x="1297" y="1866"/>
                      </a:cubicBezTo>
                      <a:cubicBezTo>
                        <a:pt x="1258" y="1999"/>
                        <a:pt x="1218" y="2118"/>
                        <a:pt x="1165" y="2210"/>
                      </a:cubicBezTo>
                      <a:cubicBezTo>
                        <a:pt x="1099" y="2290"/>
                        <a:pt x="1033" y="2356"/>
                        <a:pt x="967" y="2396"/>
                      </a:cubicBezTo>
                      <a:cubicBezTo>
                        <a:pt x="900" y="2435"/>
                        <a:pt x="834" y="2462"/>
                        <a:pt x="768" y="2462"/>
                      </a:cubicBezTo>
                      <a:cubicBezTo>
                        <a:pt x="662" y="2462"/>
                        <a:pt x="569" y="2422"/>
                        <a:pt x="503" y="2356"/>
                      </a:cubicBezTo>
                      <a:cubicBezTo>
                        <a:pt x="437" y="2290"/>
                        <a:pt x="384" y="2197"/>
                        <a:pt x="344" y="2104"/>
                      </a:cubicBezTo>
                      <a:cubicBezTo>
                        <a:pt x="305" y="1999"/>
                        <a:pt x="278" y="1879"/>
                        <a:pt x="252" y="1760"/>
                      </a:cubicBezTo>
                      <a:cubicBezTo>
                        <a:pt x="239" y="1628"/>
                        <a:pt x="239" y="1509"/>
                        <a:pt x="239" y="1403"/>
                      </a:cubicBezTo>
                      <a:cubicBezTo>
                        <a:pt x="239" y="1257"/>
                        <a:pt x="252" y="1112"/>
                        <a:pt x="265" y="979"/>
                      </a:cubicBezTo>
                      <a:cubicBezTo>
                        <a:pt x="292" y="834"/>
                        <a:pt x="331" y="702"/>
                        <a:pt x="371" y="582"/>
                      </a:cubicBezTo>
                      <a:cubicBezTo>
                        <a:pt x="424" y="463"/>
                        <a:pt x="477" y="371"/>
                        <a:pt x="556" y="304"/>
                      </a:cubicBezTo>
                      <a:cubicBezTo>
                        <a:pt x="622" y="225"/>
                        <a:pt x="715" y="185"/>
                        <a:pt x="808" y="185"/>
                      </a:cubicBezTo>
                      <a:close/>
                      <a:moveTo>
                        <a:pt x="821" y="0"/>
                      </a:moveTo>
                      <a:cubicBezTo>
                        <a:pt x="662" y="0"/>
                        <a:pt x="530" y="40"/>
                        <a:pt x="424" y="132"/>
                      </a:cubicBezTo>
                      <a:cubicBezTo>
                        <a:pt x="318" y="225"/>
                        <a:pt x="239" y="344"/>
                        <a:pt x="172" y="477"/>
                      </a:cubicBezTo>
                      <a:cubicBezTo>
                        <a:pt x="119" y="622"/>
                        <a:pt x="67" y="781"/>
                        <a:pt x="40" y="953"/>
                      </a:cubicBezTo>
                      <a:cubicBezTo>
                        <a:pt x="14" y="1125"/>
                        <a:pt x="0" y="1297"/>
                        <a:pt x="0" y="1456"/>
                      </a:cubicBezTo>
                      <a:cubicBezTo>
                        <a:pt x="0" y="1681"/>
                        <a:pt x="27" y="1879"/>
                        <a:pt x="67" y="2025"/>
                      </a:cubicBezTo>
                      <a:cubicBezTo>
                        <a:pt x="119" y="2184"/>
                        <a:pt x="172" y="2303"/>
                        <a:pt x="239" y="2396"/>
                      </a:cubicBezTo>
                      <a:cubicBezTo>
                        <a:pt x="318" y="2488"/>
                        <a:pt x="397" y="2554"/>
                        <a:pt x="490" y="2594"/>
                      </a:cubicBezTo>
                      <a:cubicBezTo>
                        <a:pt x="569" y="2634"/>
                        <a:pt x="662" y="2647"/>
                        <a:pt x="755" y="2647"/>
                      </a:cubicBezTo>
                      <a:cubicBezTo>
                        <a:pt x="834" y="2647"/>
                        <a:pt x="927" y="2634"/>
                        <a:pt x="1033" y="2594"/>
                      </a:cubicBezTo>
                      <a:cubicBezTo>
                        <a:pt x="1125" y="2541"/>
                        <a:pt x="1218" y="2475"/>
                        <a:pt x="1297" y="2369"/>
                      </a:cubicBezTo>
                      <a:cubicBezTo>
                        <a:pt x="1390" y="2277"/>
                        <a:pt x="1456" y="2144"/>
                        <a:pt x="1509" y="1972"/>
                      </a:cubicBezTo>
                      <a:cubicBezTo>
                        <a:pt x="1562" y="1813"/>
                        <a:pt x="1589" y="1602"/>
                        <a:pt x="1589" y="1350"/>
                      </a:cubicBezTo>
                      <a:cubicBezTo>
                        <a:pt x="1589" y="1257"/>
                        <a:pt x="1575" y="1165"/>
                        <a:pt x="1575" y="1059"/>
                      </a:cubicBezTo>
                      <a:cubicBezTo>
                        <a:pt x="1562" y="953"/>
                        <a:pt x="1549" y="860"/>
                        <a:pt x="1536" y="754"/>
                      </a:cubicBezTo>
                      <a:cubicBezTo>
                        <a:pt x="1509" y="649"/>
                        <a:pt x="1483" y="556"/>
                        <a:pt x="1443" y="463"/>
                      </a:cubicBezTo>
                      <a:cubicBezTo>
                        <a:pt x="1403" y="371"/>
                        <a:pt x="1364" y="291"/>
                        <a:pt x="1297" y="225"/>
                      </a:cubicBezTo>
                      <a:cubicBezTo>
                        <a:pt x="1244" y="159"/>
                        <a:pt x="1178" y="106"/>
                        <a:pt x="1099" y="53"/>
                      </a:cubicBezTo>
                      <a:cubicBezTo>
                        <a:pt x="1019" y="13"/>
                        <a:pt x="927" y="0"/>
                        <a:pt x="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4452969" y="3127997"/>
                  <a:ext cx="105400" cy="104681"/>
                </a:xfrm>
                <a:custGeom>
                  <a:rect b="b" l="l" r="r" t="t"/>
                  <a:pathLst>
                    <a:path extrusionOk="0" h="1894" w="1907">
                      <a:moveTo>
                        <a:pt x="186" y="1"/>
                      </a:moveTo>
                      <a:cubicBezTo>
                        <a:pt x="147" y="1"/>
                        <a:pt x="94" y="1"/>
                        <a:pt x="54" y="27"/>
                      </a:cubicBezTo>
                      <a:cubicBezTo>
                        <a:pt x="27" y="40"/>
                        <a:pt x="1" y="67"/>
                        <a:pt x="1" y="107"/>
                      </a:cubicBezTo>
                      <a:cubicBezTo>
                        <a:pt x="1" y="133"/>
                        <a:pt x="27" y="160"/>
                        <a:pt x="67" y="160"/>
                      </a:cubicBezTo>
                      <a:cubicBezTo>
                        <a:pt x="107" y="173"/>
                        <a:pt x="173" y="173"/>
                        <a:pt x="239" y="173"/>
                      </a:cubicBezTo>
                      <a:cubicBezTo>
                        <a:pt x="266" y="173"/>
                        <a:pt x="292" y="173"/>
                        <a:pt x="305" y="186"/>
                      </a:cubicBezTo>
                      <a:cubicBezTo>
                        <a:pt x="319" y="186"/>
                        <a:pt x="332" y="186"/>
                        <a:pt x="345" y="199"/>
                      </a:cubicBezTo>
                      <a:cubicBezTo>
                        <a:pt x="358" y="199"/>
                        <a:pt x="372" y="213"/>
                        <a:pt x="385" y="213"/>
                      </a:cubicBezTo>
                      <a:cubicBezTo>
                        <a:pt x="398" y="226"/>
                        <a:pt x="398" y="239"/>
                        <a:pt x="411" y="265"/>
                      </a:cubicBezTo>
                      <a:lnTo>
                        <a:pt x="1020" y="1364"/>
                      </a:lnTo>
                      <a:cubicBezTo>
                        <a:pt x="994" y="1417"/>
                        <a:pt x="967" y="1470"/>
                        <a:pt x="941" y="1523"/>
                      </a:cubicBezTo>
                      <a:cubicBezTo>
                        <a:pt x="914" y="1563"/>
                        <a:pt x="874" y="1602"/>
                        <a:pt x="848" y="1629"/>
                      </a:cubicBezTo>
                      <a:cubicBezTo>
                        <a:pt x="822" y="1655"/>
                        <a:pt x="795" y="1668"/>
                        <a:pt x="755" y="1695"/>
                      </a:cubicBezTo>
                      <a:cubicBezTo>
                        <a:pt x="716" y="1708"/>
                        <a:pt x="689" y="1721"/>
                        <a:pt x="649" y="1721"/>
                      </a:cubicBezTo>
                      <a:cubicBezTo>
                        <a:pt x="597" y="1721"/>
                        <a:pt x="544" y="1708"/>
                        <a:pt x="504" y="1668"/>
                      </a:cubicBezTo>
                      <a:cubicBezTo>
                        <a:pt x="464" y="1642"/>
                        <a:pt x="451" y="1615"/>
                        <a:pt x="451" y="1576"/>
                      </a:cubicBezTo>
                      <a:cubicBezTo>
                        <a:pt x="451" y="1563"/>
                        <a:pt x="451" y="1549"/>
                        <a:pt x="464" y="1536"/>
                      </a:cubicBezTo>
                      <a:cubicBezTo>
                        <a:pt x="464" y="1523"/>
                        <a:pt x="477" y="1510"/>
                        <a:pt x="504" y="1510"/>
                      </a:cubicBezTo>
                      <a:lnTo>
                        <a:pt x="544" y="1510"/>
                      </a:lnTo>
                      <a:cubicBezTo>
                        <a:pt x="557" y="1496"/>
                        <a:pt x="570" y="1496"/>
                        <a:pt x="583" y="1483"/>
                      </a:cubicBezTo>
                      <a:cubicBezTo>
                        <a:pt x="597" y="1483"/>
                        <a:pt x="597" y="1470"/>
                        <a:pt x="610" y="1457"/>
                      </a:cubicBezTo>
                      <a:cubicBezTo>
                        <a:pt x="623" y="1443"/>
                        <a:pt x="623" y="1430"/>
                        <a:pt x="623" y="1404"/>
                      </a:cubicBezTo>
                      <a:cubicBezTo>
                        <a:pt x="623" y="1377"/>
                        <a:pt x="610" y="1351"/>
                        <a:pt x="583" y="1338"/>
                      </a:cubicBezTo>
                      <a:cubicBezTo>
                        <a:pt x="557" y="1324"/>
                        <a:pt x="544" y="1311"/>
                        <a:pt x="517" y="1311"/>
                      </a:cubicBezTo>
                      <a:cubicBezTo>
                        <a:pt x="491" y="1311"/>
                        <a:pt x="451" y="1324"/>
                        <a:pt x="424" y="1338"/>
                      </a:cubicBezTo>
                      <a:cubicBezTo>
                        <a:pt x="398" y="1338"/>
                        <a:pt x="372" y="1364"/>
                        <a:pt x="358" y="1377"/>
                      </a:cubicBezTo>
                      <a:cubicBezTo>
                        <a:pt x="332" y="1404"/>
                        <a:pt x="319" y="1430"/>
                        <a:pt x="305" y="1470"/>
                      </a:cubicBezTo>
                      <a:cubicBezTo>
                        <a:pt x="292" y="1496"/>
                        <a:pt x="279" y="1536"/>
                        <a:pt x="279" y="1576"/>
                      </a:cubicBezTo>
                      <a:cubicBezTo>
                        <a:pt x="279" y="1629"/>
                        <a:pt x="292" y="1668"/>
                        <a:pt x="305" y="1708"/>
                      </a:cubicBezTo>
                      <a:cubicBezTo>
                        <a:pt x="332" y="1748"/>
                        <a:pt x="358" y="1774"/>
                        <a:pt x="385" y="1814"/>
                      </a:cubicBezTo>
                      <a:cubicBezTo>
                        <a:pt x="411" y="1840"/>
                        <a:pt x="451" y="1854"/>
                        <a:pt x="491" y="1867"/>
                      </a:cubicBezTo>
                      <a:cubicBezTo>
                        <a:pt x="530" y="1880"/>
                        <a:pt x="570" y="1893"/>
                        <a:pt x="610" y="1893"/>
                      </a:cubicBezTo>
                      <a:cubicBezTo>
                        <a:pt x="702" y="1893"/>
                        <a:pt x="769" y="1867"/>
                        <a:pt x="835" y="1840"/>
                      </a:cubicBezTo>
                      <a:cubicBezTo>
                        <a:pt x="901" y="1814"/>
                        <a:pt x="967" y="1761"/>
                        <a:pt x="1033" y="1682"/>
                      </a:cubicBezTo>
                      <a:cubicBezTo>
                        <a:pt x="1073" y="1629"/>
                        <a:pt x="1126" y="1563"/>
                        <a:pt x="1152" y="1483"/>
                      </a:cubicBezTo>
                      <a:cubicBezTo>
                        <a:pt x="1192" y="1390"/>
                        <a:pt x="1232" y="1298"/>
                        <a:pt x="1272" y="1192"/>
                      </a:cubicBezTo>
                      <a:lnTo>
                        <a:pt x="1589" y="305"/>
                      </a:lnTo>
                      <a:cubicBezTo>
                        <a:pt x="1602" y="265"/>
                        <a:pt x="1616" y="252"/>
                        <a:pt x="1629" y="239"/>
                      </a:cubicBezTo>
                      <a:cubicBezTo>
                        <a:pt x="1655" y="226"/>
                        <a:pt x="1682" y="226"/>
                        <a:pt x="1735" y="226"/>
                      </a:cubicBezTo>
                      <a:cubicBezTo>
                        <a:pt x="1774" y="226"/>
                        <a:pt x="1814" y="213"/>
                        <a:pt x="1841" y="213"/>
                      </a:cubicBezTo>
                      <a:cubicBezTo>
                        <a:pt x="1880" y="199"/>
                        <a:pt x="1907" y="173"/>
                        <a:pt x="1907" y="133"/>
                      </a:cubicBezTo>
                      <a:cubicBezTo>
                        <a:pt x="1907" y="107"/>
                        <a:pt x="1880" y="80"/>
                        <a:pt x="1854" y="67"/>
                      </a:cubicBezTo>
                      <a:cubicBezTo>
                        <a:pt x="1814" y="54"/>
                        <a:pt x="1774" y="54"/>
                        <a:pt x="1735" y="54"/>
                      </a:cubicBezTo>
                      <a:lnTo>
                        <a:pt x="1219" y="54"/>
                      </a:lnTo>
                      <a:cubicBezTo>
                        <a:pt x="1166" y="54"/>
                        <a:pt x="1139" y="54"/>
                        <a:pt x="1126" y="67"/>
                      </a:cubicBezTo>
                      <a:cubicBezTo>
                        <a:pt x="1113" y="80"/>
                        <a:pt x="1099" y="107"/>
                        <a:pt x="1099" y="133"/>
                      </a:cubicBezTo>
                      <a:cubicBezTo>
                        <a:pt x="1099" y="160"/>
                        <a:pt x="1113" y="186"/>
                        <a:pt x="1126" y="199"/>
                      </a:cubicBezTo>
                      <a:cubicBezTo>
                        <a:pt x="1152" y="213"/>
                        <a:pt x="1192" y="226"/>
                        <a:pt x="1245" y="226"/>
                      </a:cubicBezTo>
                      <a:cubicBezTo>
                        <a:pt x="1285" y="226"/>
                        <a:pt x="1324" y="226"/>
                        <a:pt x="1338" y="239"/>
                      </a:cubicBezTo>
                      <a:cubicBezTo>
                        <a:pt x="1351" y="252"/>
                        <a:pt x="1351" y="265"/>
                        <a:pt x="1351" y="279"/>
                      </a:cubicBezTo>
                      <a:cubicBezTo>
                        <a:pt x="1351" y="305"/>
                        <a:pt x="1351" y="345"/>
                        <a:pt x="1324" y="398"/>
                      </a:cubicBezTo>
                      <a:lnTo>
                        <a:pt x="1099" y="1113"/>
                      </a:lnTo>
                      <a:lnTo>
                        <a:pt x="676" y="305"/>
                      </a:lnTo>
                      <a:cubicBezTo>
                        <a:pt x="663" y="292"/>
                        <a:pt x="649" y="265"/>
                        <a:pt x="649" y="252"/>
                      </a:cubicBezTo>
                      <a:cubicBezTo>
                        <a:pt x="649" y="226"/>
                        <a:pt x="649" y="213"/>
                        <a:pt x="649" y="213"/>
                      </a:cubicBezTo>
                      <a:cubicBezTo>
                        <a:pt x="649" y="186"/>
                        <a:pt x="649" y="186"/>
                        <a:pt x="649" y="173"/>
                      </a:cubicBezTo>
                      <a:lnTo>
                        <a:pt x="676" y="173"/>
                      </a:lnTo>
                      <a:cubicBezTo>
                        <a:pt x="729" y="173"/>
                        <a:pt x="755" y="160"/>
                        <a:pt x="769" y="146"/>
                      </a:cubicBezTo>
                      <a:cubicBezTo>
                        <a:pt x="782" y="120"/>
                        <a:pt x="782" y="107"/>
                        <a:pt x="782" y="80"/>
                      </a:cubicBezTo>
                      <a:cubicBezTo>
                        <a:pt x="782" y="54"/>
                        <a:pt x="782" y="40"/>
                        <a:pt x="755" y="27"/>
                      </a:cubicBezTo>
                      <a:cubicBezTo>
                        <a:pt x="742" y="1"/>
                        <a:pt x="716"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 name="Google Shape;108;p5"/>
            <p:cNvSpPr/>
            <p:nvPr/>
          </p:nvSpPr>
          <p:spPr>
            <a:xfrm>
              <a:off x="1147048" y="4807395"/>
              <a:ext cx="77053" cy="66983"/>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9" name="Shape 109"/>
        <p:cNvGrpSpPr/>
        <p:nvPr/>
      </p:nvGrpSpPr>
      <p:grpSpPr>
        <a:xfrm>
          <a:off x="0" y="0"/>
          <a:ext cx="0" cy="0"/>
          <a:chOff x="0" y="0"/>
          <a:chExt cx="0" cy="0"/>
        </a:xfrm>
      </p:grpSpPr>
      <p:sp>
        <p:nvSpPr>
          <p:cNvPr id="110" name="Google Shape;110;p6"/>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6"/>
          <p:cNvSpPr/>
          <p:nvPr/>
        </p:nvSpPr>
        <p:spPr>
          <a:xfrm>
            <a:off x="8361668" y="740908"/>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6"/>
          <p:cNvGrpSpPr/>
          <p:nvPr/>
        </p:nvGrpSpPr>
        <p:grpSpPr>
          <a:xfrm rot="-1110540">
            <a:off x="482951" y="506221"/>
            <a:ext cx="675282" cy="304782"/>
            <a:chOff x="4763863" y="259761"/>
            <a:chExt cx="766705" cy="346045"/>
          </a:xfrm>
        </p:grpSpPr>
        <p:sp>
          <p:nvSpPr>
            <p:cNvPr id="113" name="Google Shape;113;p6"/>
            <p:cNvSpPr/>
            <p:nvPr/>
          </p:nvSpPr>
          <p:spPr>
            <a:xfrm>
              <a:off x="4763863" y="392187"/>
              <a:ext cx="184436" cy="160946"/>
            </a:xfrm>
            <a:custGeom>
              <a:rect b="b" l="l" r="r" t="t"/>
              <a:pathLst>
                <a:path extrusionOk="0" h="2912" w="3337">
                  <a:moveTo>
                    <a:pt x="477" y="0"/>
                  </a:moveTo>
                  <a:cubicBezTo>
                    <a:pt x="279" y="0"/>
                    <a:pt x="147" y="13"/>
                    <a:pt x="94" y="40"/>
                  </a:cubicBezTo>
                  <a:cubicBezTo>
                    <a:pt x="27" y="66"/>
                    <a:pt x="1" y="106"/>
                    <a:pt x="1" y="172"/>
                  </a:cubicBezTo>
                  <a:cubicBezTo>
                    <a:pt x="1" y="238"/>
                    <a:pt x="27" y="291"/>
                    <a:pt x="80" y="304"/>
                  </a:cubicBezTo>
                  <a:cubicBezTo>
                    <a:pt x="147" y="331"/>
                    <a:pt x="239" y="344"/>
                    <a:pt x="358" y="344"/>
                  </a:cubicBezTo>
                  <a:cubicBezTo>
                    <a:pt x="451" y="357"/>
                    <a:pt x="517" y="371"/>
                    <a:pt x="570" y="397"/>
                  </a:cubicBezTo>
                  <a:cubicBezTo>
                    <a:pt x="610" y="424"/>
                    <a:pt x="676" y="477"/>
                    <a:pt x="742" y="569"/>
                  </a:cubicBezTo>
                  <a:lnTo>
                    <a:pt x="1364" y="1456"/>
                  </a:lnTo>
                  <a:lnTo>
                    <a:pt x="1272" y="1575"/>
                  </a:lnTo>
                  <a:lnTo>
                    <a:pt x="1179" y="1707"/>
                  </a:lnTo>
                  <a:lnTo>
                    <a:pt x="1033" y="1906"/>
                  </a:lnTo>
                  <a:cubicBezTo>
                    <a:pt x="967" y="1972"/>
                    <a:pt x="888" y="2091"/>
                    <a:pt x="782" y="2237"/>
                  </a:cubicBezTo>
                  <a:cubicBezTo>
                    <a:pt x="742" y="2276"/>
                    <a:pt x="702" y="2303"/>
                    <a:pt x="663" y="2329"/>
                  </a:cubicBezTo>
                  <a:cubicBezTo>
                    <a:pt x="623" y="2343"/>
                    <a:pt x="570" y="2356"/>
                    <a:pt x="517" y="2369"/>
                  </a:cubicBezTo>
                  <a:cubicBezTo>
                    <a:pt x="424" y="2382"/>
                    <a:pt x="345" y="2396"/>
                    <a:pt x="266" y="2422"/>
                  </a:cubicBezTo>
                  <a:cubicBezTo>
                    <a:pt x="186" y="2435"/>
                    <a:pt x="133" y="2488"/>
                    <a:pt x="133" y="2554"/>
                  </a:cubicBezTo>
                  <a:cubicBezTo>
                    <a:pt x="133" y="2594"/>
                    <a:pt x="147" y="2634"/>
                    <a:pt x="160" y="2647"/>
                  </a:cubicBezTo>
                  <a:cubicBezTo>
                    <a:pt x="186" y="2674"/>
                    <a:pt x="213" y="2687"/>
                    <a:pt x="226" y="2700"/>
                  </a:cubicBezTo>
                  <a:cubicBezTo>
                    <a:pt x="266" y="2713"/>
                    <a:pt x="292" y="2726"/>
                    <a:pt x="319" y="2726"/>
                  </a:cubicBezTo>
                  <a:lnTo>
                    <a:pt x="1099" y="2726"/>
                  </a:lnTo>
                  <a:cubicBezTo>
                    <a:pt x="1139" y="2726"/>
                    <a:pt x="1166" y="2726"/>
                    <a:pt x="1205" y="2740"/>
                  </a:cubicBezTo>
                  <a:lnTo>
                    <a:pt x="1338" y="2740"/>
                  </a:lnTo>
                  <a:cubicBezTo>
                    <a:pt x="1391" y="2740"/>
                    <a:pt x="1444" y="2726"/>
                    <a:pt x="1510" y="2713"/>
                  </a:cubicBezTo>
                  <a:cubicBezTo>
                    <a:pt x="1563" y="2687"/>
                    <a:pt x="1602" y="2647"/>
                    <a:pt x="1602" y="2568"/>
                  </a:cubicBezTo>
                  <a:cubicBezTo>
                    <a:pt x="1602" y="2541"/>
                    <a:pt x="1576" y="2515"/>
                    <a:pt x="1549" y="2475"/>
                  </a:cubicBezTo>
                  <a:cubicBezTo>
                    <a:pt x="1510" y="2435"/>
                    <a:pt x="1430" y="2409"/>
                    <a:pt x="1311" y="2409"/>
                  </a:cubicBezTo>
                  <a:cubicBezTo>
                    <a:pt x="1258" y="2409"/>
                    <a:pt x="1219" y="2409"/>
                    <a:pt x="1205" y="2396"/>
                  </a:cubicBezTo>
                  <a:cubicBezTo>
                    <a:pt x="1205" y="2382"/>
                    <a:pt x="1192" y="2369"/>
                    <a:pt x="1192" y="2356"/>
                  </a:cubicBezTo>
                  <a:cubicBezTo>
                    <a:pt x="1192" y="2329"/>
                    <a:pt x="1205" y="2303"/>
                    <a:pt x="1245" y="2263"/>
                  </a:cubicBezTo>
                  <a:cubicBezTo>
                    <a:pt x="1272" y="2210"/>
                    <a:pt x="1298" y="2184"/>
                    <a:pt x="1324" y="2157"/>
                  </a:cubicBezTo>
                  <a:cubicBezTo>
                    <a:pt x="1364" y="2091"/>
                    <a:pt x="1404" y="2038"/>
                    <a:pt x="1444" y="1985"/>
                  </a:cubicBezTo>
                  <a:cubicBezTo>
                    <a:pt x="1483" y="1932"/>
                    <a:pt x="1536" y="1866"/>
                    <a:pt x="1602" y="1774"/>
                  </a:cubicBezTo>
                  <a:cubicBezTo>
                    <a:pt x="1655" y="1840"/>
                    <a:pt x="1708" y="1919"/>
                    <a:pt x="1761" y="1999"/>
                  </a:cubicBezTo>
                  <a:cubicBezTo>
                    <a:pt x="1827" y="2065"/>
                    <a:pt x="1867" y="2131"/>
                    <a:pt x="1920" y="2197"/>
                  </a:cubicBezTo>
                  <a:cubicBezTo>
                    <a:pt x="1960" y="2263"/>
                    <a:pt x="1999" y="2329"/>
                    <a:pt x="2026" y="2382"/>
                  </a:cubicBezTo>
                  <a:cubicBezTo>
                    <a:pt x="2066" y="2435"/>
                    <a:pt x="2079" y="2462"/>
                    <a:pt x="2079" y="2475"/>
                  </a:cubicBezTo>
                  <a:cubicBezTo>
                    <a:pt x="2079" y="2515"/>
                    <a:pt x="2066" y="2541"/>
                    <a:pt x="2052" y="2554"/>
                  </a:cubicBezTo>
                  <a:lnTo>
                    <a:pt x="1973" y="2568"/>
                  </a:lnTo>
                  <a:cubicBezTo>
                    <a:pt x="1933" y="2581"/>
                    <a:pt x="1907" y="2594"/>
                    <a:pt x="1894" y="2634"/>
                  </a:cubicBezTo>
                  <a:cubicBezTo>
                    <a:pt x="1880" y="2674"/>
                    <a:pt x="1880" y="2700"/>
                    <a:pt x="1880" y="2726"/>
                  </a:cubicBezTo>
                  <a:cubicBezTo>
                    <a:pt x="1880" y="2753"/>
                    <a:pt x="1894" y="2793"/>
                    <a:pt x="1933" y="2832"/>
                  </a:cubicBezTo>
                  <a:cubicBezTo>
                    <a:pt x="1986" y="2885"/>
                    <a:pt x="2052" y="2912"/>
                    <a:pt x="2158" y="2912"/>
                  </a:cubicBezTo>
                  <a:cubicBezTo>
                    <a:pt x="2238" y="2912"/>
                    <a:pt x="2304" y="2899"/>
                    <a:pt x="2357" y="2899"/>
                  </a:cubicBezTo>
                  <a:lnTo>
                    <a:pt x="2807" y="2899"/>
                  </a:lnTo>
                  <a:cubicBezTo>
                    <a:pt x="2873" y="2899"/>
                    <a:pt x="2966" y="2912"/>
                    <a:pt x="3072" y="2912"/>
                  </a:cubicBezTo>
                  <a:cubicBezTo>
                    <a:pt x="3124" y="2912"/>
                    <a:pt x="3191" y="2899"/>
                    <a:pt x="3244" y="2885"/>
                  </a:cubicBezTo>
                  <a:cubicBezTo>
                    <a:pt x="3297" y="2872"/>
                    <a:pt x="3336" y="2819"/>
                    <a:pt x="3336" y="2740"/>
                  </a:cubicBezTo>
                  <a:cubicBezTo>
                    <a:pt x="3336" y="2687"/>
                    <a:pt x="3310" y="2660"/>
                    <a:pt x="3257" y="2634"/>
                  </a:cubicBezTo>
                  <a:cubicBezTo>
                    <a:pt x="3217" y="2607"/>
                    <a:pt x="3151" y="2594"/>
                    <a:pt x="3085" y="2594"/>
                  </a:cubicBezTo>
                  <a:cubicBezTo>
                    <a:pt x="3019" y="2581"/>
                    <a:pt x="2952" y="2581"/>
                    <a:pt x="2899" y="2581"/>
                  </a:cubicBezTo>
                  <a:cubicBezTo>
                    <a:pt x="2847" y="2568"/>
                    <a:pt x="2794" y="2554"/>
                    <a:pt x="2727" y="2541"/>
                  </a:cubicBezTo>
                  <a:cubicBezTo>
                    <a:pt x="2701" y="2528"/>
                    <a:pt x="2674" y="2515"/>
                    <a:pt x="2635" y="2475"/>
                  </a:cubicBezTo>
                  <a:cubicBezTo>
                    <a:pt x="2595" y="2449"/>
                    <a:pt x="2555" y="2396"/>
                    <a:pt x="2489" y="2316"/>
                  </a:cubicBezTo>
                  <a:cubicBezTo>
                    <a:pt x="2423" y="2237"/>
                    <a:pt x="2330" y="2131"/>
                    <a:pt x="2238" y="1999"/>
                  </a:cubicBezTo>
                  <a:cubicBezTo>
                    <a:pt x="2132" y="1853"/>
                    <a:pt x="1999" y="1668"/>
                    <a:pt x="1841" y="1443"/>
                  </a:cubicBezTo>
                  <a:cubicBezTo>
                    <a:pt x="1920" y="1324"/>
                    <a:pt x="1999" y="1218"/>
                    <a:pt x="2066" y="1112"/>
                  </a:cubicBezTo>
                  <a:cubicBezTo>
                    <a:pt x="2145" y="993"/>
                    <a:pt x="2224" y="887"/>
                    <a:pt x="2330" y="768"/>
                  </a:cubicBezTo>
                  <a:cubicBezTo>
                    <a:pt x="2397" y="675"/>
                    <a:pt x="2476" y="622"/>
                    <a:pt x="2542" y="609"/>
                  </a:cubicBezTo>
                  <a:cubicBezTo>
                    <a:pt x="2582" y="582"/>
                    <a:pt x="2661" y="569"/>
                    <a:pt x="2754" y="569"/>
                  </a:cubicBezTo>
                  <a:cubicBezTo>
                    <a:pt x="2860" y="556"/>
                    <a:pt x="2992" y="556"/>
                    <a:pt x="3177" y="556"/>
                  </a:cubicBezTo>
                  <a:cubicBezTo>
                    <a:pt x="3217" y="556"/>
                    <a:pt x="3244" y="543"/>
                    <a:pt x="3270" y="516"/>
                  </a:cubicBezTo>
                  <a:cubicBezTo>
                    <a:pt x="3297" y="477"/>
                    <a:pt x="3310" y="437"/>
                    <a:pt x="3310" y="424"/>
                  </a:cubicBezTo>
                  <a:cubicBezTo>
                    <a:pt x="3310" y="291"/>
                    <a:pt x="3257" y="225"/>
                    <a:pt x="3164" y="225"/>
                  </a:cubicBezTo>
                  <a:lnTo>
                    <a:pt x="2026" y="225"/>
                  </a:lnTo>
                  <a:cubicBezTo>
                    <a:pt x="1947" y="225"/>
                    <a:pt x="1880" y="238"/>
                    <a:pt x="1827" y="265"/>
                  </a:cubicBezTo>
                  <a:cubicBezTo>
                    <a:pt x="1788" y="291"/>
                    <a:pt x="1761" y="331"/>
                    <a:pt x="1761" y="410"/>
                  </a:cubicBezTo>
                  <a:cubicBezTo>
                    <a:pt x="1761" y="450"/>
                    <a:pt x="1774" y="490"/>
                    <a:pt x="1801" y="516"/>
                  </a:cubicBezTo>
                  <a:cubicBezTo>
                    <a:pt x="1841" y="529"/>
                    <a:pt x="1867" y="543"/>
                    <a:pt x="1880" y="556"/>
                  </a:cubicBezTo>
                  <a:cubicBezTo>
                    <a:pt x="1907" y="569"/>
                    <a:pt x="1920" y="582"/>
                    <a:pt x="1920" y="596"/>
                  </a:cubicBezTo>
                  <a:cubicBezTo>
                    <a:pt x="1920" y="609"/>
                    <a:pt x="1907" y="649"/>
                    <a:pt x="1867" y="702"/>
                  </a:cubicBezTo>
                  <a:cubicBezTo>
                    <a:pt x="1841" y="754"/>
                    <a:pt x="1801" y="821"/>
                    <a:pt x="1748" y="900"/>
                  </a:cubicBezTo>
                  <a:lnTo>
                    <a:pt x="1602" y="1125"/>
                  </a:lnTo>
                  <a:cubicBezTo>
                    <a:pt x="1536" y="1032"/>
                    <a:pt x="1470" y="953"/>
                    <a:pt x="1417" y="874"/>
                  </a:cubicBezTo>
                  <a:cubicBezTo>
                    <a:pt x="1364" y="794"/>
                    <a:pt x="1311" y="715"/>
                    <a:pt x="1272" y="662"/>
                  </a:cubicBezTo>
                  <a:cubicBezTo>
                    <a:pt x="1232" y="596"/>
                    <a:pt x="1192" y="543"/>
                    <a:pt x="1166" y="503"/>
                  </a:cubicBezTo>
                  <a:cubicBezTo>
                    <a:pt x="1152" y="463"/>
                    <a:pt x="1139" y="437"/>
                    <a:pt x="1139" y="424"/>
                  </a:cubicBezTo>
                  <a:cubicBezTo>
                    <a:pt x="1139" y="384"/>
                    <a:pt x="1152" y="371"/>
                    <a:pt x="1179" y="371"/>
                  </a:cubicBezTo>
                  <a:cubicBezTo>
                    <a:pt x="1219" y="371"/>
                    <a:pt x="1272" y="357"/>
                    <a:pt x="1324" y="357"/>
                  </a:cubicBezTo>
                  <a:cubicBezTo>
                    <a:pt x="1391" y="357"/>
                    <a:pt x="1444" y="344"/>
                    <a:pt x="1470" y="304"/>
                  </a:cubicBezTo>
                  <a:cubicBezTo>
                    <a:pt x="1510" y="265"/>
                    <a:pt x="1523" y="238"/>
                    <a:pt x="1523" y="199"/>
                  </a:cubicBezTo>
                  <a:cubicBezTo>
                    <a:pt x="1523" y="172"/>
                    <a:pt x="1523" y="146"/>
                    <a:pt x="1523" y="132"/>
                  </a:cubicBezTo>
                  <a:cubicBezTo>
                    <a:pt x="1523" y="106"/>
                    <a:pt x="1510" y="79"/>
                    <a:pt x="1483" y="66"/>
                  </a:cubicBezTo>
                  <a:cubicBezTo>
                    <a:pt x="1457" y="40"/>
                    <a:pt x="1430" y="27"/>
                    <a:pt x="1377" y="13"/>
                  </a:cubicBezTo>
                  <a:cubicBezTo>
                    <a:pt x="1338" y="0"/>
                    <a:pt x="1272" y="0"/>
                    <a:pt x="1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4962835" y="259761"/>
              <a:ext cx="166860" cy="289725"/>
            </a:xfrm>
            <a:custGeom>
              <a:rect b="b" l="l" r="r" t="t"/>
              <a:pathLst>
                <a:path extrusionOk="0" h="5242" w="3019">
                  <a:moveTo>
                    <a:pt x="2873" y="0"/>
                  </a:moveTo>
                  <a:cubicBezTo>
                    <a:pt x="2767" y="0"/>
                    <a:pt x="2688" y="27"/>
                    <a:pt x="2635" y="80"/>
                  </a:cubicBezTo>
                  <a:cubicBezTo>
                    <a:pt x="2595" y="133"/>
                    <a:pt x="2529" y="225"/>
                    <a:pt x="2476" y="358"/>
                  </a:cubicBezTo>
                  <a:cubicBezTo>
                    <a:pt x="2383" y="530"/>
                    <a:pt x="2317" y="675"/>
                    <a:pt x="2264" y="781"/>
                  </a:cubicBezTo>
                  <a:lnTo>
                    <a:pt x="2119" y="1073"/>
                  </a:lnTo>
                  <a:cubicBezTo>
                    <a:pt x="2079" y="1152"/>
                    <a:pt x="2052" y="1231"/>
                    <a:pt x="2013" y="1298"/>
                  </a:cubicBezTo>
                  <a:cubicBezTo>
                    <a:pt x="1973" y="1377"/>
                    <a:pt x="1933" y="1456"/>
                    <a:pt x="1880" y="1562"/>
                  </a:cubicBezTo>
                  <a:cubicBezTo>
                    <a:pt x="1827" y="1668"/>
                    <a:pt x="1761" y="1787"/>
                    <a:pt x="1682" y="1946"/>
                  </a:cubicBezTo>
                  <a:cubicBezTo>
                    <a:pt x="1589" y="2092"/>
                    <a:pt x="1483" y="2277"/>
                    <a:pt x="1364" y="2515"/>
                  </a:cubicBezTo>
                  <a:cubicBezTo>
                    <a:pt x="1258" y="2700"/>
                    <a:pt x="1179" y="2846"/>
                    <a:pt x="1126" y="2952"/>
                  </a:cubicBezTo>
                  <a:cubicBezTo>
                    <a:pt x="1060" y="3058"/>
                    <a:pt x="1007" y="3150"/>
                    <a:pt x="967" y="3217"/>
                  </a:cubicBezTo>
                  <a:cubicBezTo>
                    <a:pt x="941" y="3283"/>
                    <a:pt x="901" y="3323"/>
                    <a:pt x="874" y="3362"/>
                  </a:cubicBezTo>
                  <a:cubicBezTo>
                    <a:pt x="861" y="3402"/>
                    <a:pt x="835" y="3442"/>
                    <a:pt x="808" y="3481"/>
                  </a:cubicBezTo>
                  <a:cubicBezTo>
                    <a:pt x="782" y="3521"/>
                    <a:pt x="755" y="3574"/>
                    <a:pt x="716" y="3640"/>
                  </a:cubicBezTo>
                  <a:cubicBezTo>
                    <a:pt x="689" y="3693"/>
                    <a:pt x="636" y="3786"/>
                    <a:pt x="583" y="3892"/>
                  </a:cubicBezTo>
                  <a:cubicBezTo>
                    <a:pt x="530" y="4011"/>
                    <a:pt x="451" y="4156"/>
                    <a:pt x="358" y="4328"/>
                  </a:cubicBezTo>
                  <a:cubicBezTo>
                    <a:pt x="266" y="4514"/>
                    <a:pt x="160" y="4739"/>
                    <a:pt x="14" y="5017"/>
                  </a:cubicBezTo>
                  <a:cubicBezTo>
                    <a:pt x="1" y="5030"/>
                    <a:pt x="1" y="5043"/>
                    <a:pt x="1" y="5070"/>
                  </a:cubicBezTo>
                  <a:cubicBezTo>
                    <a:pt x="1" y="5122"/>
                    <a:pt x="27" y="5162"/>
                    <a:pt x="54" y="5189"/>
                  </a:cubicBezTo>
                  <a:cubicBezTo>
                    <a:pt x="94" y="5228"/>
                    <a:pt x="133" y="5242"/>
                    <a:pt x="173" y="5242"/>
                  </a:cubicBezTo>
                  <a:cubicBezTo>
                    <a:pt x="239" y="5242"/>
                    <a:pt x="279" y="5228"/>
                    <a:pt x="332" y="5202"/>
                  </a:cubicBezTo>
                  <a:cubicBezTo>
                    <a:pt x="385" y="5175"/>
                    <a:pt x="411" y="5149"/>
                    <a:pt x="438" y="5096"/>
                  </a:cubicBezTo>
                  <a:lnTo>
                    <a:pt x="2939" y="384"/>
                  </a:lnTo>
                  <a:cubicBezTo>
                    <a:pt x="2952" y="358"/>
                    <a:pt x="2966" y="318"/>
                    <a:pt x="2992" y="265"/>
                  </a:cubicBezTo>
                  <a:cubicBezTo>
                    <a:pt x="3005" y="225"/>
                    <a:pt x="3019" y="186"/>
                    <a:pt x="3019" y="146"/>
                  </a:cubicBezTo>
                  <a:cubicBezTo>
                    <a:pt x="3019" y="120"/>
                    <a:pt x="3019" y="93"/>
                    <a:pt x="2992" y="53"/>
                  </a:cubicBezTo>
                  <a:cubicBezTo>
                    <a:pt x="2979" y="14"/>
                    <a:pt x="2939" y="0"/>
                    <a:pt x="28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5141357" y="259761"/>
              <a:ext cx="177085" cy="287515"/>
            </a:xfrm>
            <a:custGeom>
              <a:rect b="b" l="l" r="r" t="t"/>
              <a:pathLst>
                <a:path extrusionOk="0" h="5202" w="3204">
                  <a:moveTo>
                    <a:pt x="1668" y="0"/>
                  </a:moveTo>
                  <a:cubicBezTo>
                    <a:pt x="1417" y="0"/>
                    <a:pt x="1192" y="53"/>
                    <a:pt x="993" y="159"/>
                  </a:cubicBezTo>
                  <a:cubicBezTo>
                    <a:pt x="808" y="252"/>
                    <a:pt x="636" y="371"/>
                    <a:pt x="503" y="517"/>
                  </a:cubicBezTo>
                  <a:cubicBezTo>
                    <a:pt x="371" y="662"/>
                    <a:pt x="278" y="808"/>
                    <a:pt x="199" y="953"/>
                  </a:cubicBezTo>
                  <a:cubicBezTo>
                    <a:pt x="133" y="1099"/>
                    <a:pt x="106" y="1231"/>
                    <a:pt x="106" y="1324"/>
                  </a:cubicBezTo>
                  <a:cubicBezTo>
                    <a:pt x="106" y="1337"/>
                    <a:pt x="106" y="1377"/>
                    <a:pt x="106" y="1417"/>
                  </a:cubicBezTo>
                  <a:cubicBezTo>
                    <a:pt x="119" y="1456"/>
                    <a:pt x="133" y="1496"/>
                    <a:pt x="146" y="1549"/>
                  </a:cubicBezTo>
                  <a:cubicBezTo>
                    <a:pt x="159" y="1589"/>
                    <a:pt x="199" y="1615"/>
                    <a:pt x="225" y="1655"/>
                  </a:cubicBezTo>
                  <a:cubicBezTo>
                    <a:pt x="265" y="1681"/>
                    <a:pt x="318" y="1708"/>
                    <a:pt x="384" y="1708"/>
                  </a:cubicBezTo>
                  <a:cubicBezTo>
                    <a:pt x="503" y="1708"/>
                    <a:pt x="583" y="1681"/>
                    <a:pt x="649" y="1628"/>
                  </a:cubicBezTo>
                  <a:cubicBezTo>
                    <a:pt x="702" y="1575"/>
                    <a:pt x="742" y="1496"/>
                    <a:pt x="742" y="1417"/>
                  </a:cubicBezTo>
                  <a:cubicBezTo>
                    <a:pt x="742" y="1377"/>
                    <a:pt x="728" y="1350"/>
                    <a:pt x="715" y="1324"/>
                  </a:cubicBezTo>
                  <a:cubicBezTo>
                    <a:pt x="702" y="1298"/>
                    <a:pt x="689" y="1271"/>
                    <a:pt x="662" y="1245"/>
                  </a:cubicBezTo>
                  <a:lnTo>
                    <a:pt x="609" y="1178"/>
                  </a:lnTo>
                  <a:cubicBezTo>
                    <a:pt x="596" y="1165"/>
                    <a:pt x="596" y="1139"/>
                    <a:pt x="596" y="1099"/>
                  </a:cubicBezTo>
                  <a:cubicBezTo>
                    <a:pt x="596" y="1073"/>
                    <a:pt x="622" y="1020"/>
                    <a:pt x="662" y="940"/>
                  </a:cubicBezTo>
                  <a:cubicBezTo>
                    <a:pt x="715" y="861"/>
                    <a:pt x="781" y="768"/>
                    <a:pt x="861" y="689"/>
                  </a:cubicBezTo>
                  <a:cubicBezTo>
                    <a:pt x="953" y="609"/>
                    <a:pt x="1059" y="530"/>
                    <a:pt x="1178" y="477"/>
                  </a:cubicBezTo>
                  <a:cubicBezTo>
                    <a:pt x="1297" y="411"/>
                    <a:pt x="1443" y="371"/>
                    <a:pt x="1602" y="371"/>
                  </a:cubicBezTo>
                  <a:cubicBezTo>
                    <a:pt x="1761" y="371"/>
                    <a:pt x="1893" y="411"/>
                    <a:pt x="2012" y="464"/>
                  </a:cubicBezTo>
                  <a:cubicBezTo>
                    <a:pt x="2118" y="517"/>
                    <a:pt x="2211" y="583"/>
                    <a:pt x="2277" y="675"/>
                  </a:cubicBezTo>
                  <a:cubicBezTo>
                    <a:pt x="2343" y="755"/>
                    <a:pt x="2396" y="848"/>
                    <a:pt x="2422" y="953"/>
                  </a:cubicBezTo>
                  <a:cubicBezTo>
                    <a:pt x="2462" y="1059"/>
                    <a:pt x="2475" y="1152"/>
                    <a:pt x="2475" y="1258"/>
                  </a:cubicBezTo>
                  <a:cubicBezTo>
                    <a:pt x="2475" y="1456"/>
                    <a:pt x="2436" y="1668"/>
                    <a:pt x="2356" y="1906"/>
                  </a:cubicBezTo>
                  <a:cubicBezTo>
                    <a:pt x="2290" y="2131"/>
                    <a:pt x="2184" y="2356"/>
                    <a:pt x="2052" y="2595"/>
                  </a:cubicBezTo>
                  <a:cubicBezTo>
                    <a:pt x="1933" y="2820"/>
                    <a:pt x="1787" y="3058"/>
                    <a:pt x="1628" y="3283"/>
                  </a:cubicBezTo>
                  <a:cubicBezTo>
                    <a:pt x="1469" y="3508"/>
                    <a:pt x="1297" y="3720"/>
                    <a:pt x="1112" y="3931"/>
                  </a:cubicBezTo>
                  <a:cubicBezTo>
                    <a:pt x="940" y="4117"/>
                    <a:pt x="768" y="4302"/>
                    <a:pt x="596" y="4474"/>
                  </a:cubicBezTo>
                  <a:cubicBezTo>
                    <a:pt x="424" y="4633"/>
                    <a:pt x="265" y="4778"/>
                    <a:pt x="119" y="4884"/>
                  </a:cubicBezTo>
                  <a:cubicBezTo>
                    <a:pt x="93" y="4911"/>
                    <a:pt x="67" y="4937"/>
                    <a:pt x="27" y="4964"/>
                  </a:cubicBezTo>
                  <a:cubicBezTo>
                    <a:pt x="14" y="4977"/>
                    <a:pt x="0" y="5003"/>
                    <a:pt x="0" y="5043"/>
                  </a:cubicBezTo>
                  <a:cubicBezTo>
                    <a:pt x="0" y="5070"/>
                    <a:pt x="14" y="5109"/>
                    <a:pt x="27" y="5136"/>
                  </a:cubicBezTo>
                  <a:cubicBezTo>
                    <a:pt x="67" y="5175"/>
                    <a:pt x="106" y="5202"/>
                    <a:pt x="172" y="5202"/>
                  </a:cubicBezTo>
                  <a:cubicBezTo>
                    <a:pt x="225" y="5202"/>
                    <a:pt x="292" y="5189"/>
                    <a:pt x="331" y="5162"/>
                  </a:cubicBezTo>
                  <a:cubicBezTo>
                    <a:pt x="384" y="5149"/>
                    <a:pt x="411" y="5136"/>
                    <a:pt x="437" y="5109"/>
                  </a:cubicBezTo>
                  <a:lnTo>
                    <a:pt x="1112" y="5109"/>
                  </a:lnTo>
                  <a:cubicBezTo>
                    <a:pt x="1244" y="5109"/>
                    <a:pt x="1377" y="5109"/>
                    <a:pt x="1509" y="5122"/>
                  </a:cubicBezTo>
                  <a:lnTo>
                    <a:pt x="1880" y="5122"/>
                  </a:lnTo>
                  <a:cubicBezTo>
                    <a:pt x="2012" y="5122"/>
                    <a:pt x="2131" y="5122"/>
                    <a:pt x="2264" y="5136"/>
                  </a:cubicBezTo>
                  <a:lnTo>
                    <a:pt x="2674" y="5136"/>
                  </a:lnTo>
                  <a:cubicBezTo>
                    <a:pt x="2687" y="5136"/>
                    <a:pt x="2714" y="5122"/>
                    <a:pt x="2753" y="5096"/>
                  </a:cubicBezTo>
                  <a:cubicBezTo>
                    <a:pt x="2793" y="5083"/>
                    <a:pt x="2833" y="5043"/>
                    <a:pt x="2859" y="4990"/>
                  </a:cubicBezTo>
                  <a:cubicBezTo>
                    <a:pt x="2965" y="4792"/>
                    <a:pt x="3058" y="4646"/>
                    <a:pt x="3111" y="4553"/>
                  </a:cubicBezTo>
                  <a:cubicBezTo>
                    <a:pt x="3177" y="4461"/>
                    <a:pt x="3203" y="4395"/>
                    <a:pt x="3203" y="4355"/>
                  </a:cubicBezTo>
                  <a:cubicBezTo>
                    <a:pt x="3203" y="4302"/>
                    <a:pt x="3190" y="4275"/>
                    <a:pt x="3137" y="4249"/>
                  </a:cubicBezTo>
                  <a:cubicBezTo>
                    <a:pt x="3111" y="4236"/>
                    <a:pt x="3071" y="4222"/>
                    <a:pt x="3018" y="4222"/>
                  </a:cubicBezTo>
                  <a:cubicBezTo>
                    <a:pt x="2965" y="4222"/>
                    <a:pt x="2925" y="4236"/>
                    <a:pt x="2886" y="4275"/>
                  </a:cubicBezTo>
                  <a:cubicBezTo>
                    <a:pt x="2859" y="4302"/>
                    <a:pt x="2833" y="4328"/>
                    <a:pt x="2819" y="4368"/>
                  </a:cubicBezTo>
                  <a:lnTo>
                    <a:pt x="2647" y="4620"/>
                  </a:lnTo>
                  <a:cubicBezTo>
                    <a:pt x="2621" y="4672"/>
                    <a:pt x="2594" y="4699"/>
                    <a:pt x="2568" y="4712"/>
                  </a:cubicBezTo>
                  <a:cubicBezTo>
                    <a:pt x="2542" y="4725"/>
                    <a:pt x="2515" y="4739"/>
                    <a:pt x="2489" y="4739"/>
                  </a:cubicBezTo>
                  <a:lnTo>
                    <a:pt x="1800" y="4739"/>
                  </a:lnTo>
                  <a:cubicBezTo>
                    <a:pt x="1628" y="4725"/>
                    <a:pt x="1456" y="4725"/>
                    <a:pt x="1271" y="4725"/>
                  </a:cubicBezTo>
                  <a:cubicBezTo>
                    <a:pt x="1099" y="4725"/>
                    <a:pt x="940" y="4712"/>
                    <a:pt x="821" y="4712"/>
                  </a:cubicBezTo>
                  <a:cubicBezTo>
                    <a:pt x="940" y="4593"/>
                    <a:pt x="1072" y="4461"/>
                    <a:pt x="1218" y="4302"/>
                  </a:cubicBezTo>
                  <a:cubicBezTo>
                    <a:pt x="1377" y="4143"/>
                    <a:pt x="1536" y="3971"/>
                    <a:pt x="1681" y="3786"/>
                  </a:cubicBezTo>
                  <a:cubicBezTo>
                    <a:pt x="1840" y="3600"/>
                    <a:pt x="1999" y="3402"/>
                    <a:pt x="2144" y="3203"/>
                  </a:cubicBezTo>
                  <a:cubicBezTo>
                    <a:pt x="2290" y="2992"/>
                    <a:pt x="2436" y="2780"/>
                    <a:pt x="2542" y="2555"/>
                  </a:cubicBezTo>
                  <a:cubicBezTo>
                    <a:pt x="2661" y="2343"/>
                    <a:pt x="2753" y="2131"/>
                    <a:pt x="2833" y="1906"/>
                  </a:cubicBezTo>
                  <a:cubicBezTo>
                    <a:pt x="2899" y="1681"/>
                    <a:pt x="2939" y="1470"/>
                    <a:pt x="2939" y="1271"/>
                  </a:cubicBezTo>
                  <a:cubicBezTo>
                    <a:pt x="2939" y="1086"/>
                    <a:pt x="2912" y="927"/>
                    <a:pt x="2872" y="781"/>
                  </a:cubicBezTo>
                  <a:cubicBezTo>
                    <a:pt x="2833" y="623"/>
                    <a:pt x="2753" y="490"/>
                    <a:pt x="2647" y="371"/>
                  </a:cubicBezTo>
                  <a:cubicBezTo>
                    <a:pt x="2542" y="265"/>
                    <a:pt x="2409" y="173"/>
                    <a:pt x="2250" y="106"/>
                  </a:cubicBezTo>
                  <a:cubicBezTo>
                    <a:pt x="2092" y="40"/>
                    <a:pt x="1893"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5320598" y="397272"/>
              <a:ext cx="209971" cy="208534"/>
            </a:xfrm>
            <a:custGeom>
              <a:rect b="b" l="l" r="r" t="t"/>
              <a:pathLst>
                <a:path extrusionOk="0" h="3773" w="3799">
                  <a:moveTo>
                    <a:pt x="384" y="1"/>
                  </a:moveTo>
                  <a:cubicBezTo>
                    <a:pt x="278" y="1"/>
                    <a:pt x="199" y="14"/>
                    <a:pt x="119" y="54"/>
                  </a:cubicBezTo>
                  <a:cubicBezTo>
                    <a:pt x="40" y="80"/>
                    <a:pt x="0" y="133"/>
                    <a:pt x="0" y="199"/>
                  </a:cubicBezTo>
                  <a:cubicBezTo>
                    <a:pt x="0" y="279"/>
                    <a:pt x="53" y="318"/>
                    <a:pt x="132" y="332"/>
                  </a:cubicBezTo>
                  <a:cubicBezTo>
                    <a:pt x="212" y="345"/>
                    <a:pt x="331" y="358"/>
                    <a:pt x="490" y="358"/>
                  </a:cubicBezTo>
                  <a:lnTo>
                    <a:pt x="609" y="358"/>
                  </a:lnTo>
                  <a:cubicBezTo>
                    <a:pt x="649" y="371"/>
                    <a:pt x="675" y="371"/>
                    <a:pt x="701" y="385"/>
                  </a:cubicBezTo>
                  <a:cubicBezTo>
                    <a:pt x="728" y="398"/>
                    <a:pt x="741" y="411"/>
                    <a:pt x="754" y="437"/>
                  </a:cubicBezTo>
                  <a:cubicBezTo>
                    <a:pt x="781" y="464"/>
                    <a:pt x="794" y="490"/>
                    <a:pt x="821" y="530"/>
                  </a:cubicBezTo>
                  <a:lnTo>
                    <a:pt x="2025" y="2714"/>
                  </a:lnTo>
                  <a:cubicBezTo>
                    <a:pt x="1972" y="2833"/>
                    <a:pt x="1919" y="2939"/>
                    <a:pt x="1866" y="3032"/>
                  </a:cubicBezTo>
                  <a:cubicBezTo>
                    <a:pt x="1813" y="3124"/>
                    <a:pt x="1760" y="3190"/>
                    <a:pt x="1694" y="3257"/>
                  </a:cubicBezTo>
                  <a:cubicBezTo>
                    <a:pt x="1641" y="3296"/>
                    <a:pt x="1575" y="3349"/>
                    <a:pt x="1509" y="3376"/>
                  </a:cubicBezTo>
                  <a:cubicBezTo>
                    <a:pt x="1429" y="3415"/>
                    <a:pt x="1363" y="3429"/>
                    <a:pt x="1297" y="3429"/>
                  </a:cubicBezTo>
                  <a:cubicBezTo>
                    <a:pt x="1178" y="3429"/>
                    <a:pt x="1072" y="3402"/>
                    <a:pt x="993" y="3349"/>
                  </a:cubicBezTo>
                  <a:cubicBezTo>
                    <a:pt x="926" y="3296"/>
                    <a:pt x="887" y="3230"/>
                    <a:pt x="887" y="3164"/>
                  </a:cubicBezTo>
                  <a:cubicBezTo>
                    <a:pt x="887" y="3137"/>
                    <a:pt x="900" y="3098"/>
                    <a:pt x="913" y="3071"/>
                  </a:cubicBezTo>
                  <a:cubicBezTo>
                    <a:pt x="940" y="3045"/>
                    <a:pt x="966" y="3018"/>
                    <a:pt x="993" y="3018"/>
                  </a:cubicBezTo>
                  <a:cubicBezTo>
                    <a:pt x="1019" y="3018"/>
                    <a:pt x="1046" y="3018"/>
                    <a:pt x="1072" y="3005"/>
                  </a:cubicBezTo>
                  <a:cubicBezTo>
                    <a:pt x="1099" y="3005"/>
                    <a:pt x="1125" y="2992"/>
                    <a:pt x="1151" y="2979"/>
                  </a:cubicBezTo>
                  <a:cubicBezTo>
                    <a:pt x="1178" y="2965"/>
                    <a:pt x="1204" y="2939"/>
                    <a:pt x="1218" y="2912"/>
                  </a:cubicBezTo>
                  <a:cubicBezTo>
                    <a:pt x="1231" y="2899"/>
                    <a:pt x="1244" y="2859"/>
                    <a:pt x="1244" y="2820"/>
                  </a:cubicBezTo>
                  <a:cubicBezTo>
                    <a:pt x="1244" y="2754"/>
                    <a:pt x="1218" y="2701"/>
                    <a:pt x="1165" y="2674"/>
                  </a:cubicBezTo>
                  <a:cubicBezTo>
                    <a:pt x="1125" y="2648"/>
                    <a:pt x="1072" y="2634"/>
                    <a:pt x="1019" y="2634"/>
                  </a:cubicBezTo>
                  <a:cubicBezTo>
                    <a:pt x="966" y="2634"/>
                    <a:pt x="913" y="2634"/>
                    <a:pt x="847" y="2661"/>
                  </a:cubicBezTo>
                  <a:cubicBezTo>
                    <a:pt x="794" y="2687"/>
                    <a:pt x="754" y="2714"/>
                    <a:pt x="701" y="2754"/>
                  </a:cubicBezTo>
                  <a:cubicBezTo>
                    <a:pt x="662" y="2807"/>
                    <a:pt x="622" y="2859"/>
                    <a:pt x="596" y="2926"/>
                  </a:cubicBezTo>
                  <a:cubicBezTo>
                    <a:pt x="569" y="2992"/>
                    <a:pt x="556" y="3071"/>
                    <a:pt x="556" y="3164"/>
                  </a:cubicBezTo>
                  <a:cubicBezTo>
                    <a:pt x="556" y="3257"/>
                    <a:pt x="582" y="3349"/>
                    <a:pt x="622" y="3415"/>
                  </a:cubicBezTo>
                  <a:cubicBezTo>
                    <a:pt x="649" y="3495"/>
                    <a:pt x="701" y="3561"/>
                    <a:pt x="768" y="3614"/>
                  </a:cubicBezTo>
                  <a:cubicBezTo>
                    <a:pt x="821" y="3667"/>
                    <a:pt x="900" y="3707"/>
                    <a:pt x="979" y="3733"/>
                  </a:cubicBezTo>
                  <a:cubicBezTo>
                    <a:pt x="1059" y="3759"/>
                    <a:pt x="1138" y="3773"/>
                    <a:pt x="1231" y="3773"/>
                  </a:cubicBezTo>
                  <a:cubicBezTo>
                    <a:pt x="1390" y="3773"/>
                    <a:pt x="1535" y="3733"/>
                    <a:pt x="1668" y="3667"/>
                  </a:cubicBezTo>
                  <a:cubicBezTo>
                    <a:pt x="1800" y="3614"/>
                    <a:pt x="1932" y="3508"/>
                    <a:pt x="2051" y="3376"/>
                  </a:cubicBezTo>
                  <a:cubicBezTo>
                    <a:pt x="2144" y="3257"/>
                    <a:pt x="2237" y="3111"/>
                    <a:pt x="2303" y="2952"/>
                  </a:cubicBezTo>
                  <a:cubicBezTo>
                    <a:pt x="2382" y="2780"/>
                    <a:pt x="2462" y="2595"/>
                    <a:pt x="2541" y="2370"/>
                  </a:cubicBezTo>
                  <a:lnTo>
                    <a:pt x="3176" y="596"/>
                  </a:lnTo>
                  <a:cubicBezTo>
                    <a:pt x="3203" y="530"/>
                    <a:pt x="3229" y="490"/>
                    <a:pt x="3256" y="477"/>
                  </a:cubicBezTo>
                  <a:cubicBezTo>
                    <a:pt x="3296" y="464"/>
                    <a:pt x="3362" y="451"/>
                    <a:pt x="3454" y="451"/>
                  </a:cubicBezTo>
                  <a:cubicBezTo>
                    <a:pt x="3534" y="451"/>
                    <a:pt x="3613" y="437"/>
                    <a:pt x="3679" y="411"/>
                  </a:cubicBezTo>
                  <a:cubicBezTo>
                    <a:pt x="3759" y="398"/>
                    <a:pt x="3799" y="345"/>
                    <a:pt x="3799" y="279"/>
                  </a:cubicBezTo>
                  <a:cubicBezTo>
                    <a:pt x="3799" y="212"/>
                    <a:pt x="3759" y="160"/>
                    <a:pt x="3693" y="146"/>
                  </a:cubicBezTo>
                  <a:cubicBezTo>
                    <a:pt x="3626" y="120"/>
                    <a:pt x="3547" y="107"/>
                    <a:pt x="3454" y="107"/>
                  </a:cubicBezTo>
                  <a:lnTo>
                    <a:pt x="2422" y="107"/>
                  </a:lnTo>
                  <a:cubicBezTo>
                    <a:pt x="2329" y="107"/>
                    <a:pt x="2263" y="120"/>
                    <a:pt x="2237" y="146"/>
                  </a:cubicBezTo>
                  <a:cubicBezTo>
                    <a:pt x="2210" y="160"/>
                    <a:pt x="2197" y="212"/>
                    <a:pt x="2197" y="279"/>
                  </a:cubicBezTo>
                  <a:cubicBezTo>
                    <a:pt x="2197" y="318"/>
                    <a:pt x="2224" y="358"/>
                    <a:pt x="2263" y="398"/>
                  </a:cubicBezTo>
                  <a:cubicBezTo>
                    <a:pt x="2303" y="437"/>
                    <a:pt x="2382" y="451"/>
                    <a:pt x="2475" y="451"/>
                  </a:cubicBezTo>
                  <a:cubicBezTo>
                    <a:pt x="2568" y="451"/>
                    <a:pt x="2634" y="464"/>
                    <a:pt x="2660" y="477"/>
                  </a:cubicBezTo>
                  <a:cubicBezTo>
                    <a:pt x="2687" y="504"/>
                    <a:pt x="2700" y="517"/>
                    <a:pt x="2700" y="557"/>
                  </a:cubicBezTo>
                  <a:cubicBezTo>
                    <a:pt x="2700" y="623"/>
                    <a:pt x="2687" y="689"/>
                    <a:pt x="2647" y="795"/>
                  </a:cubicBezTo>
                  <a:lnTo>
                    <a:pt x="2197" y="2224"/>
                  </a:lnTo>
                  <a:lnTo>
                    <a:pt x="1337" y="623"/>
                  </a:lnTo>
                  <a:cubicBezTo>
                    <a:pt x="1324" y="583"/>
                    <a:pt x="1310" y="543"/>
                    <a:pt x="1297" y="504"/>
                  </a:cubicBezTo>
                  <a:cubicBezTo>
                    <a:pt x="1284" y="464"/>
                    <a:pt x="1284" y="437"/>
                    <a:pt x="1284" y="424"/>
                  </a:cubicBezTo>
                  <a:cubicBezTo>
                    <a:pt x="1284" y="385"/>
                    <a:pt x="1284" y="358"/>
                    <a:pt x="1297" y="358"/>
                  </a:cubicBezTo>
                  <a:cubicBezTo>
                    <a:pt x="1324" y="345"/>
                    <a:pt x="1337" y="345"/>
                    <a:pt x="1363" y="345"/>
                  </a:cubicBezTo>
                  <a:cubicBezTo>
                    <a:pt x="1443" y="345"/>
                    <a:pt x="1496" y="332"/>
                    <a:pt x="1522" y="292"/>
                  </a:cubicBezTo>
                  <a:cubicBezTo>
                    <a:pt x="1549" y="252"/>
                    <a:pt x="1562" y="212"/>
                    <a:pt x="1562" y="160"/>
                  </a:cubicBezTo>
                  <a:cubicBezTo>
                    <a:pt x="1562" y="120"/>
                    <a:pt x="1549" y="80"/>
                    <a:pt x="1522" y="54"/>
                  </a:cubicBezTo>
                  <a:cubicBezTo>
                    <a:pt x="1496" y="14"/>
                    <a:pt x="1416" y="1"/>
                    <a:pt x="1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6"/>
          <p:cNvSpPr/>
          <p:nvPr/>
        </p:nvSpPr>
        <p:spPr>
          <a:xfrm>
            <a:off x="7397512" y="451651"/>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grpSp>
        <p:nvGrpSpPr>
          <p:cNvPr id="119" name="Google Shape;119;p7"/>
          <p:cNvGrpSpPr/>
          <p:nvPr/>
        </p:nvGrpSpPr>
        <p:grpSpPr>
          <a:xfrm>
            <a:off x="7632755" y="4325739"/>
            <a:ext cx="1357006" cy="707493"/>
            <a:chOff x="1787352" y="2530363"/>
            <a:chExt cx="1540651" cy="803239"/>
          </a:xfrm>
        </p:grpSpPr>
        <p:sp>
          <p:nvSpPr>
            <p:cNvPr id="120" name="Google Shape;120;p7"/>
            <p:cNvSpPr/>
            <p:nvPr/>
          </p:nvSpPr>
          <p:spPr>
            <a:xfrm>
              <a:off x="1971678" y="2530363"/>
              <a:ext cx="914442" cy="628420"/>
            </a:xfrm>
            <a:custGeom>
              <a:rect b="b" l="l" r="r" t="t"/>
              <a:pathLst>
                <a:path extrusionOk="0" h="11370" w="16545">
                  <a:moveTo>
                    <a:pt x="279" y="1"/>
                  </a:moveTo>
                  <a:cubicBezTo>
                    <a:pt x="213" y="1"/>
                    <a:pt x="160" y="1"/>
                    <a:pt x="160" y="54"/>
                  </a:cubicBezTo>
                  <a:cubicBezTo>
                    <a:pt x="54" y="120"/>
                    <a:pt x="1" y="173"/>
                    <a:pt x="1" y="279"/>
                  </a:cubicBezTo>
                  <a:lnTo>
                    <a:pt x="1" y="8603"/>
                  </a:lnTo>
                  <a:cubicBezTo>
                    <a:pt x="1" y="8551"/>
                    <a:pt x="54" y="8445"/>
                    <a:pt x="107" y="8445"/>
                  </a:cubicBezTo>
                  <a:cubicBezTo>
                    <a:pt x="160" y="8392"/>
                    <a:pt x="213" y="8326"/>
                    <a:pt x="279" y="8326"/>
                  </a:cubicBezTo>
                  <a:lnTo>
                    <a:pt x="543" y="8326"/>
                  </a:lnTo>
                  <a:lnTo>
                    <a:pt x="543" y="715"/>
                  </a:lnTo>
                  <a:lnTo>
                    <a:pt x="13011" y="6340"/>
                  </a:lnTo>
                  <a:cubicBezTo>
                    <a:pt x="12852" y="6076"/>
                    <a:pt x="12733" y="5798"/>
                    <a:pt x="12574" y="5520"/>
                  </a:cubicBezTo>
                  <a:lnTo>
                    <a:pt x="385" y="54"/>
                  </a:lnTo>
                  <a:cubicBezTo>
                    <a:pt x="385" y="1"/>
                    <a:pt x="332" y="1"/>
                    <a:pt x="279" y="1"/>
                  </a:cubicBezTo>
                  <a:close/>
                  <a:moveTo>
                    <a:pt x="3085" y="10814"/>
                  </a:moveTo>
                  <a:lnTo>
                    <a:pt x="3085" y="11092"/>
                  </a:lnTo>
                  <a:cubicBezTo>
                    <a:pt x="3085" y="11198"/>
                    <a:pt x="3032" y="11251"/>
                    <a:pt x="2979" y="11303"/>
                  </a:cubicBezTo>
                  <a:cubicBezTo>
                    <a:pt x="2926" y="11370"/>
                    <a:pt x="2860" y="11370"/>
                    <a:pt x="2807" y="11370"/>
                  </a:cubicBezTo>
                  <a:lnTo>
                    <a:pt x="16545" y="11370"/>
                  </a:lnTo>
                  <a:cubicBezTo>
                    <a:pt x="16426" y="11198"/>
                    <a:pt x="16267" y="11039"/>
                    <a:pt x="16095" y="10814"/>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2666643" y="2835398"/>
              <a:ext cx="661361" cy="323385"/>
            </a:xfrm>
            <a:custGeom>
              <a:rect b="b" l="l" r="r" t="t"/>
              <a:pathLst>
                <a:path extrusionOk="0" h="5851" w="11966">
                  <a:moveTo>
                    <a:pt x="0" y="1"/>
                  </a:moveTo>
                  <a:cubicBezTo>
                    <a:pt x="159" y="279"/>
                    <a:pt x="278" y="557"/>
                    <a:pt x="437" y="821"/>
                  </a:cubicBezTo>
                  <a:lnTo>
                    <a:pt x="10417" y="5295"/>
                  </a:lnTo>
                  <a:lnTo>
                    <a:pt x="3521" y="5295"/>
                  </a:lnTo>
                  <a:cubicBezTo>
                    <a:pt x="3693" y="5520"/>
                    <a:pt x="3852" y="5679"/>
                    <a:pt x="3971" y="5851"/>
                  </a:cubicBezTo>
                  <a:lnTo>
                    <a:pt x="11687" y="5851"/>
                  </a:lnTo>
                  <a:cubicBezTo>
                    <a:pt x="11793" y="5851"/>
                    <a:pt x="11912" y="5784"/>
                    <a:pt x="11965" y="5626"/>
                  </a:cubicBezTo>
                  <a:cubicBezTo>
                    <a:pt x="11965" y="5520"/>
                    <a:pt x="11912" y="5401"/>
                    <a:pt x="11793" y="5348"/>
                  </a:cubicBezTo>
                  <a:lnTo>
                    <a:pt x="0" y="1"/>
                  </a:ln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1971678" y="2990485"/>
              <a:ext cx="170508" cy="168297"/>
            </a:xfrm>
            <a:custGeom>
              <a:rect b="b" l="l" r="r" t="t"/>
              <a:pathLst>
                <a:path extrusionOk="0" h="3045" w="3085">
                  <a:moveTo>
                    <a:pt x="2529" y="556"/>
                  </a:moveTo>
                  <a:lnTo>
                    <a:pt x="2529" y="2489"/>
                  </a:lnTo>
                  <a:lnTo>
                    <a:pt x="543" y="2489"/>
                  </a:lnTo>
                  <a:lnTo>
                    <a:pt x="543" y="556"/>
                  </a:lnTo>
                  <a:close/>
                  <a:moveTo>
                    <a:pt x="279" y="1"/>
                  </a:moveTo>
                  <a:cubicBezTo>
                    <a:pt x="213" y="1"/>
                    <a:pt x="160" y="67"/>
                    <a:pt x="107" y="120"/>
                  </a:cubicBezTo>
                  <a:cubicBezTo>
                    <a:pt x="54" y="120"/>
                    <a:pt x="1" y="226"/>
                    <a:pt x="1" y="278"/>
                  </a:cubicBezTo>
                  <a:lnTo>
                    <a:pt x="1" y="2767"/>
                  </a:lnTo>
                  <a:cubicBezTo>
                    <a:pt x="1" y="2873"/>
                    <a:pt x="54" y="2926"/>
                    <a:pt x="107" y="2978"/>
                  </a:cubicBezTo>
                  <a:cubicBezTo>
                    <a:pt x="160" y="3045"/>
                    <a:pt x="213" y="3045"/>
                    <a:pt x="279" y="3045"/>
                  </a:cubicBezTo>
                  <a:lnTo>
                    <a:pt x="2807" y="3045"/>
                  </a:lnTo>
                  <a:cubicBezTo>
                    <a:pt x="2860" y="3045"/>
                    <a:pt x="2926" y="3045"/>
                    <a:pt x="2979" y="2978"/>
                  </a:cubicBezTo>
                  <a:cubicBezTo>
                    <a:pt x="3032" y="2926"/>
                    <a:pt x="3085" y="2873"/>
                    <a:pt x="3085" y="2767"/>
                  </a:cubicBezTo>
                  <a:lnTo>
                    <a:pt x="3085" y="2489"/>
                  </a:lnTo>
                  <a:lnTo>
                    <a:pt x="3085" y="278"/>
                  </a:lnTo>
                  <a:cubicBezTo>
                    <a:pt x="3085" y="226"/>
                    <a:pt x="3032" y="120"/>
                    <a:pt x="2979" y="120"/>
                  </a:cubicBezTo>
                  <a:cubicBezTo>
                    <a:pt x="2926" y="67"/>
                    <a:pt x="2860" y="1"/>
                    <a:pt x="2807"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2584733" y="2634989"/>
              <a:ext cx="118554" cy="120765"/>
            </a:xfrm>
            <a:custGeom>
              <a:rect b="b" l="l" r="r" t="t"/>
              <a:pathLst>
                <a:path extrusionOk="0" h="2185" w="2145">
                  <a:moveTo>
                    <a:pt x="887" y="1284"/>
                  </a:moveTo>
                  <a:cubicBezTo>
                    <a:pt x="953" y="1284"/>
                    <a:pt x="1032" y="1297"/>
                    <a:pt x="1085" y="1311"/>
                  </a:cubicBezTo>
                  <a:cubicBezTo>
                    <a:pt x="1151" y="1324"/>
                    <a:pt x="1204" y="1350"/>
                    <a:pt x="1257" y="1377"/>
                  </a:cubicBezTo>
                  <a:cubicBezTo>
                    <a:pt x="1310" y="1403"/>
                    <a:pt x="1350" y="1430"/>
                    <a:pt x="1376" y="1469"/>
                  </a:cubicBezTo>
                  <a:cubicBezTo>
                    <a:pt x="1403" y="1509"/>
                    <a:pt x="1416" y="1549"/>
                    <a:pt x="1416" y="1588"/>
                  </a:cubicBezTo>
                  <a:cubicBezTo>
                    <a:pt x="1416" y="1641"/>
                    <a:pt x="1403" y="1681"/>
                    <a:pt x="1363" y="1721"/>
                  </a:cubicBezTo>
                  <a:cubicBezTo>
                    <a:pt x="1337" y="1761"/>
                    <a:pt x="1297" y="1787"/>
                    <a:pt x="1231" y="1813"/>
                  </a:cubicBezTo>
                  <a:cubicBezTo>
                    <a:pt x="1178" y="1840"/>
                    <a:pt x="1112" y="1866"/>
                    <a:pt x="1046" y="1880"/>
                  </a:cubicBezTo>
                  <a:cubicBezTo>
                    <a:pt x="966" y="1906"/>
                    <a:pt x="887" y="1906"/>
                    <a:pt x="807" y="1906"/>
                  </a:cubicBezTo>
                  <a:cubicBezTo>
                    <a:pt x="675" y="1906"/>
                    <a:pt x="569" y="1893"/>
                    <a:pt x="463" y="1840"/>
                  </a:cubicBezTo>
                  <a:cubicBezTo>
                    <a:pt x="371" y="1800"/>
                    <a:pt x="318" y="1734"/>
                    <a:pt x="318" y="1641"/>
                  </a:cubicBezTo>
                  <a:cubicBezTo>
                    <a:pt x="318" y="1588"/>
                    <a:pt x="331" y="1536"/>
                    <a:pt x="371" y="1496"/>
                  </a:cubicBezTo>
                  <a:cubicBezTo>
                    <a:pt x="397" y="1456"/>
                    <a:pt x="437" y="1416"/>
                    <a:pt x="490" y="1390"/>
                  </a:cubicBezTo>
                  <a:cubicBezTo>
                    <a:pt x="529" y="1350"/>
                    <a:pt x="596" y="1337"/>
                    <a:pt x="662" y="1311"/>
                  </a:cubicBezTo>
                  <a:cubicBezTo>
                    <a:pt x="728" y="1297"/>
                    <a:pt x="807" y="1284"/>
                    <a:pt x="887" y="1284"/>
                  </a:cubicBezTo>
                  <a:close/>
                  <a:moveTo>
                    <a:pt x="926" y="0"/>
                  </a:moveTo>
                  <a:cubicBezTo>
                    <a:pt x="688" y="0"/>
                    <a:pt x="490" y="53"/>
                    <a:pt x="344" y="159"/>
                  </a:cubicBezTo>
                  <a:cubicBezTo>
                    <a:pt x="199" y="265"/>
                    <a:pt x="132" y="397"/>
                    <a:pt x="132" y="569"/>
                  </a:cubicBezTo>
                  <a:cubicBezTo>
                    <a:pt x="132" y="649"/>
                    <a:pt x="159" y="715"/>
                    <a:pt x="199" y="781"/>
                  </a:cubicBezTo>
                  <a:cubicBezTo>
                    <a:pt x="238" y="861"/>
                    <a:pt x="304" y="887"/>
                    <a:pt x="397" y="887"/>
                  </a:cubicBezTo>
                  <a:cubicBezTo>
                    <a:pt x="463" y="887"/>
                    <a:pt x="503" y="874"/>
                    <a:pt x="543" y="847"/>
                  </a:cubicBezTo>
                  <a:cubicBezTo>
                    <a:pt x="582" y="821"/>
                    <a:pt x="596" y="781"/>
                    <a:pt x="596" y="728"/>
                  </a:cubicBezTo>
                  <a:cubicBezTo>
                    <a:pt x="596" y="675"/>
                    <a:pt x="582" y="636"/>
                    <a:pt x="556" y="622"/>
                  </a:cubicBezTo>
                  <a:cubicBezTo>
                    <a:pt x="529" y="596"/>
                    <a:pt x="503" y="583"/>
                    <a:pt x="490" y="583"/>
                  </a:cubicBezTo>
                  <a:cubicBezTo>
                    <a:pt x="450" y="569"/>
                    <a:pt x="437" y="569"/>
                    <a:pt x="410" y="556"/>
                  </a:cubicBezTo>
                  <a:cubicBezTo>
                    <a:pt x="397" y="556"/>
                    <a:pt x="397" y="530"/>
                    <a:pt x="397" y="503"/>
                  </a:cubicBezTo>
                  <a:cubicBezTo>
                    <a:pt x="397" y="477"/>
                    <a:pt x="410" y="437"/>
                    <a:pt x="437" y="411"/>
                  </a:cubicBezTo>
                  <a:cubicBezTo>
                    <a:pt x="476" y="384"/>
                    <a:pt x="516" y="358"/>
                    <a:pt x="556" y="344"/>
                  </a:cubicBezTo>
                  <a:cubicBezTo>
                    <a:pt x="609" y="318"/>
                    <a:pt x="662" y="305"/>
                    <a:pt x="728" y="291"/>
                  </a:cubicBezTo>
                  <a:cubicBezTo>
                    <a:pt x="781" y="278"/>
                    <a:pt x="834" y="278"/>
                    <a:pt x="887" y="278"/>
                  </a:cubicBezTo>
                  <a:cubicBezTo>
                    <a:pt x="1072" y="278"/>
                    <a:pt x="1204" y="331"/>
                    <a:pt x="1297" y="450"/>
                  </a:cubicBezTo>
                  <a:cubicBezTo>
                    <a:pt x="1376" y="569"/>
                    <a:pt x="1416" y="728"/>
                    <a:pt x="1416" y="927"/>
                  </a:cubicBezTo>
                  <a:cubicBezTo>
                    <a:pt x="1416" y="940"/>
                    <a:pt x="1416" y="966"/>
                    <a:pt x="1416" y="1006"/>
                  </a:cubicBezTo>
                  <a:lnTo>
                    <a:pt x="1416" y="1099"/>
                  </a:lnTo>
                  <a:lnTo>
                    <a:pt x="1416" y="1218"/>
                  </a:lnTo>
                  <a:cubicBezTo>
                    <a:pt x="1218" y="1086"/>
                    <a:pt x="1006" y="1006"/>
                    <a:pt x="768" y="1006"/>
                  </a:cubicBezTo>
                  <a:cubicBezTo>
                    <a:pt x="649" y="1006"/>
                    <a:pt x="543" y="1033"/>
                    <a:pt x="450" y="1059"/>
                  </a:cubicBezTo>
                  <a:cubicBezTo>
                    <a:pt x="357" y="1086"/>
                    <a:pt x="278" y="1138"/>
                    <a:pt x="212" y="1191"/>
                  </a:cubicBezTo>
                  <a:cubicBezTo>
                    <a:pt x="146" y="1244"/>
                    <a:pt x="93" y="1311"/>
                    <a:pt x="53" y="1390"/>
                  </a:cubicBezTo>
                  <a:cubicBezTo>
                    <a:pt x="13" y="1469"/>
                    <a:pt x="0" y="1549"/>
                    <a:pt x="0" y="1641"/>
                  </a:cubicBezTo>
                  <a:cubicBezTo>
                    <a:pt x="0" y="1800"/>
                    <a:pt x="53" y="1946"/>
                    <a:pt x="185" y="2038"/>
                  </a:cubicBezTo>
                  <a:cubicBezTo>
                    <a:pt x="318" y="2131"/>
                    <a:pt x="490" y="2184"/>
                    <a:pt x="701" y="2184"/>
                  </a:cubicBezTo>
                  <a:cubicBezTo>
                    <a:pt x="847" y="2184"/>
                    <a:pt x="979" y="2158"/>
                    <a:pt x="1099" y="2118"/>
                  </a:cubicBezTo>
                  <a:cubicBezTo>
                    <a:pt x="1218" y="2065"/>
                    <a:pt x="1324" y="1999"/>
                    <a:pt x="1429" y="1919"/>
                  </a:cubicBezTo>
                  <a:cubicBezTo>
                    <a:pt x="1456" y="2012"/>
                    <a:pt x="1496" y="2078"/>
                    <a:pt x="1562" y="2131"/>
                  </a:cubicBezTo>
                  <a:cubicBezTo>
                    <a:pt x="1628" y="2171"/>
                    <a:pt x="1707" y="2184"/>
                    <a:pt x="1787" y="2184"/>
                  </a:cubicBezTo>
                  <a:cubicBezTo>
                    <a:pt x="1840" y="2184"/>
                    <a:pt x="1879" y="2184"/>
                    <a:pt x="1919" y="2171"/>
                  </a:cubicBezTo>
                  <a:cubicBezTo>
                    <a:pt x="1959" y="2158"/>
                    <a:pt x="1999" y="2131"/>
                    <a:pt x="2038" y="2105"/>
                  </a:cubicBezTo>
                  <a:cubicBezTo>
                    <a:pt x="2078" y="2078"/>
                    <a:pt x="2091" y="2038"/>
                    <a:pt x="2118" y="1999"/>
                  </a:cubicBezTo>
                  <a:cubicBezTo>
                    <a:pt x="2144" y="1959"/>
                    <a:pt x="2144" y="1893"/>
                    <a:pt x="2144" y="1840"/>
                  </a:cubicBezTo>
                  <a:cubicBezTo>
                    <a:pt x="2144" y="1800"/>
                    <a:pt x="2144" y="1761"/>
                    <a:pt x="2131" y="1734"/>
                  </a:cubicBezTo>
                  <a:cubicBezTo>
                    <a:pt x="2118" y="1694"/>
                    <a:pt x="2091" y="1681"/>
                    <a:pt x="2051" y="1681"/>
                  </a:cubicBezTo>
                  <a:cubicBezTo>
                    <a:pt x="2012" y="1681"/>
                    <a:pt x="1972" y="1694"/>
                    <a:pt x="1959" y="1721"/>
                  </a:cubicBezTo>
                  <a:cubicBezTo>
                    <a:pt x="1946" y="1747"/>
                    <a:pt x="1932" y="1761"/>
                    <a:pt x="1932" y="1787"/>
                  </a:cubicBezTo>
                  <a:cubicBezTo>
                    <a:pt x="1919" y="1827"/>
                    <a:pt x="1906" y="1853"/>
                    <a:pt x="1893" y="1880"/>
                  </a:cubicBezTo>
                  <a:cubicBezTo>
                    <a:pt x="1893" y="1893"/>
                    <a:pt x="1866" y="1906"/>
                    <a:pt x="1840" y="1906"/>
                  </a:cubicBezTo>
                  <a:cubicBezTo>
                    <a:pt x="1787" y="1906"/>
                    <a:pt x="1760" y="1893"/>
                    <a:pt x="1747" y="1840"/>
                  </a:cubicBezTo>
                  <a:cubicBezTo>
                    <a:pt x="1734" y="1800"/>
                    <a:pt x="1734" y="1708"/>
                    <a:pt x="1734" y="1562"/>
                  </a:cubicBezTo>
                  <a:lnTo>
                    <a:pt x="1734" y="1403"/>
                  </a:lnTo>
                  <a:cubicBezTo>
                    <a:pt x="1734" y="1337"/>
                    <a:pt x="1734" y="1271"/>
                    <a:pt x="1734" y="1218"/>
                  </a:cubicBezTo>
                  <a:cubicBezTo>
                    <a:pt x="1734" y="1152"/>
                    <a:pt x="1747" y="1086"/>
                    <a:pt x="1747" y="1033"/>
                  </a:cubicBezTo>
                  <a:cubicBezTo>
                    <a:pt x="1747" y="980"/>
                    <a:pt x="1747" y="927"/>
                    <a:pt x="1747" y="900"/>
                  </a:cubicBezTo>
                  <a:cubicBezTo>
                    <a:pt x="1747" y="291"/>
                    <a:pt x="1469" y="0"/>
                    <a:pt x="926"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1787352" y="2713970"/>
              <a:ext cx="141215" cy="212955"/>
            </a:xfrm>
            <a:custGeom>
              <a:rect b="b" l="l" r="r" t="t"/>
              <a:pathLst>
                <a:path extrusionOk="0" h="3853" w="2555">
                  <a:moveTo>
                    <a:pt x="1655" y="1959"/>
                  </a:moveTo>
                  <a:cubicBezTo>
                    <a:pt x="1708" y="1959"/>
                    <a:pt x="1761" y="1973"/>
                    <a:pt x="1827" y="1999"/>
                  </a:cubicBezTo>
                  <a:cubicBezTo>
                    <a:pt x="1893" y="2026"/>
                    <a:pt x="1946" y="2065"/>
                    <a:pt x="2012" y="2132"/>
                  </a:cubicBezTo>
                  <a:cubicBezTo>
                    <a:pt x="2065" y="2184"/>
                    <a:pt x="2118" y="2277"/>
                    <a:pt x="2158" y="2370"/>
                  </a:cubicBezTo>
                  <a:cubicBezTo>
                    <a:pt x="2198" y="2476"/>
                    <a:pt x="2211" y="2595"/>
                    <a:pt x="2211" y="2754"/>
                  </a:cubicBezTo>
                  <a:cubicBezTo>
                    <a:pt x="2211" y="2912"/>
                    <a:pt x="2184" y="3045"/>
                    <a:pt x="2131" y="3151"/>
                  </a:cubicBezTo>
                  <a:cubicBezTo>
                    <a:pt x="2092" y="3256"/>
                    <a:pt x="2039" y="3336"/>
                    <a:pt x="1959" y="3402"/>
                  </a:cubicBezTo>
                  <a:cubicBezTo>
                    <a:pt x="1893" y="3455"/>
                    <a:pt x="1814" y="3495"/>
                    <a:pt x="1734" y="3521"/>
                  </a:cubicBezTo>
                  <a:cubicBezTo>
                    <a:pt x="1655" y="3548"/>
                    <a:pt x="1576" y="3548"/>
                    <a:pt x="1523" y="3548"/>
                  </a:cubicBezTo>
                  <a:cubicBezTo>
                    <a:pt x="1324" y="3548"/>
                    <a:pt x="1178" y="3495"/>
                    <a:pt x="1086" y="3376"/>
                  </a:cubicBezTo>
                  <a:cubicBezTo>
                    <a:pt x="993" y="3256"/>
                    <a:pt x="940" y="3071"/>
                    <a:pt x="940" y="2846"/>
                  </a:cubicBezTo>
                  <a:cubicBezTo>
                    <a:pt x="940" y="2793"/>
                    <a:pt x="953" y="2714"/>
                    <a:pt x="980" y="2608"/>
                  </a:cubicBezTo>
                  <a:cubicBezTo>
                    <a:pt x="1006" y="2515"/>
                    <a:pt x="1059" y="2423"/>
                    <a:pt x="1112" y="2317"/>
                  </a:cubicBezTo>
                  <a:cubicBezTo>
                    <a:pt x="1165" y="2224"/>
                    <a:pt x="1245" y="2132"/>
                    <a:pt x="1337" y="2065"/>
                  </a:cubicBezTo>
                  <a:cubicBezTo>
                    <a:pt x="1430" y="1999"/>
                    <a:pt x="1536" y="1959"/>
                    <a:pt x="1655" y="1959"/>
                  </a:cubicBezTo>
                  <a:close/>
                  <a:moveTo>
                    <a:pt x="398" y="1"/>
                  </a:moveTo>
                  <a:cubicBezTo>
                    <a:pt x="265" y="1"/>
                    <a:pt x="173" y="14"/>
                    <a:pt x="106" y="40"/>
                  </a:cubicBezTo>
                  <a:cubicBezTo>
                    <a:pt x="40" y="67"/>
                    <a:pt x="1" y="93"/>
                    <a:pt x="1" y="146"/>
                  </a:cubicBezTo>
                  <a:cubicBezTo>
                    <a:pt x="1" y="173"/>
                    <a:pt x="27" y="199"/>
                    <a:pt x="67" y="212"/>
                  </a:cubicBezTo>
                  <a:cubicBezTo>
                    <a:pt x="120" y="239"/>
                    <a:pt x="159" y="239"/>
                    <a:pt x="212" y="239"/>
                  </a:cubicBezTo>
                  <a:lnTo>
                    <a:pt x="398" y="239"/>
                  </a:lnTo>
                  <a:cubicBezTo>
                    <a:pt x="530" y="239"/>
                    <a:pt x="596" y="279"/>
                    <a:pt x="596" y="371"/>
                  </a:cubicBezTo>
                  <a:lnTo>
                    <a:pt x="596" y="557"/>
                  </a:lnTo>
                  <a:lnTo>
                    <a:pt x="596" y="821"/>
                  </a:lnTo>
                  <a:cubicBezTo>
                    <a:pt x="596" y="927"/>
                    <a:pt x="609" y="1033"/>
                    <a:pt x="609" y="1139"/>
                  </a:cubicBezTo>
                  <a:lnTo>
                    <a:pt x="609" y="1483"/>
                  </a:lnTo>
                  <a:cubicBezTo>
                    <a:pt x="609" y="1721"/>
                    <a:pt x="596" y="1920"/>
                    <a:pt x="596" y="2092"/>
                  </a:cubicBezTo>
                  <a:cubicBezTo>
                    <a:pt x="596" y="2264"/>
                    <a:pt x="596" y="2409"/>
                    <a:pt x="596" y="2542"/>
                  </a:cubicBezTo>
                  <a:cubicBezTo>
                    <a:pt x="596" y="2674"/>
                    <a:pt x="583" y="2780"/>
                    <a:pt x="583" y="2886"/>
                  </a:cubicBezTo>
                  <a:cubicBezTo>
                    <a:pt x="583" y="2979"/>
                    <a:pt x="583" y="3071"/>
                    <a:pt x="583" y="3151"/>
                  </a:cubicBezTo>
                  <a:lnTo>
                    <a:pt x="570" y="3402"/>
                  </a:lnTo>
                  <a:cubicBezTo>
                    <a:pt x="570" y="3495"/>
                    <a:pt x="556" y="3587"/>
                    <a:pt x="556" y="3680"/>
                  </a:cubicBezTo>
                  <a:cubicBezTo>
                    <a:pt x="556" y="3733"/>
                    <a:pt x="583" y="3786"/>
                    <a:pt x="609" y="3812"/>
                  </a:cubicBezTo>
                  <a:cubicBezTo>
                    <a:pt x="636" y="3839"/>
                    <a:pt x="676" y="3852"/>
                    <a:pt x="715" y="3852"/>
                  </a:cubicBezTo>
                  <a:cubicBezTo>
                    <a:pt x="755" y="3852"/>
                    <a:pt x="781" y="3839"/>
                    <a:pt x="808" y="3826"/>
                  </a:cubicBezTo>
                  <a:cubicBezTo>
                    <a:pt x="821" y="3826"/>
                    <a:pt x="848" y="3799"/>
                    <a:pt x="861" y="3773"/>
                  </a:cubicBezTo>
                  <a:cubicBezTo>
                    <a:pt x="861" y="3746"/>
                    <a:pt x="874" y="3706"/>
                    <a:pt x="874" y="3667"/>
                  </a:cubicBezTo>
                  <a:cubicBezTo>
                    <a:pt x="874" y="3614"/>
                    <a:pt x="887" y="3548"/>
                    <a:pt x="887" y="3481"/>
                  </a:cubicBezTo>
                  <a:cubicBezTo>
                    <a:pt x="914" y="3521"/>
                    <a:pt x="940" y="3561"/>
                    <a:pt x="980" y="3614"/>
                  </a:cubicBezTo>
                  <a:cubicBezTo>
                    <a:pt x="1020" y="3654"/>
                    <a:pt x="1059" y="3680"/>
                    <a:pt x="1112" y="3720"/>
                  </a:cubicBezTo>
                  <a:cubicBezTo>
                    <a:pt x="1152" y="3759"/>
                    <a:pt x="1218" y="3786"/>
                    <a:pt x="1284" y="3799"/>
                  </a:cubicBezTo>
                  <a:cubicBezTo>
                    <a:pt x="1351" y="3826"/>
                    <a:pt x="1430" y="3839"/>
                    <a:pt x="1523" y="3839"/>
                  </a:cubicBezTo>
                  <a:cubicBezTo>
                    <a:pt x="1628" y="3839"/>
                    <a:pt x="1748" y="3826"/>
                    <a:pt x="1867" y="3786"/>
                  </a:cubicBezTo>
                  <a:cubicBezTo>
                    <a:pt x="1986" y="3746"/>
                    <a:pt x="2105" y="3693"/>
                    <a:pt x="2198" y="3614"/>
                  </a:cubicBezTo>
                  <a:cubicBezTo>
                    <a:pt x="2303" y="3521"/>
                    <a:pt x="2383" y="3415"/>
                    <a:pt x="2449" y="3283"/>
                  </a:cubicBezTo>
                  <a:cubicBezTo>
                    <a:pt x="2515" y="3151"/>
                    <a:pt x="2555" y="2979"/>
                    <a:pt x="2555" y="2780"/>
                  </a:cubicBezTo>
                  <a:cubicBezTo>
                    <a:pt x="2555" y="2661"/>
                    <a:pt x="2542" y="2529"/>
                    <a:pt x="2502" y="2409"/>
                  </a:cubicBezTo>
                  <a:cubicBezTo>
                    <a:pt x="2476" y="2277"/>
                    <a:pt x="2436" y="2158"/>
                    <a:pt x="2370" y="2052"/>
                  </a:cubicBezTo>
                  <a:cubicBezTo>
                    <a:pt x="2317" y="1946"/>
                    <a:pt x="2224" y="1854"/>
                    <a:pt x="2118" y="1774"/>
                  </a:cubicBezTo>
                  <a:cubicBezTo>
                    <a:pt x="2012" y="1708"/>
                    <a:pt x="1893" y="1668"/>
                    <a:pt x="1734" y="1668"/>
                  </a:cubicBezTo>
                  <a:cubicBezTo>
                    <a:pt x="1562" y="1668"/>
                    <a:pt x="1403" y="1721"/>
                    <a:pt x="1271" y="1827"/>
                  </a:cubicBezTo>
                  <a:cubicBezTo>
                    <a:pt x="1126" y="1920"/>
                    <a:pt x="1020" y="2065"/>
                    <a:pt x="927" y="2251"/>
                  </a:cubicBezTo>
                  <a:lnTo>
                    <a:pt x="927" y="173"/>
                  </a:lnTo>
                  <a:cubicBezTo>
                    <a:pt x="927" y="93"/>
                    <a:pt x="914" y="40"/>
                    <a:pt x="887" y="27"/>
                  </a:cubicBezTo>
                  <a:cubicBezTo>
                    <a:pt x="861" y="14"/>
                    <a:pt x="834" y="1"/>
                    <a:pt x="80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2506415" y="3201175"/>
              <a:ext cx="111977" cy="132427"/>
            </a:xfrm>
            <a:custGeom>
              <a:rect b="b" l="l" r="r" t="t"/>
              <a:pathLst>
                <a:path extrusionOk="0" h="2396" w="2026">
                  <a:moveTo>
                    <a:pt x="1761" y="0"/>
                  </a:moveTo>
                  <a:cubicBezTo>
                    <a:pt x="1708" y="0"/>
                    <a:pt x="1682" y="14"/>
                    <a:pt x="1655" y="40"/>
                  </a:cubicBezTo>
                  <a:cubicBezTo>
                    <a:pt x="1629" y="66"/>
                    <a:pt x="1629" y="93"/>
                    <a:pt x="1629" y="133"/>
                  </a:cubicBezTo>
                  <a:lnTo>
                    <a:pt x="1629" y="265"/>
                  </a:lnTo>
                  <a:cubicBezTo>
                    <a:pt x="1629" y="318"/>
                    <a:pt x="1629" y="358"/>
                    <a:pt x="1629" y="384"/>
                  </a:cubicBezTo>
                  <a:cubicBezTo>
                    <a:pt x="1563" y="291"/>
                    <a:pt x="1483" y="212"/>
                    <a:pt x="1391" y="186"/>
                  </a:cubicBezTo>
                  <a:cubicBezTo>
                    <a:pt x="1298" y="159"/>
                    <a:pt x="1192" y="133"/>
                    <a:pt x="1073" y="133"/>
                  </a:cubicBezTo>
                  <a:cubicBezTo>
                    <a:pt x="927" y="133"/>
                    <a:pt x="782" y="172"/>
                    <a:pt x="649" y="225"/>
                  </a:cubicBezTo>
                  <a:cubicBezTo>
                    <a:pt x="517" y="291"/>
                    <a:pt x="398" y="371"/>
                    <a:pt x="305" y="490"/>
                  </a:cubicBezTo>
                  <a:cubicBezTo>
                    <a:pt x="213" y="583"/>
                    <a:pt x="133" y="715"/>
                    <a:pt x="80" y="861"/>
                  </a:cubicBezTo>
                  <a:cubicBezTo>
                    <a:pt x="27" y="1006"/>
                    <a:pt x="1" y="1165"/>
                    <a:pt x="1" y="1324"/>
                  </a:cubicBezTo>
                  <a:cubicBezTo>
                    <a:pt x="1" y="1469"/>
                    <a:pt x="14" y="1615"/>
                    <a:pt x="67" y="1747"/>
                  </a:cubicBezTo>
                  <a:cubicBezTo>
                    <a:pt x="120" y="1880"/>
                    <a:pt x="186" y="1986"/>
                    <a:pt x="266" y="2091"/>
                  </a:cubicBezTo>
                  <a:cubicBezTo>
                    <a:pt x="358" y="2184"/>
                    <a:pt x="464" y="2264"/>
                    <a:pt x="596" y="2316"/>
                  </a:cubicBezTo>
                  <a:cubicBezTo>
                    <a:pt x="729" y="2369"/>
                    <a:pt x="874" y="2396"/>
                    <a:pt x="1033" y="2396"/>
                  </a:cubicBezTo>
                  <a:cubicBezTo>
                    <a:pt x="1443" y="2396"/>
                    <a:pt x="1761" y="2237"/>
                    <a:pt x="1973" y="1906"/>
                  </a:cubicBezTo>
                  <a:cubicBezTo>
                    <a:pt x="1999" y="1880"/>
                    <a:pt x="1999" y="1853"/>
                    <a:pt x="2013" y="1840"/>
                  </a:cubicBezTo>
                  <a:cubicBezTo>
                    <a:pt x="2026" y="1827"/>
                    <a:pt x="2026" y="1800"/>
                    <a:pt x="2026" y="1774"/>
                  </a:cubicBezTo>
                  <a:cubicBezTo>
                    <a:pt x="2026" y="1734"/>
                    <a:pt x="2013" y="1708"/>
                    <a:pt x="1973" y="1681"/>
                  </a:cubicBezTo>
                  <a:cubicBezTo>
                    <a:pt x="1946" y="1668"/>
                    <a:pt x="1920" y="1655"/>
                    <a:pt x="1880" y="1655"/>
                  </a:cubicBezTo>
                  <a:cubicBezTo>
                    <a:pt x="1867" y="1655"/>
                    <a:pt x="1841" y="1668"/>
                    <a:pt x="1814" y="1681"/>
                  </a:cubicBezTo>
                  <a:cubicBezTo>
                    <a:pt x="1788" y="1694"/>
                    <a:pt x="1761" y="1721"/>
                    <a:pt x="1735" y="1774"/>
                  </a:cubicBezTo>
                  <a:cubicBezTo>
                    <a:pt x="1668" y="1866"/>
                    <a:pt x="1589" y="1946"/>
                    <a:pt x="1470" y="2012"/>
                  </a:cubicBezTo>
                  <a:cubicBezTo>
                    <a:pt x="1351" y="2078"/>
                    <a:pt x="1192" y="2105"/>
                    <a:pt x="1020" y="2105"/>
                  </a:cubicBezTo>
                  <a:cubicBezTo>
                    <a:pt x="808" y="2105"/>
                    <a:pt x="636" y="2039"/>
                    <a:pt x="530" y="1893"/>
                  </a:cubicBezTo>
                  <a:cubicBezTo>
                    <a:pt x="411" y="1761"/>
                    <a:pt x="358" y="1562"/>
                    <a:pt x="358" y="1324"/>
                  </a:cubicBezTo>
                  <a:cubicBezTo>
                    <a:pt x="358" y="1191"/>
                    <a:pt x="371" y="1059"/>
                    <a:pt x="398" y="953"/>
                  </a:cubicBezTo>
                  <a:cubicBezTo>
                    <a:pt x="438" y="847"/>
                    <a:pt x="491" y="755"/>
                    <a:pt x="557" y="675"/>
                  </a:cubicBezTo>
                  <a:cubicBezTo>
                    <a:pt x="610" y="583"/>
                    <a:pt x="689" y="530"/>
                    <a:pt x="768" y="490"/>
                  </a:cubicBezTo>
                  <a:cubicBezTo>
                    <a:pt x="861" y="437"/>
                    <a:pt x="954" y="411"/>
                    <a:pt x="1060" y="411"/>
                  </a:cubicBezTo>
                  <a:cubicBezTo>
                    <a:pt x="1271" y="411"/>
                    <a:pt x="1417" y="464"/>
                    <a:pt x="1496" y="556"/>
                  </a:cubicBezTo>
                  <a:cubicBezTo>
                    <a:pt x="1576" y="649"/>
                    <a:pt x="1629" y="781"/>
                    <a:pt x="1629" y="940"/>
                  </a:cubicBezTo>
                  <a:cubicBezTo>
                    <a:pt x="1629" y="966"/>
                    <a:pt x="1642" y="993"/>
                    <a:pt x="1668" y="1006"/>
                  </a:cubicBezTo>
                  <a:cubicBezTo>
                    <a:pt x="1695" y="1033"/>
                    <a:pt x="1721" y="1033"/>
                    <a:pt x="1748" y="1033"/>
                  </a:cubicBezTo>
                  <a:cubicBezTo>
                    <a:pt x="1788" y="1033"/>
                    <a:pt x="1827" y="1019"/>
                    <a:pt x="1867" y="1006"/>
                  </a:cubicBezTo>
                  <a:cubicBezTo>
                    <a:pt x="1893" y="980"/>
                    <a:pt x="1920" y="953"/>
                    <a:pt x="1920" y="940"/>
                  </a:cubicBezTo>
                  <a:lnTo>
                    <a:pt x="1920" y="768"/>
                  </a:lnTo>
                  <a:lnTo>
                    <a:pt x="1920" y="543"/>
                  </a:lnTo>
                  <a:cubicBezTo>
                    <a:pt x="1920" y="477"/>
                    <a:pt x="1920" y="397"/>
                    <a:pt x="1920" y="331"/>
                  </a:cubicBezTo>
                  <a:lnTo>
                    <a:pt x="1920" y="159"/>
                  </a:lnTo>
                  <a:cubicBezTo>
                    <a:pt x="1920" y="106"/>
                    <a:pt x="1907" y="66"/>
                    <a:pt x="1880" y="40"/>
                  </a:cubicBezTo>
                  <a:cubicBezTo>
                    <a:pt x="1854" y="14"/>
                    <a:pt x="1814" y="0"/>
                    <a:pt x="1761"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7"/>
          <p:cNvSpPr txBox="1"/>
          <p:nvPr>
            <p:ph idx="1" type="subTitle"/>
          </p:nvPr>
        </p:nvSpPr>
        <p:spPr>
          <a:xfrm>
            <a:off x="5652925" y="2257425"/>
            <a:ext cx="2304300" cy="136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atin typeface="Mukta Light"/>
                <a:ea typeface="Mukta Light"/>
                <a:cs typeface="Mukta Light"/>
                <a:sym typeface="Mukta Light"/>
              </a:defRPr>
            </a:lvl1pPr>
            <a:lvl2pPr lvl="1" rtl="0">
              <a:spcBef>
                <a:spcPts val="0"/>
              </a:spcBef>
              <a:spcAft>
                <a:spcPts val="0"/>
              </a:spcAft>
              <a:buNone/>
              <a:defRPr sz="1600">
                <a:latin typeface="Mukta Light"/>
                <a:ea typeface="Mukta Light"/>
                <a:cs typeface="Mukta Light"/>
                <a:sym typeface="Mukta Light"/>
              </a:defRPr>
            </a:lvl2pPr>
            <a:lvl3pPr lvl="2" rtl="0">
              <a:spcBef>
                <a:spcPts val="0"/>
              </a:spcBef>
              <a:spcAft>
                <a:spcPts val="0"/>
              </a:spcAft>
              <a:buNone/>
              <a:defRPr sz="1600">
                <a:latin typeface="Mukta Light"/>
                <a:ea typeface="Mukta Light"/>
                <a:cs typeface="Mukta Light"/>
                <a:sym typeface="Mukta Light"/>
              </a:defRPr>
            </a:lvl3pPr>
            <a:lvl4pPr lvl="3" rtl="0">
              <a:spcBef>
                <a:spcPts val="0"/>
              </a:spcBef>
              <a:spcAft>
                <a:spcPts val="0"/>
              </a:spcAft>
              <a:buNone/>
              <a:defRPr sz="1600">
                <a:latin typeface="Mukta Light"/>
                <a:ea typeface="Mukta Light"/>
                <a:cs typeface="Mukta Light"/>
                <a:sym typeface="Mukta Light"/>
              </a:defRPr>
            </a:lvl4pPr>
            <a:lvl5pPr lvl="4" rtl="0">
              <a:spcBef>
                <a:spcPts val="0"/>
              </a:spcBef>
              <a:spcAft>
                <a:spcPts val="0"/>
              </a:spcAft>
              <a:buNone/>
              <a:defRPr sz="1600">
                <a:latin typeface="Mukta Light"/>
                <a:ea typeface="Mukta Light"/>
                <a:cs typeface="Mukta Light"/>
                <a:sym typeface="Mukta Light"/>
              </a:defRPr>
            </a:lvl5pPr>
            <a:lvl6pPr lvl="5" rtl="0">
              <a:spcBef>
                <a:spcPts val="0"/>
              </a:spcBef>
              <a:spcAft>
                <a:spcPts val="0"/>
              </a:spcAft>
              <a:buNone/>
              <a:defRPr sz="1600">
                <a:latin typeface="Mukta Light"/>
                <a:ea typeface="Mukta Light"/>
                <a:cs typeface="Mukta Light"/>
                <a:sym typeface="Mukta Light"/>
              </a:defRPr>
            </a:lvl6pPr>
            <a:lvl7pPr lvl="6" rtl="0">
              <a:spcBef>
                <a:spcPts val="0"/>
              </a:spcBef>
              <a:spcAft>
                <a:spcPts val="0"/>
              </a:spcAft>
              <a:buNone/>
              <a:defRPr sz="1600">
                <a:latin typeface="Mukta Light"/>
                <a:ea typeface="Mukta Light"/>
                <a:cs typeface="Mukta Light"/>
                <a:sym typeface="Mukta Light"/>
              </a:defRPr>
            </a:lvl7pPr>
            <a:lvl8pPr lvl="7" rtl="0">
              <a:spcBef>
                <a:spcPts val="0"/>
              </a:spcBef>
              <a:spcAft>
                <a:spcPts val="0"/>
              </a:spcAft>
              <a:buNone/>
              <a:defRPr sz="1600">
                <a:latin typeface="Mukta Light"/>
                <a:ea typeface="Mukta Light"/>
                <a:cs typeface="Mukta Light"/>
                <a:sym typeface="Mukta Light"/>
              </a:defRPr>
            </a:lvl8pPr>
            <a:lvl9pPr lvl="8" rtl="0">
              <a:spcBef>
                <a:spcPts val="0"/>
              </a:spcBef>
              <a:spcAft>
                <a:spcPts val="0"/>
              </a:spcAft>
              <a:buNone/>
              <a:defRPr sz="1600">
                <a:latin typeface="Mukta Light"/>
                <a:ea typeface="Mukta Light"/>
                <a:cs typeface="Mukta Light"/>
                <a:sym typeface="Mukta Light"/>
              </a:defRPr>
            </a:lvl9pPr>
          </a:lstStyle>
          <a:p/>
        </p:txBody>
      </p:sp>
      <p:sp>
        <p:nvSpPr>
          <p:cNvPr id="127" name="Google Shape;127;p7"/>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7"/>
          <p:cNvSpPr/>
          <p:nvPr/>
        </p:nvSpPr>
        <p:spPr>
          <a:xfrm rot="-1315996">
            <a:off x="8449968" y="1052396"/>
            <a:ext cx="209254" cy="208536"/>
          </a:xfrm>
          <a:custGeom>
            <a:rect b="b" l="l" r="r" t="t"/>
            <a:pathLst>
              <a:path extrusionOk="0" h="3773" w="3786">
                <a:moveTo>
                  <a:pt x="371" y="1"/>
                </a:moveTo>
                <a:cubicBezTo>
                  <a:pt x="279" y="1"/>
                  <a:pt x="186" y="14"/>
                  <a:pt x="107" y="54"/>
                </a:cubicBezTo>
                <a:cubicBezTo>
                  <a:pt x="27" y="80"/>
                  <a:pt x="1" y="133"/>
                  <a:pt x="1" y="199"/>
                </a:cubicBezTo>
                <a:cubicBezTo>
                  <a:pt x="1" y="279"/>
                  <a:pt x="40" y="318"/>
                  <a:pt x="120" y="332"/>
                </a:cubicBezTo>
                <a:cubicBezTo>
                  <a:pt x="199" y="345"/>
                  <a:pt x="318" y="358"/>
                  <a:pt x="477" y="358"/>
                </a:cubicBezTo>
                <a:lnTo>
                  <a:pt x="596" y="358"/>
                </a:lnTo>
                <a:cubicBezTo>
                  <a:pt x="636" y="371"/>
                  <a:pt x="662" y="371"/>
                  <a:pt x="689" y="385"/>
                </a:cubicBezTo>
                <a:cubicBezTo>
                  <a:pt x="715" y="398"/>
                  <a:pt x="729" y="411"/>
                  <a:pt x="755" y="437"/>
                </a:cubicBezTo>
                <a:cubicBezTo>
                  <a:pt x="768" y="464"/>
                  <a:pt x="795" y="490"/>
                  <a:pt x="808" y="530"/>
                </a:cubicBezTo>
                <a:lnTo>
                  <a:pt x="2012" y="2714"/>
                </a:lnTo>
                <a:cubicBezTo>
                  <a:pt x="1959" y="2833"/>
                  <a:pt x="1907" y="2939"/>
                  <a:pt x="1854" y="3032"/>
                </a:cubicBezTo>
                <a:cubicBezTo>
                  <a:pt x="1801" y="3124"/>
                  <a:pt x="1748" y="3190"/>
                  <a:pt x="1682" y="3257"/>
                </a:cubicBezTo>
                <a:cubicBezTo>
                  <a:pt x="1629" y="3296"/>
                  <a:pt x="1562" y="3349"/>
                  <a:pt x="1496" y="3376"/>
                </a:cubicBezTo>
                <a:cubicBezTo>
                  <a:pt x="1430" y="3415"/>
                  <a:pt x="1351" y="3429"/>
                  <a:pt x="1284" y="3429"/>
                </a:cubicBezTo>
                <a:cubicBezTo>
                  <a:pt x="1165" y="3429"/>
                  <a:pt x="1073" y="3402"/>
                  <a:pt x="993" y="3349"/>
                </a:cubicBezTo>
                <a:cubicBezTo>
                  <a:pt x="914" y="3296"/>
                  <a:pt x="874" y="3230"/>
                  <a:pt x="874" y="3164"/>
                </a:cubicBezTo>
                <a:cubicBezTo>
                  <a:pt x="874" y="3137"/>
                  <a:pt x="887" y="3098"/>
                  <a:pt x="901" y="3071"/>
                </a:cubicBezTo>
                <a:cubicBezTo>
                  <a:pt x="927" y="3045"/>
                  <a:pt x="954" y="3018"/>
                  <a:pt x="993" y="3018"/>
                </a:cubicBezTo>
                <a:cubicBezTo>
                  <a:pt x="1020" y="3018"/>
                  <a:pt x="1033" y="3018"/>
                  <a:pt x="1059" y="3005"/>
                </a:cubicBezTo>
                <a:cubicBezTo>
                  <a:pt x="1099" y="3005"/>
                  <a:pt x="1126" y="2992"/>
                  <a:pt x="1139" y="2979"/>
                </a:cubicBezTo>
                <a:cubicBezTo>
                  <a:pt x="1165" y="2965"/>
                  <a:pt x="1192" y="2939"/>
                  <a:pt x="1205" y="2912"/>
                </a:cubicBezTo>
                <a:cubicBezTo>
                  <a:pt x="1218" y="2899"/>
                  <a:pt x="1232" y="2859"/>
                  <a:pt x="1232" y="2820"/>
                </a:cubicBezTo>
                <a:cubicBezTo>
                  <a:pt x="1232" y="2754"/>
                  <a:pt x="1205" y="2701"/>
                  <a:pt x="1152" y="2674"/>
                </a:cubicBezTo>
                <a:cubicBezTo>
                  <a:pt x="1112" y="2648"/>
                  <a:pt x="1059" y="2634"/>
                  <a:pt x="1007" y="2634"/>
                </a:cubicBezTo>
                <a:cubicBezTo>
                  <a:pt x="954" y="2634"/>
                  <a:pt x="901" y="2634"/>
                  <a:pt x="848" y="2661"/>
                </a:cubicBezTo>
                <a:cubicBezTo>
                  <a:pt x="782" y="2687"/>
                  <a:pt x="742" y="2714"/>
                  <a:pt x="689" y="2754"/>
                </a:cubicBezTo>
                <a:cubicBezTo>
                  <a:pt x="649" y="2807"/>
                  <a:pt x="623" y="2859"/>
                  <a:pt x="583" y="2926"/>
                </a:cubicBezTo>
                <a:cubicBezTo>
                  <a:pt x="570" y="2992"/>
                  <a:pt x="557" y="3071"/>
                  <a:pt x="557" y="3164"/>
                </a:cubicBezTo>
                <a:cubicBezTo>
                  <a:pt x="557" y="3257"/>
                  <a:pt x="570" y="3349"/>
                  <a:pt x="609" y="3415"/>
                </a:cubicBezTo>
                <a:cubicBezTo>
                  <a:pt x="649" y="3495"/>
                  <a:pt x="689" y="3561"/>
                  <a:pt x="755" y="3614"/>
                </a:cubicBezTo>
                <a:cubicBezTo>
                  <a:pt x="821" y="3667"/>
                  <a:pt x="887" y="3707"/>
                  <a:pt x="967" y="3733"/>
                </a:cubicBezTo>
                <a:cubicBezTo>
                  <a:pt x="1046" y="3759"/>
                  <a:pt x="1126" y="3773"/>
                  <a:pt x="1218" y="3773"/>
                </a:cubicBezTo>
                <a:cubicBezTo>
                  <a:pt x="1377" y="3773"/>
                  <a:pt x="1536" y="3733"/>
                  <a:pt x="1668" y="3667"/>
                </a:cubicBezTo>
                <a:cubicBezTo>
                  <a:pt x="1801" y="3614"/>
                  <a:pt x="1920" y="3508"/>
                  <a:pt x="2039" y="3376"/>
                </a:cubicBezTo>
                <a:cubicBezTo>
                  <a:pt x="2132" y="3257"/>
                  <a:pt x="2224" y="3111"/>
                  <a:pt x="2304" y="2952"/>
                </a:cubicBezTo>
                <a:cubicBezTo>
                  <a:pt x="2383" y="2780"/>
                  <a:pt x="2449" y="2595"/>
                  <a:pt x="2529" y="2370"/>
                </a:cubicBezTo>
                <a:lnTo>
                  <a:pt x="3164" y="596"/>
                </a:lnTo>
                <a:cubicBezTo>
                  <a:pt x="3190" y="530"/>
                  <a:pt x="3217" y="490"/>
                  <a:pt x="3243" y="477"/>
                </a:cubicBezTo>
                <a:cubicBezTo>
                  <a:pt x="3283" y="464"/>
                  <a:pt x="3349" y="451"/>
                  <a:pt x="3442" y="451"/>
                </a:cubicBezTo>
                <a:cubicBezTo>
                  <a:pt x="3534" y="451"/>
                  <a:pt x="3601" y="437"/>
                  <a:pt x="3680" y="411"/>
                </a:cubicBezTo>
                <a:cubicBezTo>
                  <a:pt x="3746" y="398"/>
                  <a:pt x="3786" y="345"/>
                  <a:pt x="3786" y="279"/>
                </a:cubicBezTo>
                <a:cubicBezTo>
                  <a:pt x="3786" y="212"/>
                  <a:pt x="3746" y="160"/>
                  <a:pt x="3680" y="146"/>
                </a:cubicBezTo>
                <a:cubicBezTo>
                  <a:pt x="3614" y="120"/>
                  <a:pt x="3534" y="107"/>
                  <a:pt x="3442" y="107"/>
                </a:cubicBezTo>
                <a:lnTo>
                  <a:pt x="2409" y="107"/>
                </a:lnTo>
                <a:cubicBezTo>
                  <a:pt x="2317" y="107"/>
                  <a:pt x="2251" y="120"/>
                  <a:pt x="2224" y="146"/>
                </a:cubicBezTo>
                <a:cubicBezTo>
                  <a:pt x="2198" y="160"/>
                  <a:pt x="2184" y="212"/>
                  <a:pt x="2184" y="279"/>
                </a:cubicBezTo>
                <a:cubicBezTo>
                  <a:pt x="2184" y="318"/>
                  <a:pt x="2211" y="358"/>
                  <a:pt x="2251" y="398"/>
                </a:cubicBezTo>
                <a:cubicBezTo>
                  <a:pt x="2290" y="437"/>
                  <a:pt x="2370" y="451"/>
                  <a:pt x="2462" y="451"/>
                </a:cubicBezTo>
                <a:cubicBezTo>
                  <a:pt x="2568" y="451"/>
                  <a:pt x="2621" y="464"/>
                  <a:pt x="2648" y="477"/>
                </a:cubicBezTo>
                <a:cubicBezTo>
                  <a:pt x="2674" y="504"/>
                  <a:pt x="2687" y="517"/>
                  <a:pt x="2687" y="557"/>
                </a:cubicBezTo>
                <a:cubicBezTo>
                  <a:pt x="2687" y="623"/>
                  <a:pt x="2674" y="689"/>
                  <a:pt x="2648" y="795"/>
                </a:cubicBezTo>
                <a:lnTo>
                  <a:pt x="2184" y="2224"/>
                </a:lnTo>
                <a:lnTo>
                  <a:pt x="1324" y="623"/>
                </a:lnTo>
                <a:cubicBezTo>
                  <a:pt x="1311" y="583"/>
                  <a:pt x="1298" y="543"/>
                  <a:pt x="1284" y="504"/>
                </a:cubicBezTo>
                <a:cubicBezTo>
                  <a:pt x="1271" y="464"/>
                  <a:pt x="1271" y="437"/>
                  <a:pt x="1271" y="424"/>
                </a:cubicBezTo>
                <a:cubicBezTo>
                  <a:pt x="1271" y="385"/>
                  <a:pt x="1284" y="358"/>
                  <a:pt x="1298" y="358"/>
                </a:cubicBezTo>
                <a:cubicBezTo>
                  <a:pt x="1311" y="345"/>
                  <a:pt x="1324" y="345"/>
                  <a:pt x="1351" y="345"/>
                </a:cubicBezTo>
                <a:cubicBezTo>
                  <a:pt x="1430" y="345"/>
                  <a:pt x="1483" y="332"/>
                  <a:pt x="1509" y="292"/>
                </a:cubicBezTo>
                <a:cubicBezTo>
                  <a:pt x="1549" y="252"/>
                  <a:pt x="1562" y="212"/>
                  <a:pt x="1562" y="160"/>
                </a:cubicBezTo>
                <a:cubicBezTo>
                  <a:pt x="1562" y="120"/>
                  <a:pt x="1536" y="80"/>
                  <a:pt x="1509" y="54"/>
                </a:cubicBezTo>
                <a:cubicBezTo>
                  <a:pt x="1483" y="14"/>
                  <a:pt x="1417" y="1"/>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8524868" y="539496"/>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8"/>
          <p:cNvSpPr/>
          <p:nvPr/>
        </p:nvSpPr>
        <p:spPr>
          <a:xfrm>
            <a:off x="1839854" y="-160396"/>
            <a:ext cx="5464293" cy="5464293"/>
          </a:xfrm>
          <a:custGeom>
            <a:rect b="b" l="l" r="r" t="t"/>
            <a:pathLst>
              <a:path extrusionOk="0" h="79637" w="79637">
                <a:moveTo>
                  <a:pt x="39825" y="0"/>
                </a:moveTo>
                <a:cubicBezTo>
                  <a:pt x="17815" y="0"/>
                  <a:pt x="0" y="17815"/>
                  <a:pt x="0" y="39812"/>
                </a:cubicBezTo>
                <a:cubicBezTo>
                  <a:pt x="0" y="61822"/>
                  <a:pt x="17815" y="79636"/>
                  <a:pt x="39825" y="79636"/>
                </a:cubicBezTo>
                <a:cubicBezTo>
                  <a:pt x="61822" y="79636"/>
                  <a:pt x="79637" y="61822"/>
                  <a:pt x="79637" y="39812"/>
                </a:cubicBezTo>
                <a:cubicBezTo>
                  <a:pt x="79637" y="17815"/>
                  <a:pt x="61822" y="0"/>
                  <a:pt x="398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1313168" y="684333"/>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8"/>
          <p:cNvGrpSpPr/>
          <p:nvPr/>
        </p:nvGrpSpPr>
        <p:grpSpPr>
          <a:xfrm>
            <a:off x="7455302" y="3984540"/>
            <a:ext cx="675314" cy="304797"/>
            <a:chOff x="4763863" y="259761"/>
            <a:chExt cx="766705" cy="346045"/>
          </a:xfrm>
        </p:grpSpPr>
        <p:sp>
          <p:nvSpPr>
            <p:cNvPr id="134" name="Google Shape;134;p8"/>
            <p:cNvSpPr/>
            <p:nvPr/>
          </p:nvSpPr>
          <p:spPr>
            <a:xfrm>
              <a:off x="4763863" y="392187"/>
              <a:ext cx="184436" cy="160946"/>
            </a:xfrm>
            <a:custGeom>
              <a:rect b="b" l="l" r="r" t="t"/>
              <a:pathLst>
                <a:path extrusionOk="0" h="2912" w="3337">
                  <a:moveTo>
                    <a:pt x="477" y="0"/>
                  </a:moveTo>
                  <a:cubicBezTo>
                    <a:pt x="279" y="0"/>
                    <a:pt x="147" y="13"/>
                    <a:pt x="94" y="40"/>
                  </a:cubicBezTo>
                  <a:cubicBezTo>
                    <a:pt x="27" y="66"/>
                    <a:pt x="1" y="106"/>
                    <a:pt x="1" y="172"/>
                  </a:cubicBezTo>
                  <a:cubicBezTo>
                    <a:pt x="1" y="238"/>
                    <a:pt x="27" y="291"/>
                    <a:pt x="80" y="304"/>
                  </a:cubicBezTo>
                  <a:cubicBezTo>
                    <a:pt x="147" y="331"/>
                    <a:pt x="239" y="344"/>
                    <a:pt x="358" y="344"/>
                  </a:cubicBezTo>
                  <a:cubicBezTo>
                    <a:pt x="451" y="357"/>
                    <a:pt x="517" y="371"/>
                    <a:pt x="570" y="397"/>
                  </a:cubicBezTo>
                  <a:cubicBezTo>
                    <a:pt x="610" y="424"/>
                    <a:pt x="676" y="477"/>
                    <a:pt x="742" y="569"/>
                  </a:cubicBezTo>
                  <a:lnTo>
                    <a:pt x="1364" y="1456"/>
                  </a:lnTo>
                  <a:lnTo>
                    <a:pt x="1272" y="1575"/>
                  </a:lnTo>
                  <a:lnTo>
                    <a:pt x="1179" y="1707"/>
                  </a:lnTo>
                  <a:lnTo>
                    <a:pt x="1033" y="1906"/>
                  </a:lnTo>
                  <a:cubicBezTo>
                    <a:pt x="967" y="1972"/>
                    <a:pt x="888" y="2091"/>
                    <a:pt x="782" y="2237"/>
                  </a:cubicBezTo>
                  <a:cubicBezTo>
                    <a:pt x="742" y="2276"/>
                    <a:pt x="702" y="2303"/>
                    <a:pt x="663" y="2329"/>
                  </a:cubicBezTo>
                  <a:cubicBezTo>
                    <a:pt x="623" y="2343"/>
                    <a:pt x="570" y="2356"/>
                    <a:pt x="517" y="2369"/>
                  </a:cubicBezTo>
                  <a:cubicBezTo>
                    <a:pt x="424" y="2382"/>
                    <a:pt x="345" y="2396"/>
                    <a:pt x="266" y="2422"/>
                  </a:cubicBezTo>
                  <a:cubicBezTo>
                    <a:pt x="186" y="2435"/>
                    <a:pt x="133" y="2488"/>
                    <a:pt x="133" y="2554"/>
                  </a:cubicBezTo>
                  <a:cubicBezTo>
                    <a:pt x="133" y="2594"/>
                    <a:pt x="147" y="2634"/>
                    <a:pt x="160" y="2647"/>
                  </a:cubicBezTo>
                  <a:cubicBezTo>
                    <a:pt x="186" y="2674"/>
                    <a:pt x="213" y="2687"/>
                    <a:pt x="226" y="2700"/>
                  </a:cubicBezTo>
                  <a:cubicBezTo>
                    <a:pt x="266" y="2713"/>
                    <a:pt x="292" y="2726"/>
                    <a:pt x="319" y="2726"/>
                  </a:cubicBezTo>
                  <a:lnTo>
                    <a:pt x="1099" y="2726"/>
                  </a:lnTo>
                  <a:cubicBezTo>
                    <a:pt x="1139" y="2726"/>
                    <a:pt x="1166" y="2726"/>
                    <a:pt x="1205" y="2740"/>
                  </a:cubicBezTo>
                  <a:lnTo>
                    <a:pt x="1338" y="2740"/>
                  </a:lnTo>
                  <a:cubicBezTo>
                    <a:pt x="1391" y="2740"/>
                    <a:pt x="1444" y="2726"/>
                    <a:pt x="1510" y="2713"/>
                  </a:cubicBezTo>
                  <a:cubicBezTo>
                    <a:pt x="1563" y="2687"/>
                    <a:pt x="1602" y="2647"/>
                    <a:pt x="1602" y="2568"/>
                  </a:cubicBezTo>
                  <a:cubicBezTo>
                    <a:pt x="1602" y="2541"/>
                    <a:pt x="1576" y="2515"/>
                    <a:pt x="1549" y="2475"/>
                  </a:cubicBezTo>
                  <a:cubicBezTo>
                    <a:pt x="1510" y="2435"/>
                    <a:pt x="1430" y="2409"/>
                    <a:pt x="1311" y="2409"/>
                  </a:cubicBezTo>
                  <a:cubicBezTo>
                    <a:pt x="1258" y="2409"/>
                    <a:pt x="1219" y="2409"/>
                    <a:pt x="1205" y="2396"/>
                  </a:cubicBezTo>
                  <a:cubicBezTo>
                    <a:pt x="1205" y="2382"/>
                    <a:pt x="1192" y="2369"/>
                    <a:pt x="1192" y="2356"/>
                  </a:cubicBezTo>
                  <a:cubicBezTo>
                    <a:pt x="1192" y="2329"/>
                    <a:pt x="1205" y="2303"/>
                    <a:pt x="1245" y="2263"/>
                  </a:cubicBezTo>
                  <a:cubicBezTo>
                    <a:pt x="1272" y="2210"/>
                    <a:pt x="1298" y="2184"/>
                    <a:pt x="1324" y="2157"/>
                  </a:cubicBezTo>
                  <a:cubicBezTo>
                    <a:pt x="1364" y="2091"/>
                    <a:pt x="1404" y="2038"/>
                    <a:pt x="1444" y="1985"/>
                  </a:cubicBezTo>
                  <a:cubicBezTo>
                    <a:pt x="1483" y="1932"/>
                    <a:pt x="1536" y="1866"/>
                    <a:pt x="1602" y="1774"/>
                  </a:cubicBezTo>
                  <a:cubicBezTo>
                    <a:pt x="1655" y="1840"/>
                    <a:pt x="1708" y="1919"/>
                    <a:pt x="1761" y="1999"/>
                  </a:cubicBezTo>
                  <a:cubicBezTo>
                    <a:pt x="1827" y="2065"/>
                    <a:pt x="1867" y="2131"/>
                    <a:pt x="1920" y="2197"/>
                  </a:cubicBezTo>
                  <a:cubicBezTo>
                    <a:pt x="1960" y="2263"/>
                    <a:pt x="1999" y="2329"/>
                    <a:pt x="2026" y="2382"/>
                  </a:cubicBezTo>
                  <a:cubicBezTo>
                    <a:pt x="2066" y="2435"/>
                    <a:pt x="2079" y="2462"/>
                    <a:pt x="2079" y="2475"/>
                  </a:cubicBezTo>
                  <a:cubicBezTo>
                    <a:pt x="2079" y="2515"/>
                    <a:pt x="2066" y="2541"/>
                    <a:pt x="2052" y="2554"/>
                  </a:cubicBezTo>
                  <a:lnTo>
                    <a:pt x="1973" y="2568"/>
                  </a:lnTo>
                  <a:cubicBezTo>
                    <a:pt x="1933" y="2581"/>
                    <a:pt x="1907" y="2594"/>
                    <a:pt x="1894" y="2634"/>
                  </a:cubicBezTo>
                  <a:cubicBezTo>
                    <a:pt x="1880" y="2674"/>
                    <a:pt x="1880" y="2700"/>
                    <a:pt x="1880" y="2726"/>
                  </a:cubicBezTo>
                  <a:cubicBezTo>
                    <a:pt x="1880" y="2753"/>
                    <a:pt x="1894" y="2793"/>
                    <a:pt x="1933" y="2832"/>
                  </a:cubicBezTo>
                  <a:cubicBezTo>
                    <a:pt x="1986" y="2885"/>
                    <a:pt x="2052" y="2912"/>
                    <a:pt x="2158" y="2912"/>
                  </a:cubicBezTo>
                  <a:cubicBezTo>
                    <a:pt x="2238" y="2912"/>
                    <a:pt x="2304" y="2899"/>
                    <a:pt x="2357" y="2899"/>
                  </a:cubicBezTo>
                  <a:lnTo>
                    <a:pt x="2807" y="2899"/>
                  </a:lnTo>
                  <a:cubicBezTo>
                    <a:pt x="2873" y="2899"/>
                    <a:pt x="2966" y="2912"/>
                    <a:pt x="3072" y="2912"/>
                  </a:cubicBezTo>
                  <a:cubicBezTo>
                    <a:pt x="3124" y="2912"/>
                    <a:pt x="3191" y="2899"/>
                    <a:pt x="3244" y="2885"/>
                  </a:cubicBezTo>
                  <a:cubicBezTo>
                    <a:pt x="3297" y="2872"/>
                    <a:pt x="3336" y="2819"/>
                    <a:pt x="3336" y="2740"/>
                  </a:cubicBezTo>
                  <a:cubicBezTo>
                    <a:pt x="3336" y="2687"/>
                    <a:pt x="3310" y="2660"/>
                    <a:pt x="3257" y="2634"/>
                  </a:cubicBezTo>
                  <a:cubicBezTo>
                    <a:pt x="3217" y="2607"/>
                    <a:pt x="3151" y="2594"/>
                    <a:pt x="3085" y="2594"/>
                  </a:cubicBezTo>
                  <a:cubicBezTo>
                    <a:pt x="3019" y="2581"/>
                    <a:pt x="2952" y="2581"/>
                    <a:pt x="2899" y="2581"/>
                  </a:cubicBezTo>
                  <a:cubicBezTo>
                    <a:pt x="2847" y="2568"/>
                    <a:pt x="2794" y="2554"/>
                    <a:pt x="2727" y="2541"/>
                  </a:cubicBezTo>
                  <a:cubicBezTo>
                    <a:pt x="2701" y="2528"/>
                    <a:pt x="2674" y="2515"/>
                    <a:pt x="2635" y="2475"/>
                  </a:cubicBezTo>
                  <a:cubicBezTo>
                    <a:pt x="2595" y="2449"/>
                    <a:pt x="2555" y="2396"/>
                    <a:pt x="2489" y="2316"/>
                  </a:cubicBezTo>
                  <a:cubicBezTo>
                    <a:pt x="2423" y="2237"/>
                    <a:pt x="2330" y="2131"/>
                    <a:pt x="2238" y="1999"/>
                  </a:cubicBezTo>
                  <a:cubicBezTo>
                    <a:pt x="2132" y="1853"/>
                    <a:pt x="1999" y="1668"/>
                    <a:pt x="1841" y="1443"/>
                  </a:cubicBezTo>
                  <a:cubicBezTo>
                    <a:pt x="1920" y="1324"/>
                    <a:pt x="1999" y="1218"/>
                    <a:pt x="2066" y="1112"/>
                  </a:cubicBezTo>
                  <a:cubicBezTo>
                    <a:pt x="2145" y="993"/>
                    <a:pt x="2224" y="887"/>
                    <a:pt x="2330" y="768"/>
                  </a:cubicBezTo>
                  <a:cubicBezTo>
                    <a:pt x="2397" y="675"/>
                    <a:pt x="2476" y="622"/>
                    <a:pt x="2542" y="609"/>
                  </a:cubicBezTo>
                  <a:cubicBezTo>
                    <a:pt x="2582" y="582"/>
                    <a:pt x="2661" y="569"/>
                    <a:pt x="2754" y="569"/>
                  </a:cubicBezTo>
                  <a:cubicBezTo>
                    <a:pt x="2860" y="556"/>
                    <a:pt x="2992" y="556"/>
                    <a:pt x="3177" y="556"/>
                  </a:cubicBezTo>
                  <a:cubicBezTo>
                    <a:pt x="3217" y="556"/>
                    <a:pt x="3244" y="543"/>
                    <a:pt x="3270" y="516"/>
                  </a:cubicBezTo>
                  <a:cubicBezTo>
                    <a:pt x="3297" y="477"/>
                    <a:pt x="3310" y="437"/>
                    <a:pt x="3310" y="424"/>
                  </a:cubicBezTo>
                  <a:cubicBezTo>
                    <a:pt x="3310" y="291"/>
                    <a:pt x="3257" y="225"/>
                    <a:pt x="3164" y="225"/>
                  </a:cubicBezTo>
                  <a:lnTo>
                    <a:pt x="2026" y="225"/>
                  </a:lnTo>
                  <a:cubicBezTo>
                    <a:pt x="1947" y="225"/>
                    <a:pt x="1880" y="238"/>
                    <a:pt x="1827" y="265"/>
                  </a:cubicBezTo>
                  <a:cubicBezTo>
                    <a:pt x="1788" y="291"/>
                    <a:pt x="1761" y="331"/>
                    <a:pt x="1761" y="410"/>
                  </a:cubicBezTo>
                  <a:cubicBezTo>
                    <a:pt x="1761" y="450"/>
                    <a:pt x="1774" y="490"/>
                    <a:pt x="1801" y="516"/>
                  </a:cubicBezTo>
                  <a:cubicBezTo>
                    <a:pt x="1841" y="529"/>
                    <a:pt x="1867" y="543"/>
                    <a:pt x="1880" y="556"/>
                  </a:cubicBezTo>
                  <a:cubicBezTo>
                    <a:pt x="1907" y="569"/>
                    <a:pt x="1920" y="582"/>
                    <a:pt x="1920" y="596"/>
                  </a:cubicBezTo>
                  <a:cubicBezTo>
                    <a:pt x="1920" y="609"/>
                    <a:pt x="1907" y="649"/>
                    <a:pt x="1867" y="702"/>
                  </a:cubicBezTo>
                  <a:cubicBezTo>
                    <a:pt x="1841" y="754"/>
                    <a:pt x="1801" y="821"/>
                    <a:pt x="1748" y="900"/>
                  </a:cubicBezTo>
                  <a:lnTo>
                    <a:pt x="1602" y="1125"/>
                  </a:lnTo>
                  <a:cubicBezTo>
                    <a:pt x="1536" y="1032"/>
                    <a:pt x="1470" y="953"/>
                    <a:pt x="1417" y="874"/>
                  </a:cubicBezTo>
                  <a:cubicBezTo>
                    <a:pt x="1364" y="794"/>
                    <a:pt x="1311" y="715"/>
                    <a:pt x="1272" y="662"/>
                  </a:cubicBezTo>
                  <a:cubicBezTo>
                    <a:pt x="1232" y="596"/>
                    <a:pt x="1192" y="543"/>
                    <a:pt x="1166" y="503"/>
                  </a:cubicBezTo>
                  <a:cubicBezTo>
                    <a:pt x="1152" y="463"/>
                    <a:pt x="1139" y="437"/>
                    <a:pt x="1139" y="424"/>
                  </a:cubicBezTo>
                  <a:cubicBezTo>
                    <a:pt x="1139" y="384"/>
                    <a:pt x="1152" y="371"/>
                    <a:pt x="1179" y="371"/>
                  </a:cubicBezTo>
                  <a:cubicBezTo>
                    <a:pt x="1219" y="371"/>
                    <a:pt x="1272" y="357"/>
                    <a:pt x="1324" y="357"/>
                  </a:cubicBezTo>
                  <a:cubicBezTo>
                    <a:pt x="1391" y="357"/>
                    <a:pt x="1444" y="344"/>
                    <a:pt x="1470" y="304"/>
                  </a:cubicBezTo>
                  <a:cubicBezTo>
                    <a:pt x="1510" y="265"/>
                    <a:pt x="1523" y="238"/>
                    <a:pt x="1523" y="199"/>
                  </a:cubicBezTo>
                  <a:cubicBezTo>
                    <a:pt x="1523" y="172"/>
                    <a:pt x="1523" y="146"/>
                    <a:pt x="1523" y="132"/>
                  </a:cubicBezTo>
                  <a:cubicBezTo>
                    <a:pt x="1523" y="106"/>
                    <a:pt x="1510" y="79"/>
                    <a:pt x="1483" y="66"/>
                  </a:cubicBezTo>
                  <a:cubicBezTo>
                    <a:pt x="1457" y="40"/>
                    <a:pt x="1430" y="27"/>
                    <a:pt x="1377" y="13"/>
                  </a:cubicBezTo>
                  <a:cubicBezTo>
                    <a:pt x="1338" y="0"/>
                    <a:pt x="1272" y="0"/>
                    <a:pt x="1179"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4962835" y="259761"/>
              <a:ext cx="166860" cy="289725"/>
            </a:xfrm>
            <a:custGeom>
              <a:rect b="b" l="l" r="r" t="t"/>
              <a:pathLst>
                <a:path extrusionOk="0" h="5242" w="3019">
                  <a:moveTo>
                    <a:pt x="2873" y="0"/>
                  </a:moveTo>
                  <a:cubicBezTo>
                    <a:pt x="2767" y="0"/>
                    <a:pt x="2688" y="27"/>
                    <a:pt x="2635" y="80"/>
                  </a:cubicBezTo>
                  <a:cubicBezTo>
                    <a:pt x="2595" y="133"/>
                    <a:pt x="2529" y="225"/>
                    <a:pt x="2476" y="358"/>
                  </a:cubicBezTo>
                  <a:cubicBezTo>
                    <a:pt x="2383" y="530"/>
                    <a:pt x="2317" y="675"/>
                    <a:pt x="2264" y="781"/>
                  </a:cubicBezTo>
                  <a:lnTo>
                    <a:pt x="2119" y="1073"/>
                  </a:lnTo>
                  <a:cubicBezTo>
                    <a:pt x="2079" y="1152"/>
                    <a:pt x="2052" y="1231"/>
                    <a:pt x="2013" y="1298"/>
                  </a:cubicBezTo>
                  <a:cubicBezTo>
                    <a:pt x="1973" y="1377"/>
                    <a:pt x="1933" y="1456"/>
                    <a:pt x="1880" y="1562"/>
                  </a:cubicBezTo>
                  <a:cubicBezTo>
                    <a:pt x="1827" y="1668"/>
                    <a:pt x="1761" y="1787"/>
                    <a:pt x="1682" y="1946"/>
                  </a:cubicBezTo>
                  <a:cubicBezTo>
                    <a:pt x="1589" y="2092"/>
                    <a:pt x="1483" y="2277"/>
                    <a:pt x="1364" y="2515"/>
                  </a:cubicBezTo>
                  <a:cubicBezTo>
                    <a:pt x="1258" y="2700"/>
                    <a:pt x="1179" y="2846"/>
                    <a:pt x="1126" y="2952"/>
                  </a:cubicBezTo>
                  <a:cubicBezTo>
                    <a:pt x="1060" y="3058"/>
                    <a:pt x="1007" y="3150"/>
                    <a:pt x="967" y="3217"/>
                  </a:cubicBezTo>
                  <a:cubicBezTo>
                    <a:pt x="941" y="3283"/>
                    <a:pt x="901" y="3323"/>
                    <a:pt x="874" y="3362"/>
                  </a:cubicBezTo>
                  <a:cubicBezTo>
                    <a:pt x="861" y="3402"/>
                    <a:pt x="835" y="3442"/>
                    <a:pt x="808" y="3481"/>
                  </a:cubicBezTo>
                  <a:cubicBezTo>
                    <a:pt x="782" y="3521"/>
                    <a:pt x="755" y="3574"/>
                    <a:pt x="716" y="3640"/>
                  </a:cubicBezTo>
                  <a:cubicBezTo>
                    <a:pt x="689" y="3693"/>
                    <a:pt x="636" y="3786"/>
                    <a:pt x="583" y="3892"/>
                  </a:cubicBezTo>
                  <a:cubicBezTo>
                    <a:pt x="530" y="4011"/>
                    <a:pt x="451" y="4156"/>
                    <a:pt x="358" y="4328"/>
                  </a:cubicBezTo>
                  <a:cubicBezTo>
                    <a:pt x="266" y="4514"/>
                    <a:pt x="160" y="4739"/>
                    <a:pt x="14" y="5017"/>
                  </a:cubicBezTo>
                  <a:cubicBezTo>
                    <a:pt x="1" y="5030"/>
                    <a:pt x="1" y="5043"/>
                    <a:pt x="1" y="5070"/>
                  </a:cubicBezTo>
                  <a:cubicBezTo>
                    <a:pt x="1" y="5122"/>
                    <a:pt x="27" y="5162"/>
                    <a:pt x="54" y="5189"/>
                  </a:cubicBezTo>
                  <a:cubicBezTo>
                    <a:pt x="94" y="5228"/>
                    <a:pt x="133" y="5242"/>
                    <a:pt x="173" y="5242"/>
                  </a:cubicBezTo>
                  <a:cubicBezTo>
                    <a:pt x="239" y="5242"/>
                    <a:pt x="279" y="5228"/>
                    <a:pt x="332" y="5202"/>
                  </a:cubicBezTo>
                  <a:cubicBezTo>
                    <a:pt x="385" y="5175"/>
                    <a:pt x="411" y="5149"/>
                    <a:pt x="438" y="5096"/>
                  </a:cubicBezTo>
                  <a:lnTo>
                    <a:pt x="2939" y="384"/>
                  </a:lnTo>
                  <a:cubicBezTo>
                    <a:pt x="2952" y="358"/>
                    <a:pt x="2966" y="318"/>
                    <a:pt x="2992" y="265"/>
                  </a:cubicBezTo>
                  <a:cubicBezTo>
                    <a:pt x="3005" y="225"/>
                    <a:pt x="3019" y="186"/>
                    <a:pt x="3019" y="146"/>
                  </a:cubicBezTo>
                  <a:cubicBezTo>
                    <a:pt x="3019" y="120"/>
                    <a:pt x="3019" y="93"/>
                    <a:pt x="2992" y="53"/>
                  </a:cubicBezTo>
                  <a:cubicBezTo>
                    <a:pt x="2979" y="14"/>
                    <a:pt x="2939" y="0"/>
                    <a:pt x="2873"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5141357" y="259761"/>
              <a:ext cx="177085" cy="287515"/>
            </a:xfrm>
            <a:custGeom>
              <a:rect b="b" l="l" r="r" t="t"/>
              <a:pathLst>
                <a:path extrusionOk="0" h="5202" w="3204">
                  <a:moveTo>
                    <a:pt x="1668" y="0"/>
                  </a:moveTo>
                  <a:cubicBezTo>
                    <a:pt x="1417" y="0"/>
                    <a:pt x="1192" y="53"/>
                    <a:pt x="993" y="159"/>
                  </a:cubicBezTo>
                  <a:cubicBezTo>
                    <a:pt x="808" y="252"/>
                    <a:pt x="636" y="371"/>
                    <a:pt x="503" y="517"/>
                  </a:cubicBezTo>
                  <a:cubicBezTo>
                    <a:pt x="371" y="662"/>
                    <a:pt x="278" y="808"/>
                    <a:pt x="199" y="953"/>
                  </a:cubicBezTo>
                  <a:cubicBezTo>
                    <a:pt x="133" y="1099"/>
                    <a:pt x="106" y="1231"/>
                    <a:pt x="106" y="1324"/>
                  </a:cubicBezTo>
                  <a:cubicBezTo>
                    <a:pt x="106" y="1337"/>
                    <a:pt x="106" y="1377"/>
                    <a:pt x="106" y="1417"/>
                  </a:cubicBezTo>
                  <a:cubicBezTo>
                    <a:pt x="119" y="1456"/>
                    <a:pt x="133" y="1496"/>
                    <a:pt x="146" y="1549"/>
                  </a:cubicBezTo>
                  <a:cubicBezTo>
                    <a:pt x="159" y="1589"/>
                    <a:pt x="199" y="1615"/>
                    <a:pt x="225" y="1655"/>
                  </a:cubicBezTo>
                  <a:cubicBezTo>
                    <a:pt x="265" y="1681"/>
                    <a:pt x="318" y="1708"/>
                    <a:pt x="384" y="1708"/>
                  </a:cubicBezTo>
                  <a:cubicBezTo>
                    <a:pt x="503" y="1708"/>
                    <a:pt x="583" y="1681"/>
                    <a:pt x="649" y="1628"/>
                  </a:cubicBezTo>
                  <a:cubicBezTo>
                    <a:pt x="702" y="1575"/>
                    <a:pt x="742" y="1496"/>
                    <a:pt x="742" y="1417"/>
                  </a:cubicBezTo>
                  <a:cubicBezTo>
                    <a:pt x="742" y="1377"/>
                    <a:pt x="728" y="1350"/>
                    <a:pt x="715" y="1324"/>
                  </a:cubicBezTo>
                  <a:cubicBezTo>
                    <a:pt x="702" y="1298"/>
                    <a:pt x="689" y="1271"/>
                    <a:pt x="662" y="1245"/>
                  </a:cubicBezTo>
                  <a:lnTo>
                    <a:pt x="609" y="1178"/>
                  </a:lnTo>
                  <a:cubicBezTo>
                    <a:pt x="596" y="1165"/>
                    <a:pt x="596" y="1139"/>
                    <a:pt x="596" y="1099"/>
                  </a:cubicBezTo>
                  <a:cubicBezTo>
                    <a:pt x="596" y="1073"/>
                    <a:pt x="622" y="1020"/>
                    <a:pt x="662" y="940"/>
                  </a:cubicBezTo>
                  <a:cubicBezTo>
                    <a:pt x="715" y="861"/>
                    <a:pt x="781" y="768"/>
                    <a:pt x="861" y="689"/>
                  </a:cubicBezTo>
                  <a:cubicBezTo>
                    <a:pt x="953" y="609"/>
                    <a:pt x="1059" y="530"/>
                    <a:pt x="1178" y="477"/>
                  </a:cubicBezTo>
                  <a:cubicBezTo>
                    <a:pt x="1297" y="411"/>
                    <a:pt x="1443" y="371"/>
                    <a:pt x="1602" y="371"/>
                  </a:cubicBezTo>
                  <a:cubicBezTo>
                    <a:pt x="1761" y="371"/>
                    <a:pt x="1893" y="411"/>
                    <a:pt x="2012" y="464"/>
                  </a:cubicBezTo>
                  <a:cubicBezTo>
                    <a:pt x="2118" y="517"/>
                    <a:pt x="2211" y="583"/>
                    <a:pt x="2277" y="675"/>
                  </a:cubicBezTo>
                  <a:cubicBezTo>
                    <a:pt x="2343" y="755"/>
                    <a:pt x="2396" y="848"/>
                    <a:pt x="2422" y="953"/>
                  </a:cubicBezTo>
                  <a:cubicBezTo>
                    <a:pt x="2462" y="1059"/>
                    <a:pt x="2475" y="1152"/>
                    <a:pt x="2475" y="1258"/>
                  </a:cubicBezTo>
                  <a:cubicBezTo>
                    <a:pt x="2475" y="1456"/>
                    <a:pt x="2436" y="1668"/>
                    <a:pt x="2356" y="1906"/>
                  </a:cubicBezTo>
                  <a:cubicBezTo>
                    <a:pt x="2290" y="2131"/>
                    <a:pt x="2184" y="2356"/>
                    <a:pt x="2052" y="2595"/>
                  </a:cubicBezTo>
                  <a:cubicBezTo>
                    <a:pt x="1933" y="2820"/>
                    <a:pt x="1787" y="3058"/>
                    <a:pt x="1628" y="3283"/>
                  </a:cubicBezTo>
                  <a:cubicBezTo>
                    <a:pt x="1469" y="3508"/>
                    <a:pt x="1297" y="3720"/>
                    <a:pt x="1112" y="3931"/>
                  </a:cubicBezTo>
                  <a:cubicBezTo>
                    <a:pt x="940" y="4117"/>
                    <a:pt x="768" y="4302"/>
                    <a:pt x="596" y="4474"/>
                  </a:cubicBezTo>
                  <a:cubicBezTo>
                    <a:pt x="424" y="4633"/>
                    <a:pt x="265" y="4778"/>
                    <a:pt x="119" y="4884"/>
                  </a:cubicBezTo>
                  <a:cubicBezTo>
                    <a:pt x="93" y="4911"/>
                    <a:pt x="67" y="4937"/>
                    <a:pt x="27" y="4964"/>
                  </a:cubicBezTo>
                  <a:cubicBezTo>
                    <a:pt x="14" y="4977"/>
                    <a:pt x="0" y="5003"/>
                    <a:pt x="0" y="5043"/>
                  </a:cubicBezTo>
                  <a:cubicBezTo>
                    <a:pt x="0" y="5070"/>
                    <a:pt x="14" y="5109"/>
                    <a:pt x="27" y="5136"/>
                  </a:cubicBezTo>
                  <a:cubicBezTo>
                    <a:pt x="67" y="5175"/>
                    <a:pt x="106" y="5202"/>
                    <a:pt x="172" y="5202"/>
                  </a:cubicBezTo>
                  <a:cubicBezTo>
                    <a:pt x="225" y="5202"/>
                    <a:pt x="292" y="5189"/>
                    <a:pt x="331" y="5162"/>
                  </a:cubicBezTo>
                  <a:cubicBezTo>
                    <a:pt x="384" y="5149"/>
                    <a:pt x="411" y="5136"/>
                    <a:pt x="437" y="5109"/>
                  </a:cubicBezTo>
                  <a:lnTo>
                    <a:pt x="1112" y="5109"/>
                  </a:lnTo>
                  <a:cubicBezTo>
                    <a:pt x="1244" y="5109"/>
                    <a:pt x="1377" y="5109"/>
                    <a:pt x="1509" y="5122"/>
                  </a:cubicBezTo>
                  <a:lnTo>
                    <a:pt x="1880" y="5122"/>
                  </a:lnTo>
                  <a:cubicBezTo>
                    <a:pt x="2012" y="5122"/>
                    <a:pt x="2131" y="5122"/>
                    <a:pt x="2264" y="5136"/>
                  </a:cubicBezTo>
                  <a:lnTo>
                    <a:pt x="2674" y="5136"/>
                  </a:lnTo>
                  <a:cubicBezTo>
                    <a:pt x="2687" y="5136"/>
                    <a:pt x="2714" y="5122"/>
                    <a:pt x="2753" y="5096"/>
                  </a:cubicBezTo>
                  <a:cubicBezTo>
                    <a:pt x="2793" y="5083"/>
                    <a:pt x="2833" y="5043"/>
                    <a:pt x="2859" y="4990"/>
                  </a:cubicBezTo>
                  <a:cubicBezTo>
                    <a:pt x="2965" y="4792"/>
                    <a:pt x="3058" y="4646"/>
                    <a:pt x="3111" y="4553"/>
                  </a:cubicBezTo>
                  <a:cubicBezTo>
                    <a:pt x="3177" y="4461"/>
                    <a:pt x="3203" y="4395"/>
                    <a:pt x="3203" y="4355"/>
                  </a:cubicBezTo>
                  <a:cubicBezTo>
                    <a:pt x="3203" y="4302"/>
                    <a:pt x="3190" y="4275"/>
                    <a:pt x="3137" y="4249"/>
                  </a:cubicBezTo>
                  <a:cubicBezTo>
                    <a:pt x="3111" y="4236"/>
                    <a:pt x="3071" y="4222"/>
                    <a:pt x="3018" y="4222"/>
                  </a:cubicBezTo>
                  <a:cubicBezTo>
                    <a:pt x="2965" y="4222"/>
                    <a:pt x="2925" y="4236"/>
                    <a:pt x="2886" y="4275"/>
                  </a:cubicBezTo>
                  <a:cubicBezTo>
                    <a:pt x="2859" y="4302"/>
                    <a:pt x="2833" y="4328"/>
                    <a:pt x="2819" y="4368"/>
                  </a:cubicBezTo>
                  <a:lnTo>
                    <a:pt x="2647" y="4620"/>
                  </a:lnTo>
                  <a:cubicBezTo>
                    <a:pt x="2621" y="4672"/>
                    <a:pt x="2594" y="4699"/>
                    <a:pt x="2568" y="4712"/>
                  </a:cubicBezTo>
                  <a:cubicBezTo>
                    <a:pt x="2542" y="4725"/>
                    <a:pt x="2515" y="4739"/>
                    <a:pt x="2489" y="4739"/>
                  </a:cubicBezTo>
                  <a:lnTo>
                    <a:pt x="1800" y="4739"/>
                  </a:lnTo>
                  <a:cubicBezTo>
                    <a:pt x="1628" y="4725"/>
                    <a:pt x="1456" y="4725"/>
                    <a:pt x="1271" y="4725"/>
                  </a:cubicBezTo>
                  <a:cubicBezTo>
                    <a:pt x="1099" y="4725"/>
                    <a:pt x="940" y="4712"/>
                    <a:pt x="821" y="4712"/>
                  </a:cubicBezTo>
                  <a:cubicBezTo>
                    <a:pt x="940" y="4593"/>
                    <a:pt x="1072" y="4461"/>
                    <a:pt x="1218" y="4302"/>
                  </a:cubicBezTo>
                  <a:cubicBezTo>
                    <a:pt x="1377" y="4143"/>
                    <a:pt x="1536" y="3971"/>
                    <a:pt x="1681" y="3786"/>
                  </a:cubicBezTo>
                  <a:cubicBezTo>
                    <a:pt x="1840" y="3600"/>
                    <a:pt x="1999" y="3402"/>
                    <a:pt x="2144" y="3203"/>
                  </a:cubicBezTo>
                  <a:cubicBezTo>
                    <a:pt x="2290" y="2992"/>
                    <a:pt x="2436" y="2780"/>
                    <a:pt x="2542" y="2555"/>
                  </a:cubicBezTo>
                  <a:cubicBezTo>
                    <a:pt x="2661" y="2343"/>
                    <a:pt x="2753" y="2131"/>
                    <a:pt x="2833" y="1906"/>
                  </a:cubicBezTo>
                  <a:cubicBezTo>
                    <a:pt x="2899" y="1681"/>
                    <a:pt x="2939" y="1470"/>
                    <a:pt x="2939" y="1271"/>
                  </a:cubicBezTo>
                  <a:cubicBezTo>
                    <a:pt x="2939" y="1086"/>
                    <a:pt x="2912" y="927"/>
                    <a:pt x="2872" y="781"/>
                  </a:cubicBezTo>
                  <a:cubicBezTo>
                    <a:pt x="2833" y="623"/>
                    <a:pt x="2753" y="490"/>
                    <a:pt x="2647" y="371"/>
                  </a:cubicBezTo>
                  <a:cubicBezTo>
                    <a:pt x="2542" y="265"/>
                    <a:pt x="2409" y="173"/>
                    <a:pt x="2250" y="106"/>
                  </a:cubicBezTo>
                  <a:cubicBezTo>
                    <a:pt x="2092" y="40"/>
                    <a:pt x="1893" y="0"/>
                    <a:pt x="1668"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20598" y="397272"/>
              <a:ext cx="209971" cy="208534"/>
            </a:xfrm>
            <a:custGeom>
              <a:rect b="b" l="l" r="r" t="t"/>
              <a:pathLst>
                <a:path extrusionOk="0" h="3773" w="3799">
                  <a:moveTo>
                    <a:pt x="384" y="1"/>
                  </a:moveTo>
                  <a:cubicBezTo>
                    <a:pt x="278" y="1"/>
                    <a:pt x="199" y="14"/>
                    <a:pt x="119" y="54"/>
                  </a:cubicBezTo>
                  <a:cubicBezTo>
                    <a:pt x="40" y="80"/>
                    <a:pt x="0" y="133"/>
                    <a:pt x="0" y="199"/>
                  </a:cubicBezTo>
                  <a:cubicBezTo>
                    <a:pt x="0" y="279"/>
                    <a:pt x="53" y="318"/>
                    <a:pt x="132" y="332"/>
                  </a:cubicBezTo>
                  <a:cubicBezTo>
                    <a:pt x="212" y="345"/>
                    <a:pt x="331" y="358"/>
                    <a:pt x="490" y="358"/>
                  </a:cubicBezTo>
                  <a:lnTo>
                    <a:pt x="609" y="358"/>
                  </a:lnTo>
                  <a:cubicBezTo>
                    <a:pt x="649" y="371"/>
                    <a:pt x="675" y="371"/>
                    <a:pt x="701" y="385"/>
                  </a:cubicBezTo>
                  <a:cubicBezTo>
                    <a:pt x="728" y="398"/>
                    <a:pt x="741" y="411"/>
                    <a:pt x="754" y="437"/>
                  </a:cubicBezTo>
                  <a:cubicBezTo>
                    <a:pt x="781" y="464"/>
                    <a:pt x="794" y="490"/>
                    <a:pt x="821" y="530"/>
                  </a:cubicBezTo>
                  <a:lnTo>
                    <a:pt x="2025" y="2714"/>
                  </a:lnTo>
                  <a:cubicBezTo>
                    <a:pt x="1972" y="2833"/>
                    <a:pt x="1919" y="2939"/>
                    <a:pt x="1866" y="3032"/>
                  </a:cubicBezTo>
                  <a:cubicBezTo>
                    <a:pt x="1813" y="3124"/>
                    <a:pt x="1760" y="3190"/>
                    <a:pt x="1694" y="3257"/>
                  </a:cubicBezTo>
                  <a:cubicBezTo>
                    <a:pt x="1641" y="3296"/>
                    <a:pt x="1575" y="3349"/>
                    <a:pt x="1509" y="3376"/>
                  </a:cubicBezTo>
                  <a:cubicBezTo>
                    <a:pt x="1429" y="3415"/>
                    <a:pt x="1363" y="3429"/>
                    <a:pt x="1297" y="3429"/>
                  </a:cubicBezTo>
                  <a:cubicBezTo>
                    <a:pt x="1178" y="3429"/>
                    <a:pt x="1072" y="3402"/>
                    <a:pt x="993" y="3349"/>
                  </a:cubicBezTo>
                  <a:cubicBezTo>
                    <a:pt x="926" y="3296"/>
                    <a:pt x="887" y="3230"/>
                    <a:pt x="887" y="3164"/>
                  </a:cubicBezTo>
                  <a:cubicBezTo>
                    <a:pt x="887" y="3137"/>
                    <a:pt x="900" y="3098"/>
                    <a:pt x="913" y="3071"/>
                  </a:cubicBezTo>
                  <a:cubicBezTo>
                    <a:pt x="940" y="3045"/>
                    <a:pt x="966" y="3018"/>
                    <a:pt x="993" y="3018"/>
                  </a:cubicBezTo>
                  <a:cubicBezTo>
                    <a:pt x="1019" y="3018"/>
                    <a:pt x="1046" y="3018"/>
                    <a:pt x="1072" y="3005"/>
                  </a:cubicBezTo>
                  <a:cubicBezTo>
                    <a:pt x="1099" y="3005"/>
                    <a:pt x="1125" y="2992"/>
                    <a:pt x="1151" y="2979"/>
                  </a:cubicBezTo>
                  <a:cubicBezTo>
                    <a:pt x="1178" y="2965"/>
                    <a:pt x="1204" y="2939"/>
                    <a:pt x="1218" y="2912"/>
                  </a:cubicBezTo>
                  <a:cubicBezTo>
                    <a:pt x="1231" y="2899"/>
                    <a:pt x="1244" y="2859"/>
                    <a:pt x="1244" y="2820"/>
                  </a:cubicBezTo>
                  <a:cubicBezTo>
                    <a:pt x="1244" y="2754"/>
                    <a:pt x="1218" y="2701"/>
                    <a:pt x="1165" y="2674"/>
                  </a:cubicBezTo>
                  <a:cubicBezTo>
                    <a:pt x="1125" y="2648"/>
                    <a:pt x="1072" y="2634"/>
                    <a:pt x="1019" y="2634"/>
                  </a:cubicBezTo>
                  <a:cubicBezTo>
                    <a:pt x="966" y="2634"/>
                    <a:pt x="913" y="2634"/>
                    <a:pt x="847" y="2661"/>
                  </a:cubicBezTo>
                  <a:cubicBezTo>
                    <a:pt x="794" y="2687"/>
                    <a:pt x="754" y="2714"/>
                    <a:pt x="701" y="2754"/>
                  </a:cubicBezTo>
                  <a:cubicBezTo>
                    <a:pt x="662" y="2807"/>
                    <a:pt x="622" y="2859"/>
                    <a:pt x="596" y="2926"/>
                  </a:cubicBezTo>
                  <a:cubicBezTo>
                    <a:pt x="569" y="2992"/>
                    <a:pt x="556" y="3071"/>
                    <a:pt x="556" y="3164"/>
                  </a:cubicBezTo>
                  <a:cubicBezTo>
                    <a:pt x="556" y="3257"/>
                    <a:pt x="582" y="3349"/>
                    <a:pt x="622" y="3415"/>
                  </a:cubicBezTo>
                  <a:cubicBezTo>
                    <a:pt x="649" y="3495"/>
                    <a:pt x="701" y="3561"/>
                    <a:pt x="768" y="3614"/>
                  </a:cubicBezTo>
                  <a:cubicBezTo>
                    <a:pt x="821" y="3667"/>
                    <a:pt x="900" y="3707"/>
                    <a:pt x="979" y="3733"/>
                  </a:cubicBezTo>
                  <a:cubicBezTo>
                    <a:pt x="1059" y="3759"/>
                    <a:pt x="1138" y="3773"/>
                    <a:pt x="1231" y="3773"/>
                  </a:cubicBezTo>
                  <a:cubicBezTo>
                    <a:pt x="1390" y="3773"/>
                    <a:pt x="1535" y="3733"/>
                    <a:pt x="1668" y="3667"/>
                  </a:cubicBezTo>
                  <a:cubicBezTo>
                    <a:pt x="1800" y="3614"/>
                    <a:pt x="1932" y="3508"/>
                    <a:pt x="2051" y="3376"/>
                  </a:cubicBezTo>
                  <a:cubicBezTo>
                    <a:pt x="2144" y="3257"/>
                    <a:pt x="2237" y="3111"/>
                    <a:pt x="2303" y="2952"/>
                  </a:cubicBezTo>
                  <a:cubicBezTo>
                    <a:pt x="2382" y="2780"/>
                    <a:pt x="2462" y="2595"/>
                    <a:pt x="2541" y="2370"/>
                  </a:cubicBezTo>
                  <a:lnTo>
                    <a:pt x="3176" y="596"/>
                  </a:lnTo>
                  <a:cubicBezTo>
                    <a:pt x="3203" y="530"/>
                    <a:pt x="3229" y="490"/>
                    <a:pt x="3256" y="477"/>
                  </a:cubicBezTo>
                  <a:cubicBezTo>
                    <a:pt x="3296" y="464"/>
                    <a:pt x="3362" y="451"/>
                    <a:pt x="3454" y="451"/>
                  </a:cubicBezTo>
                  <a:cubicBezTo>
                    <a:pt x="3534" y="451"/>
                    <a:pt x="3613" y="437"/>
                    <a:pt x="3679" y="411"/>
                  </a:cubicBezTo>
                  <a:cubicBezTo>
                    <a:pt x="3759" y="398"/>
                    <a:pt x="3799" y="345"/>
                    <a:pt x="3799" y="279"/>
                  </a:cubicBezTo>
                  <a:cubicBezTo>
                    <a:pt x="3799" y="212"/>
                    <a:pt x="3759" y="160"/>
                    <a:pt x="3693" y="146"/>
                  </a:cubicBezTo>
                  <a:cubicBezTo>
                    <a:pt x="3626" y="120"/>
                    <a:pt x="3547" y="107"/>
                    <a:pt x="3454" y="107"/>
                  </a:cubicBezTo>
                  <a:lnTo>
                    <a:pt x="2422" y="107"/>
                  </a:lnTo>
                  <a:cubicBezTo>
                    <a:pt x="2329" y="107"/>
                    <a:pt x="2263" y="120"/>
                    <a:pt x="2237" y="146"/>
                  </a:cubicBezTo>
                  <a:cubicBezTo>
                    <a:pt x="2210" y="160"/>
                    <a:pt x="2197" y="212"/>
                    <a:pt x="2197" y="279"/>
                  </a:cubicBezTo>
                  <a:cubicBezTo>
                    <a:pt x="2197" y="318"/>
                    <a:pt x="2224" y="358"/>
                    <a:pt x="2263" y="398"/>
                  </a:cubicBezTo>
                  <a:cubicBezTo>
                    <a:pt x="2303" y="437"/>
                    <a:pt x="2382" y="451"/>
                    <a:pt x="2475" y="451"/>
                  </a:cubicBezTo>
                  <a:cubicBezTo>
                    <a:pt x="2568" y="451"/>
                    <a:pt x="2634" y="464"/>
                    <a:pt x="2660" y="477"/>
                  </a:cubicBezTo>
                  <a:cubicBezTo>
                    <a:pt x="2687" y="504"/>
                    <a:pt x="2700" y="517"/>
                    <a:pt x="2700" y="557"/>
                  </a:cubicBezTo>
                  <a:cubicBezTo>
                    <a:pt x="2700" y="623"/>
                    <a:pt x="2687" y="689"/>
                    <a:pt x="2647" y="795"/>
                  </a:cubicBezTo>
                  <a:lnTo>
                    <a:pt x="2197" y="2224"/>
                  </a:lnTo>
                  <a:lnTo>
                    <a:pt x="1337" y="623"/>
                  </a:lnTo>
                  <a:cubicBezTo>
                    <a:pt x="1324" y="583"/>
                    <a:pt x="1310" y="543"/>
                    <a:pt x="1297" y="504"/>
                  </a:cubicBezTo>
                  <a:cubicBezTo>
                    <a:pt x="1284" y="464"/>
                    <a:pt x="1284" y="437"/>
                    <a:pt x="1284" y="424"/>
                  </a:cubicBezTo>
                  <a:cubicBezTo>
                    <a:pt x="1284" y="385"/>
                    <a:pt x="1284" y="358"/>
                    <a:pt x="1297" y="358"/>
                  </a:cubicBezTo>
                  <a:cubicBezTo>
                    <a:pt x="1324" y="345"/>
                    <a:pt x="1337" y="345"/>
                    <a:pt x="1363" y="345"/>
                  </a:cubicBezTo>
                  <a:cubicBezTo>
                    <a:pt x="1443" y="345"/>
                    <a:pt x="1496" y="332"/>
                    <a:pt x="1522" y="292"/>
                  </a:cubicBezTo>
                  <a:cubicBezTo>
                    <a:pt x="1549" y="252"/>
                    <a:pt x="1562" y="212"/>
                    <a:pt x="1562" y="160"/>
                  </a:cubicBezTo>
                  <a:cubicBezTo>
                    <a:pt x="1562" y="120"/>
                    <a:pt x="1549" y="80"/>
                    <a:pt x="1522" y="54"/>
                  </a:cubicBezTo>
                  <a:cubicBezTo>
                    <a:pt x="1496" y="14"/>
                    <a:pt x="1416" y="1"/>
                    <a:pt x="1310"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8"/>
          <p:cNvSpPr/>
          <p:nvPr/>
        </p:nvSpPr>
        <p:spPr>
          <a:xfrm>
            <a:off x="349012" y="395076"/>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349010" y="2944392"/>
            <a:ext cx="168247" cy="205586"/>
          </a:xfrm>
          <a:custGeom>
            <a:rect b="b" l="l" r="r" t="t"/>
            <a:pathLst>
              <a:path extrusionOk="0" h="4223" w="3456">
                <a:moveTo>
                  <a:pt x="755" y="371"/>
                </a:moveTo>
                <a:cubicBezTo>
                  <a:pt x="861" y="371"/>
                  <a:pt x="954" y="411"/>
                  <a:pt x="1046" y="490"/>
                </a:cubicBezTo>
                <a:cubicBezTo>
                  <a:pt x="1139" y="570"/>
                  <a:pt x="1179" y="702"/>
                  <a:pt x="1179" y="887"/>
                </a:cubicBezTo>
                <a:cubicBezTo>
                  <a:pt x="1179" y="1073"/>
                  <a:pt x="1139" y="1218"/>
                  <a:pt x="1046" y="1311"/>
                </a:cubicBezTo>
                <a:cubicBezTo>
                  <a:pt x="967" y="1417"/>
                  <a:pt x="861" y="1470"/>
                  <a:pt x="729" y="1470"/>
                </a:cubicBezTo>
                <a:cubicBezTo>
                  <a:pt x="610" y="1470"/>
                  <a:pt x="517" y="1417"/>
                  <a:pt x="451" y="1311"/>
                </a:cubicBezTo>
                <a:cubicBezTo>
                  <a:pt x="385" y="1205"/>
                  <a:pt x="345" y="1086"/>
                  <a:pt x="345" y="940"/>
                </a:cubicBezTo>
                <a:cubicBezTo>
                  <a:pt x="345" y="834"/>
                  <a:pt x="358" y="742"/>
                  <a:pt x="385" y="662"/>
                </a:cubicBezTo>
                <a:cubicBezTo>
                  <a:pt x="424" y="596"/>
                  <a:pt x="451" y="530"/>
                  <a:pt x="491" y="490"/>
                </a:cubicBezTo>
                <a:cubicBezTo>
                  <a:pt x="530" y="437"/>
                  <a:pt x="583" y="411"/>
                  <a:pt x="623" y="398"/>
                </a:cubicBezTo>
                <a:cubicBezTo>
                  <a:pt x="676" y="371"/>
                  <a:pt x="716" y="371"/>
                  <a:pt x="755" y="371"/>
                </a:cubicBezTo>
                <a:close/>
                <a:moveTo>
                  <a:pt x="2727" y="2806"/>
                </a:moveTo>
                <a:cubicBezTo>
                  <a:pt x="2807" y="2806"/>
                  <a:pt x="2886" y="2846"/>
                  <a:pt x="2966" y="2926"/>
                </a:cubicBezTo>
                <a:cubicBezTo>
                  <a:pt x="3058" y="2992"/>
                  <a:pt x="3098" y="3124"/>
                  <a:pt x="3098" y="3309"/>
                </a:cubicBezTo>
                <a:cubicBezTo>
                  <a:pt x="3098" y="3376"/>
                  <a:pt x="3085" y="3442"/>
                  <a:pt x="3071" y="3508"/>
                </a:cubicBezTo>
                <a:cubicBezTo>
                  <a:pt x="3058" y="3574"/>
                  <a:pt x="3032" y="3640"/>
                  <a:pt x="3005" y="3693"/>
                </a:cubicBezTo>
                <a:cubicBezTo>
                  <a:pt x="2966" y="3746"/>
                  <a:pt x="2926" y="3786"/>
                  <a:pt x="2873" y="3826"/>
                </a:cubicBezTo>
                <a:cubicBezTo>
                  <a:pt x="2833" y="3865"/>
                  <a:pt x="2767" y="3879"/>
                  <a:pt x="2688" y="3879"/>
                </a:cubicBezTo>
                <a:cubicBezTo>
                  <a:pt x="2608" y="3879"/>
                  <a:pt x="2542" y="3865"/>
                  <a:pt x="2489" y="3826"/>
                </a:cubicBezTo>
                <a:cubicBezTo>
                  <a:pt x="2449" y="3786"/>
                  <a:pt x="2410" y="3733"/>
                  <a:pt x="2383" y="3680"/>
                </a:cubicBezTo>
                <a:cubicBezTo>
                  <a:pt x="2343" y="3627"/>
                  <a:pt x="2330" y="3561"/>
                  <a:pt x="2317" y="3495"/>
                </a:cubicBezTo>
                <a:cubicBezTo>
                  <a:pt x="2317" y="3442"/>
                  <a:pt x="2304" y="3389"/>
                  <a:pt x="2304" y="3336"/>
                </a:cubicBezTo>
                <a:cubicBezTo>
                  <a:pt x="2304" y="3164"/>
                  <a:pt x="2343" y="3031"/>
                  <a:pt x="2423" y="2939"/>
                </a:cubicBezTo>
                <a:cubicBezTo>
                  <a:pt x="2516" y="2846"/>
                  <a:pt x="2608" y="2806"/>
                  <a:pt x="2727" y="2806"/>
                </a:cubicBezTo>
                <a:close/>
                <a:moveTo>
                  <a:pt x="3032" y="1"/>
                </a:moveTo>
                <a:cubicBezTo>
                  <a:pt x="2992" y="1"/>
                  <a:pt x="2952" y="14"/>
                  <a:pt x="2913" y="54"/>
                </a:cubicBezTo>
                <a:cubicBezTo>
                  <a:pt x="2873" y="93"/>
                  <a:pt x="2846" y="146"/>
                  <a:pt x="2807" y="199"/>
                </a:cubicBezTo>
                <a:cubicBezTo>
                  <a:pt x="2767" y="252"/>
                  <a:pt x="2727" y="305"/>
                  <a:pt x="2688" y="371"/>
                </a:cubicBezTo>
                <a:cubicBezTo>
                  <a:pt x="2648" y="424"/>
                  <a:pt x="2595" y="464"/>
                  <a:pt x="2555" y="504"/>
                </a:cubicBezTo>
                <a:cubicBezTo>
                  <a:pt x="2502" y="530"/>
                  <a:pt x="2449" y="557"/>
                  <a:pt x="2383" y="570"/>
                </a:cubicBezTo>
                <a:cubicBezTo>
                  <a:pt x="2317" y="583"/>
                  <a:pt x="2264" y="583"/>
                  <a:pt x="2211" y="583"/>
                </a:cubicBezTo>
                <a:cubicBezTo>
                  <a:pt x="2052" y="583"/>
                  <a:pt x="1933" y="570"/>
                  <a:pt x="1827" y="543"/>
                </a:cubicBezTo>
                <a:cubicBezTo>
                  <a:pt x="1735" y="517"/>
                  <a:pt x="1642" y="477"/>
                  <a:pt x="1576" y="437"/>
                </a:cubicBezTo>
                <a:cubicBezTo>
                  <a:pt x="1510" y="398"/>
                  <a:pt x="1443" y="345"/>
                  <a:pt x="1391" y="305"/>
                </a:cubicBezTo>
                <a:cubicBezTo>
                  <a:pt x="1338" y="252"/>
                  <a:pt x="1285" y="212"/>
                  <a:pt x="1232" y="173"/>
                </a:cubicBezTo>
                <a:cubicBezTo>
                  <a:pt x="1179" y="120"/>
                  <a:pt x="1113" y="93"/>
                  <a:pt x="1033" y="67"/>
                </a:cubicBezTo>
                <a:cubicBezTo>
                  <a:pt x="967" y="27"/>
                  <a:pt x="874" y="14"/>
                  <a:pt x="755" y="14"/>
                </a:cubicBezTo>
                <a:cubicBezTo>
                  <a:pt x="663" y="14"/>
                  <a:pt x="570" y="40"/>
                  <a:pt x="477" y="80"/>
                </a:cubicBezTo>
                <a:cubicBezTo>
                  <a:pt x="398" y="120"/>
                  <a:pt x="318" y="186"/>
                  <a:pt x="239" y="265"/>
                </a:cubicBezTo>
                <a:cubicBezTo>
                  <a:pt x="173" y="345"/>
                  <a:pt x="120" y="437"/>
                  <a:pt x="67" y="557"/>
                </a:cubicBezTo>
                <a:cubicBezTo>
                  <a:pt x="27" y="662"/>
                  <a:pt x="1" y="795"/>
                  <a:pt x="1" y="940"/>
                </a:cubicBezTo>
                <a:cubicBezTo>
                  <a:pt x="1" y="1086"/>
                  <a:pt x="27" y="1205"/>
                  <a:pt x="67" y="1324"/>
                </a:cubicBezTo>
                <a:cubicBezTo>
                  <a:pt x="107" y="1430"/>
                  <a:pt x="160" y="1523"/>
                  <a:pt x="239" y="1589"/>
                </a:cubicBezTo>
                <a:cubicBezTo>
                  <a:pt x="305" y="1668"/>
                  <a:pt x="385" y="1721"/>
                  <a:pt x="477" y="1748"/>
                </a:cubicBezTo>
                <a:cubicBezTo>
                  <a:pt x="570" y="1787"/>
                  <a:pt x="649" y="1814"/>
                  <a:pt x="742" y="1814"/>
                </a:cubicBezTo>
                <a:cubicBezTo>
                  <a:pt x="848" y="1814"/>
                  <a:pt x="941" y="1787"/>
                  <a:pt x="1033" y="1748"/>
                </a:cubicBezTo>
                <a:cubicBezTo>
                  <a:pt x="1139" y="1695"/>
                  <a:pt x="1218" y="1629"/>
                  <a:pt x="1298" y="1549"/>
                </a:cubicBezTo>
                <a:cubicBezTo>
                  <a:pt x="1364" y="1456"/>
                  <a:pt x="1417" y="1364"/>
                  <a:pt x="1457" y="1245"/>
                </a:cubicBezTo>
                <a:cubicBezTo>
                  <a:pt x="1510" y="1126"/>
                  <a:pt x="1523" y="993"/>
                  <a:pt x="1523" y="861"/>
                </a:cubicBezTo>
                <a:cubicBezTo>
                  <a:pt x="1523" y="848"/>
                  <a:pt x="1523" y="834"/>
                  <a:pt x="1523" y="834"/>
                </a:cubicBezTo>
                <a:lnTo>
                  <a:pt x="1523" y="795"/>
                </a:lnTo>
                <a:cubicBezTo>
                  <a:pt x="1629" y="834"/>
                  <a:pt x="1735" y="861"/>
                  <a:pt x="1841" y="874"/>
                </a:cubicBezTo>
                <a:cubicBezTo>
                  <a:pt x="1933" y="887"/>
                  <a:pt x="2052" y="901"/>
                  <a:pt x="2198" y="901"/>
                </a:cubicBezTo>
                <a:lnTo>
                  <a:pt x="2304" y="901"/>
                </a:lnTo>
                <a:cubicBezTo>
                  <a:pt x="2330" y="887"/>
                  <a:pt x="2370" y="887"/>
                  <a:pt x="2410" y="874"/>
                </a:cubicBezTo>
                <a:lnTo>
                  <a:pt x="2410" y="874"/>
                </a:lnTo>
                <a:cubicBezTo>
                  <a:pt x="2410" y="887"/>
                  <a:pt x="2396" y="927"/>
                  <a:pt x="2343" y="1007"/>
                </a:cubicBezTo>
                <a:cubicBezTo>
                  <a:pt x="2304" y="1099"/>
                  <a:pt x="2238" y="1205"/>
                  <a:pt x="2171" y="1337"/>
                </a:cubicBezTo>
                <a:cubicBezTo>
                  <a:pt x="2092" y="1470"/>
                  <a:pt x="2013" y="1629"/>
                  <a:pt x="1920" y="1814"/>
                </a:cubicBezTo>
                <a:cubicBezTo>
                  <a:pt x="1814" y="1986"/>
                  <a:pt x="1721" y="2158"/>
                  <a:pt x="1629" y="2343"/>
                </a:cubicBezTo>
                <a:cubicBezTo>
                  <a:pt x="1523" y="2529"/>
                  <a:pt x="1430" y="2701"/>
                  <a:pt x="1338" y="2886"/>
                </a:cubicBezTo>
                <a:cubicBezTo>
                  <a:pt x="1245" y="3058"/>
                  <a:pt x="1166" y="3217"/>
                  <a:pt x="1086" y="3362"/>
                </a:cubicBezTo>
                <a:cubicBezTo>
                  <a:pt x="1020" y="3508"/>
                  <a:pt x="954" y="3627"/>
                  <a:pt x="914" y="3720"/>
                </a:cubicBezTo>
                <a:cubicBezTo>
                  <a:pt x="861" y="3812"/>
                  <a:pt x="835" y="3865"/>
                  <a:pt x="835" y="3879"/>
                </a:cubicBezTo>
                <a:cubicBezTo>
                  <a:pt x="835" y="3905"/>
                  <a:pt x="861" y="3945"/>
                  <a:pt x="888" y="3958"/>
                </a:cubicBezTo>
                <a:cubicBezTo>
                  <a:pt x="914" y="3984"/>
                  <a:pt x="954" y="3998"/>
                  <a:pt x="1020" y="3998"/>
                </a:cubicBezTo>
                <a:cubicBezTo>
                  <a:pt x="1086" y="3998"/>
                  <a:pt x="1139" y="3984"/>
                  <a:pt x="1166" y="3958"/>
                </a:cubicBezTo>
                <a:cubicBezTo>
                  <a:pt x="1205" y="3918"/>
                  <a:pt x="1232" y="3879"/>
                  <a:pt x="1258" y="3852"/>
                </a:cubicBezTo>
                <a:cubicBezTo>
                  <a:pt x="1271" y="3799"/>
                  <a:pt x="1324" y="3706"/>
                  <a:pt x="1391" y="3574"/>
                </a:cubicBezTo>
                <a:cubicBezTo>
                  <a:pt x="1443" y="3442"/>
                  <a:pt x="1536" y="3283"/>
                  <a:pt x="1629" y="3111"/>
                </a:cubicBezTo>
                <a:cubicBezTo>
                  <a:pt x="1721" y="2926"/>
                  <a:pt x="1827" y="2727"/>
                  <a:pt x="1933" y="2515"/>
                </a:cubicBezTo>
                <a:lnTo>
                  <a:pt x="2291" y="1854"/>
                </a:lnTo>
                <a:cubicBezTo>
                  <a:pt x="2410" y="1642"/>
                  <a:pt x="2516" y="1417"/>
                  <a:pt x="2621" y="1218"/>
                </a:cubicBezTo>
                <a:cubicBezTo>
                  <a:pt x="2741" y="1007"/>
                  <a:pt x="2833" y="834"/>
                  <a:pt x="2913" y="662"/>
                </a:cubicBezTo>
                <a:cubicBezTo>
                  <a:pt x="3005" y="504"/>
                  <a:pt x="3071" y="371"/>
                  <a:pt x="3124" y="265"/>
                </a:cubicBezTo>
                <a:cubicBezTo>
                  <a:pt x="3177" y="159"/>
                  <a:pt x="3204" y="107"/>
                  <a:pt x="3204" y="93"/>
                </a:cubicBezTo>
                <a:cubicBezTo>
                  <a:pt x="3204" y="80"/>
                  <a:pt x="3191" y="54"/>
                  <a:pt x="3164" y="27"/>
                </a:cubicBezTo>
                <a:cubicBezTo>
                  <a:pt x="3151" y="1"/>
                  <a:pt x="3111" y="1"/>
                  <a:pt x="3032" y="1"/>
                </a:cubicBezTo>
                <a:close/>
                <a:moveTo>
                  <a:pt x="2741" y="2462"/>
                </a:moveTo>
                <a:cubicBezTo>
                  <a:pt x="2621" y="2462"/>
                  <a:pt x="2516" y="2489"/>
                  <a:pt x="2423" y="2529"/>
                </a:cubicBezTo>
                <a:cubicBezTo>
                  <a:pt x="2330" y="2568"/>
                  <a:pt x="2251" y="2634"/>
                  <a:pt x="2185" y="2714"/>
                </a:cubicBezTo>
                <a:cubicBezTo>
                  <a:pt x="2118" y="2793"/>
                  <a:pt x="2066" y="2886"/>
                  <a:pt x="2026" y="2992"/>
                </a:cubicBezTo>
                <a:cubicBezTo>
                  <a:pt x="1986" y="3098"/>
                  <a:pt x="1960" y="3217"/>
                  <a:pt x="1960" y="3349"/>
                </a:cubicBezTo>
                <a:cubicBezTo>
                  <a:pt x="1960" y="3468"/>
                  <a:pt x="1986" y="3574"/>
                  <a:pt x="2013" y="3680"/>
                </a:cubicBezTo>
                <a:cubicBezTo>
                  <a:pt x="2052" y="3773"/>
                  <a:pt x="2092" y="3865"/>
                  <a:pt x="2158" y="3958"/>
                </a:cubicBezTo>
                <a:cubicBezTo>
                  <a:pt x="2211" y="4037"/>
                  <a:pt x="2291" y="4104"/>
                  <a:pt x="2383" y="4143"/>
                </a:cubicBezTo>
                <a:cubicBezTo>
                  <a:pt x="2476" y="4196"/>
                  <a:pt x="2582" y="4223"/>
                  <a:pt x="2701" y="4223"/>
                </a:cubicBezTo>
                <a:cubicBezTo>
                  <a:pt x="2939" y="4223"/>
                  <a:pt x="3124" y="4143"/>
                  <a:pt x="3257" y="3984"/>
                </a:cubicBezTo>
                <a:cubicBezTo>
                  <a:pt x="3389" y="3826"/>
                  <a:pt x="3455" y="3601"/>
                  <a:pt x="3455" y="3336"/>
                </a:cubicBezTo>
                <a:cubicBezTo>
                  <a:pt x="3455" y="3217"/>
                  <a:pt x="3442" y="3098"/>
                  <a:pt x="3416" y="3005"/>
                </a:cubicBezTo>
                <a:cubicBezTo>
                  <a:pt x="3389" y="2899"/>
                  <a:pt x="3349" y="2806"/>
                  <a:pt x="3283" y="2727"/>
                </a:cubicBezTo>
                <a:cubicBezTo>
                  <a:pt x="3230" y="2634"/>
                  <a:pt x="3151" y="2581"/>
                  <a:pt x="3058" y="2529"/>
                </a:cubicBezTo>
                <a:cubicBezTo>
                  <a:pt x="2979" y="2489"/>
                  <a:pt x="2860" y="2462"/>
                  <a:pt x="2741" y="2462"/>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8"/>
          <p:cNvGrpSpPr/>
          <p:nvPr/>
        </p:nvGrpSpPr>
        <p:grpSpPr>
          <a:xfrm>
            <a:off x="7641004" y="725508"/>
            <a:ext cx="721026" cy="252610"/>
            <a:chOff x="2109963" y="768908"/>
            <a:chExt cx="818604" cy="286796"/>
          </a:xfrm>
        </p:grpSpPr>
        <p:sp>
          <p:nvSpPr>
            <p:cNvPr id="141" name="Google Shape;141;p8"/>
            <p:cNvSpPr/>
            <p:nvPr/>
          </p:nvSpPr>
          <p:spPr>
            <a:xfrm>
              <a:off x="2109963" y="768908"/>
              <a:ext cx="177804" cy="286796"/>
            </a:xfrm>
            <a:custGeom>
              <a:rect b="b" l="l" r="r" t="t"/>
              <a:pathLst>
                <a:path extrusionOk="0" h="5189" w="3217">
                  <a:moveTo>
                    <a:pt x="1668" y="0"/>
                  </a:moveTo>
                  <a:cubicBezTo>
                    <a:pt x="1416" y="0"/>
                    <a:pt x="1191" y="53"/>
                    <a:pt x="1006" y="146"/>
                  </a:cubicBezTo>
                  <a:cubicBezTo>
                    <a:pt x="808" y="252"/>
                    <a:pt x="649" y="371"/>
                    <a:pt x="516" y="516"/>
                  </a:cubicBezTo>
                  <a:cubicBezTo>
                    <a:pt x="384" y="649"/>
                    <a:pt x="278" y="808"/>
                    <a:pt x="212" y="953"/>
                  </a:cubicBezTo>
                  <a:cubicBezTo>
                    <a:pt x="146" y="1099"/>
                    <a:pt x="106" y="1231"/>
                    <a:pt x="106" y="1324"/>
                  </a:cubicBezTo>
                  <a:cubicBezTo>
                    <a:pt x="106" y="1337"/>
                    <a:pt x="119" y="1363"/>
                    <a:pt x="119" y="1416"/>
                  </a:cubicBezTo>
                  <a:cubicBezTo>
                    <a:pt x="119" y="1456"/>
                    <a:pt x="133" y="1496"/>
                    <a:pt x="146" y="1535"/>
                  </a:cubicBezTo>
                  <a:cubicBezTo>
                    <a:pt x="172" y="1575"/>
                    <a:pt x="199" y="1615"/>
                    <a:pt x="239" y="1655"/>
                  </a:cubicBezTo>
                  <a:cubicBezTo>
                    <a:pt x="278" y="1681"/>
                    <a:pt x="331" y="1694"/>
                    <a:pt x="397" y="1694"/>
                  </a:cubicBezTo>
                  <a:cubicBezTo>
                    <a:pt x="503" y="1694"/>
                    <a:pt x="583" y="1668"/>
                    <a:pt x="649" y="1615"/>
                  </a:cubicBezTo>
                  <a:cubicBezTo>
                    <a:pt x="715" y="1562"/>
                    <a:pt x="741" y="1496"/>
                    <a:pt x="741" y="1416"/>
                  </a:cubicBezTo>
                  <a:cubicBezTo>
                    <a:pt x="741" y="1377"/>
                    <a:pt x="728" y="1337"/>
                    <a:pt x="715" y="1324"/>
                  </a:cubicBezTo>
                  <a:cubicBezTo>
                    <a:pt x="702" y="1284"/>
                    <a:pt x="689" y="1271"/>
                    <a:pt x="662" y="1244"/>
                  </a:cubicBezTo>
                  <a:lnTo>
                    <a:pt x="622" y="1178"/>
                  </a:lnTo>
                  <a:cubicBezTo>
                    <a:pt x="609" y="1152"/>
                    <a:pt x="596" y="1125"/>
                    <a:pt x="596" y="1099"/>
                  </a:cubicBezTo>
                  <a:cubicBezTo>
                    <a:pt x="596" y="1072"/>
                    <a:pt x="622" y="1019"/>
                    <a:pt x="662" y="940"/>
                  </a:cubicBezTo>
                  <a:cubicBezTo>
                    <a:pt x="715" y="847"/>
                    <a:pt x="781" y="768"/>
                    <a:pt x="874" y="688"/>
                  </a:cubicBezTo>
                  <a:cubicBezTo>
                    <a:pt x="953" y="609"/>
                    <a:pt x="1059" y="530"/>
                    <a:pt x="1191" y="477"/>
                  </a:cubicBezTo>
                  <a:cubicBezTo>
                    <a:pt x="1311" y="410"/>
                    <a:pt x="1456" y="371"/>
                    <a:pt x="1602" y="371"/>
                  </a:cubicBezTo>
                  <a:cubicBezTo>
                    <a:pt x="1761" y="371"/>
                    <a:pt x="1906" y="397"/>
                    <a:pt x="2012" y="463"/>
                  </a:cubicBezTo>
                  <a:cubicBezTo>
                    <a:pt x="2131" y="516"/>
                    <a:pt x="2224" y="583"/>
                    <a:pt x="2290" y="675"/>
                  </a:cubicBezTo>
                  <a:cubicBezTo>
                    <a:pt x="2356" y="755"/>
                    <a:pt x="2409" y="847"/>
                    <a:pt x="2436" y="953"/>
                  </a:cubicBezTo>
                  <a:cubicBezTo>
                    <a:pt x="2462" y="1059"/>
                    <a:pt x="2489" y="1152"/>
                    <a:pt x="2489" y="1244"/>
                  </a:cubicBezTo>
                  <a:cubicBezTo>
                    <a:pt x="2489" y="1456"/>
                    <a:pt x="2449" y="1668"/>
                    <a:pt x="2369" y="1893"/>
                  </a:cubicBezTo>
                  <a:cubicBezTo>
                    <a:pt x="2290" y="2131"/>
                    <a:pt x="2184" y="2356"/>
                    <a:pt x="2065" y="2594"/>
                  </a:cubicBezTo>
                  <a:cubicBezTo>
                    <a:pt x="1946" y="2819"/>
                    <a:pt x="1800" y="3044"/>
                    <a:pt x="1628" y="3283"/>
                  </a:cubicBezTo>
                  <a:cubicBezTo>
                    <a:pt x="1469" y="3508"/>
                    <a:pt x="1297" y="3719"/>
                    <a:pt x="1125" y="3918"/>
                  </a:cubicBezTo>
                  <a:cubicBezTo>
                    <a:pt x="953" y="4116"/>
                    <a:pt x="781" y="4302"/>
                    <a:pt x="609" y="4474"/>
                  </a:cubicBezTo>
                  <a:cubicBezTo>
                    <a:pt x="437" y="4633"/>
                    <a:pt x="278" y="4778"/>
                    <a:pt x="133" y="4884"/>
                  </a:cubicBezTo>
                  <a:cubicBezTo>
                    <a:pt x="93" y="4910"/>
                    <a:pt x="66" y="4937"/>
                    <a:pt x="40" y="4963"/>
                  </a:cubicBezTo>
                  <a:cubicBezTo>
                    <a:pt x="14" y="4977"/>
                    <a:pt x="0" y="5003"/>
                    <a:pt x="0" y="5043"/>
                  </a:cubicBezTo>
                  <a:cubicBezTo>
                    <a:pt x="0" y="5069"/>
                    <a:pt x="14" y="5109"/>
                    <a:pt x="40" y="5135"/>
                  </a:cubicBezTo>
                  <a:cubicBezTo>
                    <a:pt x="66" y="5175"/>
                    <a:pt x="119" y="5188"/>
                    <a:pt x="186" y="5188"/>
                  </a:cubicBezTo>
                  <a:cubicBezTo>
                    <a:pt x="239" y="5188"/>
                    <a:pt x="291" y="5188"/>
                    <a:pt x="344" y="5162"/>
                  </a:cubicBezTo>
                  <a:cubicBezTo>
                    <a:pt x="384" y="5149"/>
                    <a:pt x="424" y="5122"/>
                    <a:pt x="437" y="5109"/>
                  </a:cubicBezTo>
                  <a:lnTo>
                    <a:pt x="1509" y="5109"/>
                  </a:lnTo>
                  <a:cubicBezTo>
                    <a:pt x="1641" y="5109"/>
                    <a:pt x="1761" y="5122"/>
                    <a:pt x="1893" y="5122"/>
                  </a:cubicBezTo>
                  <a:lnTo>
                    <a:pt x="2674" y="5122"/>
                  </a:lnTo>
                  <a:cubicBezTo>
                    <a:pt x="2700" y="5122"/>
                    <a:pt x="2727" y="5122"/>
                    <a:pt x="2766" y="5096"/>
                  </a:cubicBezTo>
                  <a:cubicBezTo>
                    <a:pt x="2806" y="5069"/>
                    <a:pt x="2833" y="5043"/>
                    <a:pt x="2859" y="4990"/>
                  </a:cubicBezTo>
                  <a:cubicBezTo>
                    <a:pt x="2978" y="4791"/>
                    <a:pt x="3058" y="4646"/>
                    <a:pt x="3124" y="4553"/>
                  </a:cubicBezTo>
                  <a:cubicBezTo>
                    <a:pt x="3177" y="4460"/>
                    <a:pt x="3216" y="4394"/>
                    <a:pt x="3216" y="4355"/>
                  </a:cubicBezTo>
                  <a:cubicBezTo>
                    <a:pt x="3216" y="4302"/>
                    <a:pt x="3190" y="4262"/>
                    <a:pt x="3150" y="4249"/>
                  </a:cubicBezTo>
                  <a:cubicBezTo>
                    <a:pt x="3111" y="4235"/>
                    <a:pt x="3071" y="4222"/>
                    <a:pt x="3031" y="4222"/>
                  </a:cubicBezTo>
                  <a:cubicBezTo>
                    <a:pt x="2965" y="4222"/>
                    <a:pt x="2925" y="4235"/>
                    <a:pt x="2899" y="4275"/>
                  </a:cubicBezTo>
                  <a:cubicBezTo>
                    <a:pt x="2872" y="4302"/>
                    <a:pt x="2846" y="4328"/>
                    <a:pt x="2819" y="4355"/>
                  </a:cubicBezTo>
                  <a:lnTo>
                    <a:pt x="2661" y="4619"/>
                  </a:lnTo>
                  <a:cubicBezTo>
                    <a:pt x="2621" y="4659"/>
                    <a:pt x="2594" y="4699"/>
                    <a:pt x="2568" y="4712"/>
                  </a:cubicBezTo>
                  <a:cubicBezTo>
                    <a:pt x="2555" y="4725"/>
                    <a:pt x="2528" y="4738"/>
                    <a:pt x="2489" y="4738"/>
                  </a:cubicBezTo>
                  <a:lnTo>
                    <a:pt x="2250" y="4738"/>
                  </a:lnTo>
                  <a:cubicBezTo>
                    <a:pt x="2131" y="4738"/>
                    <a:pt x="1972" y="4738"/>
                    <a:pt x="1800" y="4725"/>
                  </a:cubicBezTo>
                  <a:lnTo>
                    <a:pt x="1284" y="4725"/>
                  </a:lnTo>
                  <a:cubicBezTo>
                    <a:pt x="1099" y="4725"/>
                    <a:pt x="953" y="4712"/>
                    <a:pt x="821" y="4712"/>
                  </a:cubicBezTo>
                  <a:cubicBezTo>
                    <a:pt x="940" y="4593"/>
                    <a:pt x="1072" y="4460"/>
                    <a:pt x="1231" y="4302"/>
                  </a:cubicBezTo>
                  <a:cubicBezTo>
                    <a:pt x="1377" y="4143"/>
                    <a:pt x="1536" y="3971"/>
                    <a:pt x="1694" y="3785"/>
                  </a:cubicBezTo>
                  <a:cubicBezTo>
                    <a:pt x="1853" y="3600"/>
                    <a:pt x="1999" y="3402"/>
                    <a:pt x="2144" y="3190"/>
                  </a:cubicBezTo>
                  <a:cubicBezTo>
                    <a:pt x="2303" y="2978"/>
                    <a:pt x="2436" y="2766"/>
                    <a:pt x="2555" y="2555"/>
                  </a:cubicBezTo>
                  <a:cubicBezTo>
                    <a:pt x="2674" y="2343"/>
                    <a:pt x="2766" y="2118"/>
                    <a:pt x="2833" y="1906"/>
                  </a:cubicBezTo>
                  <a:cubicBezTo>
                    <a:pt x="2912" y="1681"/>
                    <a:pt x="2952" y="1469"/>
                    <a:pt x="2952" y="1258"/>
                  </a:cubicBezTo>
                  <a:cubicBezTo>
                    <a:pt x="2952" y="1085"/>
                    <a:pt x="2925" y="927"/>
                    <a:pt x="2872" y="781"/>
                  </a:cubicBezTo>
                  <a:cubicBezTo>
                    <a:pt x="2833" y="622"/>
                    <a:pt x="2753" y="490"/>
                    <a:pt x="2661" y="371"/>
                  </a:cubicBezTo>
                  <a:cubicBezTo>
                    <a:pt x="2555" y="252"/>
                    <a:pt x="2422" y="172"/>
                    <a:pt x="2264"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2304514" y="857395"/>
              <a:ext cx="109821" cy="109766"/>
            </a:xfrm>
            <a:custGeom>
              <a:rect b="b" l="l" r="r" t="t"/>
              <a:pathLst>
                <a:path extrusionOk="0" h="1986" w="1987">
                  <a:moveTo>
                    <a:pt x="994" y="1"/>
                  </a:moveTo>
                  <a:cubicBezTo>
                    <a:pt x="927" y="1"/>
                    <a:pt x="888" y="27"/>
                    <a:pt x="848" y="67"/>
                  </a:cubicBezTo>
                  <a:cubicBezTo>
                    <a:pt x="808" y="93"/>
                    <a:pt x="795" y="146"/>
                    <a:pt x="795" y="186"/>
                  </a:cubicBezTo>
                  <a:cubicBezTo>
                    <a:pt x="795" y="252"/>
                    <a:pt x="795" y="345"/>
                    <a:pt x="795" y="451"/>
                  </a:cubicBezTo>
                  <a:cubicBezTo>
                    <a:pt x="808" y="557"/>
                    <a:pt x="808" y="676"/>
                    <a:pt x="808" y="808"/>
                  </a:cubicBezTo>
                  <a:lnTo>
                    <a:pt x="173" y="808"/>
                  </a:lnTo>
                  <a:cubicBezTo>
                    <a:pt x="133" y="808"/>
                    <a:pt x="94" y="821"/>
                    <a:pt x="67" y="861"/>
                  </a:cubicBezTo>
                  <a:cubicBezTo>
                    <a:pt x="27" y="887"/>
                    <a:pt x="1" y="940"/>
                    <a:pt x="1" y="1007"/>
                  </a:cubicBezTo>
                  <a:cubicBezTo>
                    <a:pt x="1" y="1073"/>
                    <a:pt x="27" y="1126"/>
                    <a:pt x="67" y="1165"/>
                  </a:cubicBezTo>
                  <a:cubicBezTo>
                    <a:pt x="107" y="1192"/>
                    <a:pt x="133" y="1205"/>
                    <a:pt x="173" y="1205"/>
                  </a:cubicBezTo>
                  <a:cubicBezTo>
                    <a:pt x="226" y="1205"/>
                    <a:pt x="305" y="1205"/>
                    <a:pt x="424" y="1192"/>
                  </a:cubicBezTo>
                  <a:lnTo>
                    <a:pt x="795" y="1192"/>
                  </a:lnTo>
                  <a:cubicBezTo>
                    <a:pt x="795" y="1298"/>
                    <a:pt x="782" y="1417"/>
                    <a:pt x="782" y="1536"/>
                  </a:cubicBezTo>
                  <a:cubicBezTo>
                    <a:pt x="782" y="1655"/>
                    <a:pt x="782" y="1761"/>
                    <a:pt x="782" y="1827"/>
                  </a:cubicBezTo>
                  <a:cubicBezTo>
                    <a:pt x="782" y="1854"/>
                    <a:pt x="795" y="1893"/>
                    <a:pt x="821" y="1933"/>
                  </a:cubicBezTo>
                  <a:cubicBezTo>
                    <a:pt x="861" y="1959"/>
                    <a:pt x="914" y="1986"/>
                    <a:pt x="980" y="1986"/>
                  </a:cubicBezTo>
                  <a:cubicBezTo>
                    <a:pt x="1060" y="1986"/>
                    <a:pt x="1113" y="1959"/>
                    <a:pt x="1139" y="1933"/>
                  </a:cubicBezTo>
                  <a:cubicBezTo>
                    <a:pt x="1179" y="1880"/>
                    <a:pt x="1192" y="1854"/>
                    <a:pt x="1192" y="1827"/>
                  </a:cubicBezTo>
                  <a:lnTo>
                    <a:pt x="1192" y="1192"/>
                  </a:lnTo>
                  <a:lnTo>
                    <a:pt x="1801" y="1192"/>
                  </a:lnTo>
                  <a:cubicBezTo>
                    <a:pt x="1854" y="1192"/>
                    <a:pt x="1894" y="1165"/>
                    <a:pt x="1920" y="1139"/>
                  </a:cubicBezTo>
                  <a:cubicBezTo>
                    <a:pt x="1960" y="1099"/>
                    <a:pt x="1986" y="1046"/>
                    <a:pt x="1986" y="980"/>
                  </a:cubicBezTo>
                  <a:cubicBezTo>
                    <a:pt x="1986" y="901"/>
                    <a:pt x="1973" y="848"/>
                    <a:pt x="1933" y="821"/>
                  </a:cubicBezTo>
                  <a:cubicBezTo>
                    <a:pt x="1907" y="795"/>
                    <a:pt x="1880" y="782"/>
                    <a:pt x="1854" y="782"/>
                  </a:cubicBezTo>
                  <a:cubicBezTo>
                    <a:pt x="1774" y="782"/>
                    <a:pt x="1669" y="782"/>
                    <a:pt x="1563" y="795"/>
                  </a:cubicBezTo>
                  <a:cubicBezTo>
                    <a:pt x="1457" y="808"/>
                    <a:pt x="1338" y="808"/>
                    <a:pt x="1192" y="808"/>
                  </a:cubicBezTo>
                  <a:lnTo>
                    <a:pt x="1192" y="464"/>
                  </a:lnTo>
                  <a:cubicBezTo>
                    <a:pt x="1205" y="345"/>
                    <a:pt x="1205" y="252"/>
                    <a:pt x="1205" y="186"/>
                  </a:cubicBezTo>
                  <a:cubicBezTo>
                    <a:pt x="1205" y="146"/>
                    <a:pt x="1179" y="93"/>
                    <a:pt x="1152" y="67"/>
                  </a:cubicBezTo>
                  <a:cubicBezTo>
                    <a:pt x="1113" y="27"/>
                    <a:pt x="1060" y="1"/>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428871" y="768908"/>
              <a:ext cx="177085" cy="286796"/>
            </a:xfrm>
            <a:custGeom>
              <a:rect b="b" l="l" r="r" t="t"/>
              <a:pathLst>
                <a:path extrusionOk="0" h="5189" w="3204">
                  <a:moveTo>
                    <a:pt x="1669" y="0"/>
                  </a:moveTo>
                  <a:cubicBezTo>
                    <a:pt x="1417" y="0"/>
                    <a:pt x="1192" y="53"/>
                    <a:pt x="994" y="146"/>
                  </a:cubicBezTo>
                  <a:cubicBezTo>
                    <a:pt x="808" y="252"/>
                    <a:pt x="636" y="371"/>
                    <a:pt x="504" y="516"/>
                  </a:cubicBezTo>
                  <a:cubicBezTo>
                    <a:pt x="371" y="649"/>
                    <a:pt x="279" y="808"/>
                    <a:pt x="213" y="953"/>
                  </a:cubicBezTo>
                  <a:cubicBezTo>
                    <a:pt x="146" y="1099"/>
                    <a:pt x="107" y="1231"/>
                    <a:pt x="107" y="1324"/>
                  </a:cubicBezTo>
                  <a:cubicBezTo>
                    <a:pt x="107" y="1337"/>
                    <a:pt x="107" y="1363"/>
                    <a:pt x="120" y="1416"/>
                  </a:cubicBezTo>
                  <a:cubicBezTo>
                    <a:pt x="120" y="1456"/>
                    <a:pt x="133" y="1496"/>
                    <a:pt x="146" y="1535"/>
                  </a:cubicBezTo>
                  <a:cubicBezTo>
                    <a:pt x="160" y="1575"/>
                    <a:pt x="199" y="1615"/>
                    <a:pt x="226" y="1655"/>
                  </a:cubicBezTo>
                  <a:cubicBezTo>
                    <a:pt x="279" y="1681"/>
                    <a:pt x="332" y="1694"/>
                    <a:pt x="398" y="1694"/>
                  </a:cubicBezTo>
                  <a:cubicBezTo>
                    <a:pt x="504" y="1694"/>
                    <a:pt x="583" y="1668"/>
                    <a:pt x="649" y="1615"/>
                  </a:cubicBezTo>
                  <a:cubicBezTo>
                    <a:pt x="702" y="1562"/>
                    <a:pt x="742" y="1496"/>
                    <a:pt x="742" y="1416"/>
                  </a:cubicBezTo>
                  <a:cubicBezTo>
                    <a:pt x="742" y="1377"/>
                    <a:pt x="729" y="1337"/>
                    <a:pt x="716" y="1324"/>
                  </a:cubicBezTo>
                  <a:cubicBezTo>
                    <a:pt x="702" y="1284"/>
                    <a:pt x="689" y="1271"/>
                    <a:pt x="663" y="1244"/>
                  </a:cubicBezTo>
                  <a:lnTo>
                    <a:pt x="610" y="1178"/>
                  </a:lnTo>
                  <a:cubicBezTo>
                    <a:pt x="596" y="1152"/>
                    <a:pt x="596" y="1125"/>
                    <a:pt x="596" y="1099"/>
                  </a:cubicBezTo>
                  <a:cubicBezTo>
                    <a:pt x="596" y="1072"/>
                    <a:pt x="623" y="1019"/>
                    <a:pt x="663" y="940"/>
                  </a:cubicBezTo>
                  <a:cubicBezTo>
                    <a:pt x="716" y="847"/>
                    <a:pt x="782" y="768"/>
                    <a:pt x="861" y="688"/>
                  </a:cubicBezTo>
                  <a:cubicBezTo>
                    <a:pt x="954" y="609"/>
                    <a:pt x="1060" y="530"/>
                    <a:pt x="1179" y="477"/>
                  </a:cubicBezTo>
                  <a:cubicBezTo>
                    <a:pt x="1311" y="410"/>
                    <a:pt x="1444" y="371"/>
                    <a:pt x="1602" y="371"/>
                  </a:cubicBezTo>
                  <a:cubicBezTo>
                    <a:pt x="1761" y="371"/>
                    <a:pt x="1894" y="397"/>
                    <a:pt x="2013" y="463"/>
                  </a:cubicBezTo>
                  <a:cubicBezTo>
                    <a:pt x="2119" y="516"/>
                    <a:pt x="2211" y="583"/>
                    <a:pt x="2277" y="675"/>
                  </a:cubicBezTo>
                  <a:cubicBezTo>
                    <a:pt x="2357" y="755"/>
                    <a:pt x="2396" y="847"/>
                    <a:pt x="2423" y="953"/>
                  </a:cubicBezTo>
                  <a:cubicBezTo>
                    <a:pt x="2463" y="1059"/>
                    <a:pt x="2476" y="1152"/>
                    <a:pt x="2476" y="1244"/>
                  </a:cubicBezTo>
                  <a:cubicBezTo>
                    <a:pt x="2476" y="1456"/>
                    <a:pt x="2436" y="1668"/>
                    <a:pt x="2357" y="1893"/>
                  </a:cubicBezTo>
                  <a:cubicBezTo>
                    <a:pt x="2291" y="2131"/>
                    <a:pt x="2185" y="2356"/>
                    <a:pt x="2052" y="2594"/>
                  </a:cubicBezTo>
                  <a:cubicBezTo>
                    <a:pt x="1933" y="2819"/>
                    <a:pt x="1788" y="3044"/>
                    <a:pt x="1629" y="3283"/>
                  </a:cubicBezTo>
                  <a:cubicBezTo>
                    <a:pt x="1470" y="3508"/>
                    <a:pt x="1298" y="3719"/>
                    <a:pt x="1126" y="3918"/>
                  </a:cubicBezTo>
                  <a:cubicBezTo>
                    <a:pt x="954" y="4116"/>
                    <a:pt x="769" y="4302"/>
                    <a:pt x="596" y="4474"/>
                  </a:cubicBezTo>
                  <a:cubicBezTo>
                    <a:pt x="424" y="4633"/>
                    <a:pt x="266" y="4778"/>
                    <a:pt x="120" y="4884"/>
                  </a:cubicBezTo>
                  <a:cubicBezTo>
                    <a:pt x="94" y="4910"/>
                    <a:pt x="67" y="4937"/>
                    <a:pt x="27" y="4963"/>
                  </a:cubicBezTo>
                  <a:cubicBezTo>
                    <a:pt x="14" y="4977"/>
                    <a:pt x="1" y="5003"/>
                    <a:pt x="1" y="5043"/>
                  </a:cubicBezTo>
                  <a:cubicBezTo>
                    <a:pt x="1" y="5069"/>
                    <a:pt x="14" y="5109"/>
                    <a:pt x="27" y="5135"/>
                  </a:cubicBezTo>
                  <a:cubicBezTo>
                    <a:pt x="67" y="5175"/>
                    <a:pt x="107" y="5188"/>
                    <a:pt x="173" y="5188"/>
                  </a:cubicBezTo>
                  <a:cubicBezTo>
                    <a:pt x="239" y="5188"/>
                    <a:pt x="292" y="5188"/>
                    <a:pt x="332" y="5162"/>
                  </a:cubicBezTo>
                  <a:cubicBezTo>
                    <a:pt x="385" y="5149"/>
                    <a:pt x="424" y="5122"/>
                    <a:pt x="438" y="5109"/>
                  </a:cubicBezTo>
                  <a:lnTo>
                    <a:pt x="1510" y="5109"/>
                  </a:lnTo>
                  <a:cubicBezTo>
                    <a:pt x="1642" y="5109"/>
                    <a:pt x="1761" y="5122"/>
                    <a:pt x="1880" y="5122"/>
                  </a:cubicBezTo>
                  <a:lnTo>
                    <a:pt x="2674" y="5122"/>
                  </a:lnTo>
                  <a:cubicBezTo>
                    <a:pt x="2688" y="5122"/>
                    <a:pt x="2714" y="5122"/>
                    <a:pt x="2754" y="5096"/>
                  </a:cubicBezTo>
                  <a:cubicBezTo>
                    <a:pt x="2794" y="5069"/>
                    <a:pt x="2833" y="5043"/>
                    <a:pt x="2860" y="4990"/>
                  </a:cubicBezTo>
                  <a:cubicBezTo>
                    <a:pt x="2966" y="4791"/>
                    <a:pt x="3058" y="4646"/>
                    <a:pt x="3111" y="4553"/>
                  </a:cubicBezTo>
                  <a:cubicBezTo>
                    <a:pt x="3177" y="4460"/>
                    <a:pt x="3204" y="4394"/>
                    <a:pt x="3204" y="4355"/>
                  </a:cubicBezTo>
                  <a:cubicBezTo>
                    <a:pt x="3204" y="4302"/>
                    <a:pt x="3191" y="4262"/>
                    <a:pt x="3151" y="4249"/>
                  </a:cubicBezTo>
                  <a:cubicBezTo>
                    <a:pt x="3111" y="4235"/>
                    <a:pt x="3071" y="4222"/>
                    <a:pt x="3019" y="4222"/>
                  </a:cubicBezTo>
                  <a:cubicBezTo>
                    <a:pt x="2966" y="4222"/>
                    <a:pt x="2926" y="4235"/>
                    <a:pt x="2886" y="4275"/>
                  </a:cubicBezTo>
                  <a:cubicBezTo>
                    <a:pt x="2860" y="4302"/>
                    <a:pt x="2833" y="4328"/>
                    <a:pt x="2820" y="4355"/>
                  </a:cubicBezTo>
                  <a:lnTo>
                    <a:pt x="2648" y="4619"/>
                  </a:lnTo>
                  <a:cubicBezTo>
                    <a:pt x="2621" y="4659"/>
                    <a:pt x="2595" y="4699"/>
                    <a:pt x="2569" y="4712"/>
                  </a:cubicBezTo>
                  <a:cubicBezTo>
                    <a:pt x="2542" y="4725"/>
                    <a:pt x="2516" y="4738"/>
                    <a:pt x="2489" y="4738"/>
                  </a:cubicBezTo>
                  <a:lnTo>
                    <a:pt x="2251" y="4738"/>
                  </a:lnTo>
                  <a:cubicBezTo>
                    <a:pt x="2119" y="4738"/>
                    <a:pt x="1973" y="4738"/>
                    <a:pt x="1801" y="4725"/>
                  </a:cubicBezTo>
                  <a:lnTo>
                    <a:pt x="1271" y="4725"/>
                  </a:lnTo>
                  <a:cubicBezTo>
                    <a:pt x="1099" y="4725"/>
                    <a:pt x="941" y="4712"/>
                    <a:pt x="821" y="4712"/>
                  </a:cubicBezTo>
                  <a:cubicBezTo>
                    <a:pt x="941" y="4593"/>
                    <a:pt x="1073" y="4460"/>
                    <a:pt x="1232" y="4302"/>
                  </a:cubicBezTo>
                  <a:cubicBezTo>
                    <a:pt x="1377" y="4143"/>
                    <a:pt x="1536" y="3971"/>
                    <a:pt x="1682" y="3785"/>
                  </a:cubicBezTo>
                  <a:cubicBezTo>
                    <a:pt x="1841" y="3600"/>
                    <a:pt x="1999" y="3402"/>
                    <a:pt x="2145" y="3190"/>
                  </a:cubicBezTo>
                  <a:cubicBezTo>
                    <a:pt x="2291" y="2978"/>
                    <a:pt x="2436" y="2766"/>
                    <a:pt x="2542" y="2555"/>
                  </a:cubicBezTo>
                  <a:cubicBezTo>
                    <a:pt x="2661" y="2343"/>
                    <a:pt x="2754" y="2118"/>
                    <a:pt x="2833" y="1906"/>
                  </a:cubicBezTo>
                  <a:cubicBezTo>
                    <a:pt x="2899" y="1681"/>
                    <a:pt x="2939" y="1469"/>
                    <a:pt x="2939" y="1258"/>
                  </a:cubicBezTo>
                  <a:cubicBezTo>
                    <a:pt x="2939" y="1085"/>
                    <a:pt x="2913" y="927"/>
                    <a:pt x="2873" y="781"/>
                  </a:cubicBezTo>
                  <a:cubicBezTo>
                    <a:pt x="2833" y="622"/>
                    <a:pt x="2754" y="490"/>
                    <a:pt x="2648" y="371"/>
                  </a:cubicBezTo>
                  <a:cubicBezTo>
                    <a:pt x="2542" y="252"/>
                    <a:pt x="2423" y="172"/>
                    <a:pt x="2251" y="106"/>
                  </a:cubicBezTo>
                  <a:cubicBezTo>
                    <a:pt x="2092" y="27"/>
                    <a:pt x="1894"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2632265" y="887407"/>
              <a:ext cx="93683" cy="78318"/>
            </a:xfrm>
            <a:custGeom>
              <a:rect b="b" l="l" r="r" t="t"/>
              <a:pathLst>
                <a:path extrusionOk="0" h="1417" w="1695">
                  <a:moveTo>
                    <a:pt x="159" y="0"/>
                  </a:moveTo>
                  <a:cubicBezTo>
                    <a:pt x="93" y="0"/>
                    <a:pt x="53" y="27"/>
                    <a:pt x="27" y="66"/>
                  </a:cubicBezTo>
                  <a:cubicBezTo>
                    <a:pt x="14" y="106"/>
                    <a:pt x="0" y="146"/>
                    <a:pt x="0" y="186"/>
                  </a:cubicBezTo>
                  <a:cubicBezTo>
                    <a:pt x="0" y="225"/>
                    <a:pt x="14" y="278"/>
                    <a:pt x="40" y="318"/>
                  </a:cubicBezTo>
                  <a:cubicBezTo>
                    <a:pt x="66" y="358"/>
                    <a:pt x="106" y="384"/>
                    <a:pt x="159" y="384"/>
                  </a:cubicBezTo>
                  <a:lnTo>
                    <a:pt x="821" y="384"/>
                  </a:lnTo>
                  <a:cubicBezTo>
                    <a:pt x="953" y="371"/>
                    <a:pt x="1086" y="371"/>
                    <a:pt x="1205" y="371"/>
                  </a:cubicBezTo>
                  <a:lnTo>
                    <a:pt x="1522" y="371"/>
                  </a:lnTo>
                  <a:cubicBezTo>
                    <a:pt x="1589" y="371"/>
                    <a:pt x="1641" y="344"/>
                    <a:pt x="1668" y="291"/>
                  </a:cubicBezTo>
                  <a:cubicBezTo>
                    <a:pt x="1681" y="239"/>
                    <a:pt x="1694" y="199"/>
                    <a:pt x="1694" y="172"/>
                  </a:cubicBezTo>
                  <a:cubicBezTo>
                    <a:pt x="1694" y="119"/>
                    <a:pt x="1681" y="80"/>
                    <a:pt x="1655" y="53"/>
                  </a:cubicBezTo>
                  <a:cubicBezTo>
                    <a:pt x="1628" y="14"/>
                    <a:pt x="1602" y="0"/>
                    <a:pt x="1575" y="0"/>
                  </a:cubicBezTo>
                  <a:cubicBezTo>
                    <a:pt x="1469" y="0"/>
                    <a:pt x="1364" y="0"/>
                    <a:pt x="1231" y="14"/>
                  </a:cubicBezTo>
                  <a:lnTo>
                    <a:pt x="278" y="14"/>
                  </a:lnTo>
                  <a:cubicBezTo>
                    <a:pt x="225" y="0"/>
                    <a:pt x="186" y="0"/>
                    <a:pt x="159" y="0"/>
                  </a:cubicBezTo>
                  <a:close/>
                  <a:moveTo>
                    <a:pt x="159" y="1033"/>
                  </a:moveTo>
                  <a:cubicBezTo>
                    <a:pt x="93" y="1033"/>
                    <a:pt x="53" y="1059"/>
                    <a:pt x="27" y="1099"/>
                  </a:cubicBezTo>
                  <a:cubicBezTo>
                    <a:pt x="14" y="1139"/>
                    <a:pt x="0" y="1178"/>
                    <a:pt x="0" y="1218"/>
                  </a:cubicBezTo>
                  <a:cubicBezTo>
                    <a:pt x="0" y="1271"/>
                    <a:pt x="14" y="1311"/>
                    <a:pt x="40" y="1350"/>
                  </a:cubicBezTo>
                  <a:cubicBezTo>
                    <a:pt x="66" y="1390"/>
                    <a:pt x="106" y="1416"/>
                    <a:pt x="159" y="1416"/>
                  </a:cubicBezTo>
                  <a:lnTo>
                    <a:pt x="821" y="1416"/>
                  </a:lnTo>
                  <a:cubicBezTo>
                    <a:pt x="953" y="1416"/>
                    <a:pt x="1086" y="1403"/>
                    <a:pt x="1205" y="1403"/>
                  </a:cubicBezTo>
                  <a:lnTo>
                    <a:pt x="1522" y="1403"/>
                  </a:lnTo>
                  <a:cubicBezTo>
                    <a:pt x="1589" y="1403"/>
                    <a:pt x="1641" y="1390"/>
                    <a:pt x="1668" y="1337"/>
                  </a:cubicBezTo>
                  <a:cubicBezTo>
                    <a:pt x="1681" y="1284"/>
                    <a:pt x="1694" y="1231"/>
                    <a:pt x="1694" y="1205"/>
                  </a:cubicBezTo>
                  <a:cubicBezTo>
                    <a:pt x="1694" y="1165"/>
                    <a:pt x="1681" y="1125"/>
                    <a:pt x="1655" y="1086"/>
                  </a:cubicBezTo>
                  <a:cubicBezTo>
                    <a:pt x="1628" y="1046"/>
                    <a:pt x="1602" y="1033"/>
                    <a:pt x="1575" y="1033"/>
                  </a:cubicBezTo>
                  <a:cubicBezTo>
                    <a:pt x="1469" y="1033"/>
                    <a:pt x="1364" y="1033"/>
                    <a:pt x="1231" y="1046"/>
                  </a:cubicBezTo>
                  <a:lnTo>
                    <a:pt x="278" y="1046"/>
                  </a:lnTo>
                  <a:cubicBezTo>
                    <a:pt x="225" y="1046"/>
                    <a:pt x="186" y="1033"/>
                    <a:pt x="159" y="10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2740539" y="770345"/>
              <a:ext cx="188029" cy="281711"/>
            </a:xfrm>
            <a:custGeom>
              <a:rect b="b" l="l" r="r" t="t"/>
              <a:pathLst>
                <a:path extrusionOk="0" h="5097" w="3402">
                  <a:moveTo>
                    <a:pt x="2528" y="609"/>
                  </a:moveTo>
                  <a:lnTo>
                    <a:pt x="2356" y="3190"/>
                  </a:lnTo>
                  <a:cubicBezTo>
                    <a:pt x="2210" y="3190"/>
                    <a:pt x="2038" y="3204"/>
                    <a:pt x="1853" y="3217"/>
                  </a:cubicBezTo>
                  <a:cubicBezTo>
                    <a:pt x="1668" y="3230"/>
                    <a:pt x="1496" y="3230"/>
                    <a:pt x="1324" y="3243"/>
                  </a:cubicBezTo>
                  <a:cubicBezTo>
                    <a:pt x="1165" y="3243"/>
                    <a:pt x="1019" y="3257"/>
                    <a:pt x="900" y="3257"/>
                  </a:cubicBezTo>
                  <a:lnTo>
                    <a:pt x="702" y="3257"/>
                  </a:lnTo>
                  <a:cubicBezTo>
                    <a:pt x="662" y="3257"/>
                    <a:pt x="635" y="3257"/>
                    <a:pt x="622" y="3243"/>
                  </a:cubicBezTo>
                  <a:cubicBezTo>
                    <a:pt x="622" y="3230"/>
                    <a:pt x="622" y="3230"/>
                    <a:pt x="622" y="3217"/>
                  </a:cubicBezTo>
                  <a:cubicBezTo>
                    <a:pt x="622" y="3190"/>
                    <a:pt x="622" y="3164"/>
                    <a:pt x="649" y="3137"/>
                  </a:cubicBezTo>
                  <a:cubicBezTo>
                    <a:pt x="675" y="3124"/>
                    <a:pt x="688" y="3098"/>
                    <a:pt x="688" y="3084"/>
                  </a:cubicBezTo>
                  <a:lnTo>
                    <a:pt x="2528" y="609"/>
                  </a:lnTo>
                  <a:close/>
                  <a:moveTo>
                    <a:pt x="2713" y="1"/>
                  </a:moveTo>
                  <a:cubicBezTo>
                    <a:pt x="2634" y="1"/>
                    <a:pt x="2581" y="27"/>
                    <a:pt x="2515" y="80"/>
                  </a:cubicBezTo>
                  <a:cubicBezTo>
                    <a:pt x="2462" y="120"/>
                    <a:pt x="2422" y="159"/>
                    <a:pt x="2409" y="173"/>
                  </a:cubicBezTo>
                  <a:cubicBezTo>
                    <a:pt x="2263" y="358"/>
                    <a:pt x="2131" y="530"/>
                    <a:pt x="2012" y="689"/>
                  </a:cubicBezTo>
                  <a:cubicBezTo>
                    <a:pt x="1893" y="834"/>
                    <a:pt x="1774" y="993"/>
                    <a:pt x="1668" y="1126"/>
                  </a:cubicBezTo>
                  <a:lnTo>
                    <a:pt x="1350" y="1562"/>
                  </a:lnTo>
                  <a:cubicBezTo>
                    <a:pt x="1244" y="1708"/>
                    <a:pt x="1125" y="1867"/>
                    <a:pt x="993" y="2039"/>
                  </a:cubicBezTo>
                  <a:cubicBezTo>
                    <a:pt x="874" y="2211"/>
                    <a:pt x="728" y="2396"/>
                    <a:pt x="582" y="2595"/>
                  </a:cubicBezTo>
                  <a:cubicBezTo>
                    <a:pt x="437" y="2807"/>
                    <a:pt x="265" y="3045"/>
                    <a:pt x="66" y="3309"/>
                  </a:cubicBezTo>
                  <a:cubicBezTo>
                    <a:pt x="40" y="3336"/>
                    <a:pt x="27" y="3362"/>
                    <a:pt x="13" y="3402"/>
                  </a:cubicBezTo>
                  <a:cubicBezTo>
                    <a:pt x="0" y="3415"/>
                    <a:pt x="0" y="3442"/>
                    <a:pt x="0" y="3468"/>
                  </a:cubicBezTo>
                  <a:cubicBezTo>
                    <a:pt x="0" y="3534"/>
                    <a:pt x="27" y="3574"/>
                    <a:pt x="80" y="3601"/>
                  </a:cubicBezTo>
                  <a:cubicBezTo>
                    <a:pt x="132" y="3640"/>
                    <a:pt x="185" y="3654"/>
                    <a:pt x="265" y="3654"/>
                  </a:cubicBezTo>
                  <a:cubicBezTo>
                    <a:pt x="344" y="3654"/>
                    <a:pt x="556" y="3654"/>
                    <a:pt x="900" y="3640"/>
                  </a:cubicBezTo>
                  <a:cubicBezTo>
                    <a:pt x="1231" y="3627"/>
                    <a:pt x="1721" y="3601"/>
                    <a:pt x="2343" y="3601"/>
                  </a:cubicBezTo>
                  <a:lnTo>
                    <a:pt x="2290" y="4554"/>
                  </a:lnTo>
                  <a:cubicBezTo>
                    <a:pt x="2290" y="4633"/>
                    <a:pt x="2263" y="4686"/>
                    <a:pt x="2197" y="4726"/>
                  </a:cubicBezTo>
                  <a:cubicBezTo>
                    <a:pt x="2144" y="4752"/>
                    <a:pt x="2078" y="4779"/>
                    <a:pt x="1985" y="4792"/>
                  </a:cubicBezTo>
                  <a:lnTo>
                    <a:pt x="1893" y="4792"/>
                  </a:lnTo>
                  <a:cubicBezTo>
                    <a:pt x="1853" y="4792"/>
                    <a:pt x="1800" y="4805"/>
                    <a:pt x="1747" y="4805"/>
                  </a:cubicBezTo>
                  <a:cubicBezTo>
                    <a:pt x="1694" y="4805"/>
                    <a:pt x="1641" y="4818"/>
                    <a:pt x="1575" y="4818"/>
                  </a:cubicBezTo>
                  <a:lnTo>
                    <a:pt x="1430" y="4818"/>
                  </a:lnTo>
                  <a:cubicBezTo>
                    <a:pt x="1390" y="4818"/>
                    <a:pt x="1350" y="4832"/>
                    <a:pt x="1310" y="4845"/>
                  </a:cubicBezTo>
                  <a:cubicBezTo>
                    <a:pt x="1271" y="4858"/>
                    <a:pt x="1244" y="4898"/>
                    <a:pt x="1244" y="4951"/>
                  </a:cubicBezTo>
                  <a:cubicBezTo>
                    <a:pt x="1244" y="5017"/>
                    <a:pt x="1271" y="5057"/>
                    <a:pt x="1324" y="5070"/>
                  </a:cubicBezTo>
                  <a:cubicBezTo>
                    <a:pt x="1377" y="5096"/>
                    <a:pt x="1416" y="5096"/>
                    <a:pt x="1456" y="5096"/>
                  </a:cubicBezTo>
                  <a:lnTo>
                    <a:pt x="2965" y="5096"/>
                  </a:lnTo>
                  <a:cubicBezTo>
                    <a:pt x="3044" y="5096"/>
                    <a:pt x="3110" y="5096"/>
                    <a:pt x="3163" y="5070"/>
                  </a:cubicBezTo>
                  <a:cubicBezTo>
                    <a:pt x="3216" y="5043"/>
                    <a:pt x="3230" y="5004"/>
                    <a:pt x="3230" y="4951"/>
                  </a:cubicBezTo>
                  <a:cubicBezTo>
                    <a:pt x="3230" y="4884"/>
                    <a:pt x="3216" y="4845"/>
                    <a:pt x="3163" y="4832"/>
                  </a:cubicBezTo>
                  <a:cubicBezTo>
                    <a:pt x="3124" y="4805"/>
                    <a:pt x="3057" y="4792"/>
                    <a:pt x="2965" y="4792"/>
                  </a:cubicBezTo>
                  <a:lnTo>
                    <a:pt x="2793" y="4792"/>
                  </a:lnTo>
                  <a:cubicBezTo>
                    <a:pt x="2740" y="4779"/>
                    <a:pt x="2713" y="4752"/>
                    <a:pt x="2713" y="4699"/>
                  </a:cubicBezTo>
                  <a:cubicBezTo>
                    <a:pt x="2713" y="4673"/>
                    <a:pt x="2713" y="4620"/>
                    <a:pt x="2713" y="4527"/>
                  </a:cubicBezTo>
                  <a:cubicBezTo>
                    <a:pt x="2727" y="4448"/>
                    <a:pt x="2727" y="4355"/>
                    <a:pt x="2727" y="4249"/>
                  </a:cubicBezTo>
                  <a:cubicBezTo>
                    <a:pt x="2740" y="4130"/>
                    <a:pt x="2740" y="4024"/>
                    <a:pt x="2753" y="3905"/>
                  </a:cubicBezTo>
                  <a:cubicBezTo>
                    <a:pt x="2753" y="3786"/>
                    <a:pt x="2766" y="3680"/>
                    <a:pt x="2766" y="3601"/>
                  </a:cubicBezTo>
                  <a:lnTo>
                    <a:pt x="3230" y="3601"/>
                  </a:lnTo>
                  <a:cubicBezTo>
                    <a:pt x="3256" y="3601"/>
                    <a:pt x="3296" y="3587"/>
                    <a:pt x="3335" y="3561"/>
                  </a:cubicBezTo>
                  <a:cubicBezTo>
                    <a:pt x="3388" y="3534"/>
                    <a:pt x="3402" y="3482"/>
                    <a:pt x="3402" y="3415"/>
                  </a:cubicBezTo>
                  <a:cubicBezTo>
                    <a:pt x="3402" y="3349"/>
                    <a:pt x="3388" y="3309"/>
                    <a:pt x="3349" y="3270"/>
                  </a:cubicBezTo>
                  <a:cubicBezTo>
                    <a:pt x="3309" y="3230"/>
                    <a:pt x="3256" y="3217"/>
                    <a:pt x="3190" y="3217"/>
                  </a:cubicBezTo>
                  <a:lnTo>
                    <a:pt x="2793" y="3190"/>
                  </a:lnTo>
                  <a:cubicBezTo>
                    <a:pt x="2793" y="3032"/>
                    <a:pt x="2793" y="2859"/>
                    <a:pt x="2806" y="2648"/>
                  </a:cubicBezTo>
                  <a:cubicBezTo>
                    <a:pt x="2806" y="2436"/>
                    <a:pt x="2819" y="2224"/>
                    <a:pt x="2832" y="1999"/>
                  </a:cubicBezTo>
                  <a:cubicBezTo>
                    <a:pt x="2846" y="1774"/>
                    <a:pt x="2859" y="1562"/>
                    <a:pt x="2872" y="1337"/>
                  </a:cubicBezTo>
                  <a:cubicBezTo>
                    <a:pt x="2899" y="1126"/>
                    <a:pt x="2912" y="927"/>
                    <a:pt x="2925" y="755"/>
                  </a:cubicBezTo>
                  <a:cubicBezTo>
                    <a:pt x="2938" y="583"/>
                    <a:pt x="2952" y="437"/>
                    <a:pt x="2952" y="318"/>
                  </a:cubicBezTo>
                  <a:cubicBezTo>
                    <a:pt x="2965" y="212"/>
                    <a:pt x="2965" y="146"/>
                    <a:pt x="2965" y="133"/>
                  </a:cubicBezTo>
                  <a:cubicBezTo>
                    <a:pt x="2965" y="93"/>
                    <a:pt x="2938" y="54"/>
                    <a:pt x="2899" y="40"/>
                  </a:cubicBezTo>
                  <a:cubicBezTo>
                    <a:pt x="2846" y="14"/>
                    <a:pt x="2780" y="1"/>
                    <a:pt x="2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7903636" y="1989680"/>
            <a:ext cx="595379" cy="434972"/>
            <a:chOff x="570141" y="1610117"/>
            <a:chExt cx="675952" cy="493837"/>
          </a:xfrm>
        </p:grpSpPr>
        <p:sp>
          <p:nvSpPr>
            <p:cNvPr id="147" name="Google Shape;147;p8"/>
            <p:cNvSpPr/>
            <p:nvPr/>
          </p:nvSpPr>
          <p:spPr>
            <a:xfrm>
              <a:off x="954157" y="1808371"/>
              <a:ext cx="250207" cy="292655"/>
            </a:xfrm>
            <a:custGeom>
              <a:rect b="b" l="l" r="r" t="t"/>
              <a:pathLst>
                <a:path extrusionOk="0" h="5295" w="4527">
                  <a:moveTo>
                    <a:pt x="2701" y="0"/>
                  </a:moveTo>
                  <a:cubicBezTo>
                    <a:pt x="2608" y="0"/>
                    <a:pt x="2555" y="14"/>
                    <a:pt x="2528" y="40"/>
                  </a:cubicBezTo>
                  <a:cubicBezTo>
                    <a:pt x="2502" y="53"/>
                    <a:pt x="2489" y="93"/>
                    <a:pt x="2489" y="146"/>
                  </a:cubicBezTo>
                  <a:cubicBezTo>
                    <a:pt x="2489" y="199"/>
                    <a:pt x="2502" y="239"/>
                    <a:pt x="2542" y="265"/>
                  </a:cubicBezTo>
                  <a:cubicBezTo>
                    <a:pt x="2595" y="292"/>
                    <a:pt x="2634" y="305"/>
                    <a:pt x="2701" y="305"/>
                  </a:cubicBezTo>
                  <a:cubicBezTo>
                    <a:pt x="2793" y="305"/>
                    <a:pt x="2846" y="305"/>
                    <a:pt x="2873" y="318"/>
                  </a:cubicBezTo>
                  <a:cubicBezTo>
                    <a:pt x="2912" y="318"/>
                    <a:pt x="2926" y="358"/>
                    <a:pt x="2926" y="397"/>
                  </a:cubicBezTo>
                  <a:cubicBezTo>
                    <a:pt x="2926" y="424"/>
                    <a:pt x="2912" y="477"/>
                    <a:pt x="2873" y="543"/>
                  </a:cubicBezTo>
                  <a:cubicBezTo>
                    <a:pt x="2846" y="609"/>
                    <a:pt x="2806" y="702"/>
                    <a:pt x="2753" y="808"/>
                  </a:cubicBezTo>
                  <a:cubicBezTo>
                    <a:pt x="2701" y="900"/>
                    <a:pt x="2648" y="1020"/>
                    <a:pt x="2581" y="1139"/>
                  </a:cubicBezTo>
                  <a:cubicBezTo>
                    <a:pt x="2515" y="1258"/>
                    <a:pt x="2462" y="1377"/>
                    <a:pt x="2396" y="1483"/>
                  </a:cubicBezTo>
                  <a:cubicBezTo>
                    <a:pt x="2330" y="1602"/>
                    <a:pt x="2277" y="1721"/>
                    <a:pt x="2224" y="1827"/>
                  </a:cubicBezTo>
                  <a:cubicBezTo>
                    <a:pt x="2171" y="1920"/>
                    <a:pt x="2131" y="2012"/>
                    <a:pt x="2092" y="2078"/>
                  </a:cubicBezTo>
                  <a:cubicBezTo>
                    <a:pt x="1959" y="1814"/>
                    <a:pt x="1827" y="1575"/>
                    <a:pt x="1721" y="1350"/>
                  </a:cubicBezTo>
                  <a:lnTo>
                    <a:pt x="1589" y="1086"/>
                  </a:lnTo>
                  <a:cubicBezTo>
                    <a:pt x="1536" y="993"/>
                    <a:pt x="1496" y="900"/>
                    <a:pt x="1456" y="834"/>
                  </a:cubicBezTo>
                  <a:cubicBezTo>
                    <a:pt x="1430" y="755"/>
                    <a:pt x="1403" y="689"/>
                    <a:pt x="1377" y="649"/>
                  </a:cubicBezTo>
                  <a:cubicBezTo>
                    <a:pt x="1364" y="596"/>
                    <a:pt x="1351" y="556"/>
                    <a:pt x="1351" y="543"/>
                  </a:cubicBezTo>
                  <a:cubicBezTo>
                    <a:pt x="1351" y="503"/>
                    <a:pt x="1377" y="477"/>
                    <a:pt x="1443" y="464"/>
                  </a:cubicBezTo>
                  <a:cubicBezTo>
                    <a:pt x="1496" y="450"/>
                    <a:pt x="1562" y="437"/>
                    <a:pt x="1628" y="437"/>
                  </a:cubicBezTo>
                  <a:cubicBezTo>
                    <a:pt x="1708" y="424"/>
                    <a:pt x="1774" y="411"/>
                    <a:pt x="1827" y="384"/>
                  </a:cubicBezTo>
                  <a:cubicBezTo>
                    <a:pt x="1893" y="371"/>
                    <a:pt x="1920" y="331"/>
                    <a:pt x="1920" y="278"/>
                  </a:cubicBezTo>
                  <a:cubicBezTo>
                    <a:pt x="1920" y="225"/>
                    <a:pt x="1906" y="186"/>
                    <a:pt x="1880" y="172"/>
                  </a:cubicBezTo>
                  <a:cubicBezTo>
                    <a:pt x="1853" y="146"/>
                    <a:pt x="1801" y="133"/>
                    <a:pt x="1721" y="133"/>
                  </a:cubicBezTo>
                  <a:lnTo>
                    <a:pt x="345" y="133"/>
                  </a:lnTo>
                  <a:cubicBezTo>
                    <a:pt x="212" y="133"/>
                    <a:pt x="133" y="186"/>
                    <a:pt x="133" y="278"/>
                  </a:cubicBezTo>
                  <a:cubicBezTo>
                    <a:pt x="133" y="331"/>
                    <a:pt x="159" y="371"/>
                    <a:pt x="199" y="397"/>
                  </a:cubicBezTo>
                  <a:cubicBezTo>
                    <a:pt x="252" y="411"/>
                    <a:pt x="305" y="424"/>
                    <a:pt x="358" y="424"/>
                  </a:cubicBezTo>
                  <a:cubicBezTo>
                    <a:pt x="503" y="424"/>
                    <a:pt x="623" y="437"/>
                    <a:pt x="715" y="464"/>
                  </a:cubicBezTo>
                  <a:cubicBezTo>
                    <a:pt x="808" y="490"/>
                    <a:pt x="874" y="543"/>
                    <a:pt x="914" y="622"/>
                  </a:cubicBezTo>
                  <a:lnTo>
                    <a:pt x="1880" y="2515"/>
                  </a:lnTo>
                  <a:lnTo>
                    <a:pt x="887" y="4514"/>
                  </a:lnTo>
                  <a:cubicBezTo>
                    <a:pt x="848" y="4593"/>
                    <a:pt x="808" y="4646"/>
                    <a:pt x="781" y="4686"/>
                  </a:cubicBezTo>
                  <a:cubicBezTo>
                    <a:pt x="742" y="4725"/>
                    <a:pt x="676" y="4752"/>
                    <a:pt x="596" y="4752"/>
                  </a:cubicBezTo>
                  <a:cubicBezTo>
                    <a:pt x="583" y="4752"/>
                    <a:pt x="556" y="4752"/>
                    <a:pt x="530" y="4765"/>
                  </a:cubicBezTo>
                  <a:cubicBezTo>
                    <a:pt x="490" y="4765"/>
                    <a:pt x="451" y="4765"/>
                    <a:pt x="411" y="4778"/>
                  </a:cubicBezTo>
                  <a:cubicBezTo>
                    <a:pt x="371" y="4778"/>
                    <a:pt x="331" y="4778"/>
                    <a:pt x="292" y="4792"/>
                  </a:cubicBezTo>
                  <a:lnTo>
                    <a:pt x="186" y="4792"/>
                  </a:lnTo>
                  <a:cubicBezTo>
                    <a:pt x="146" y="4792"/>
                    <a:pt x="106" y="4805"/>
                    <a:pt x="67" y="4818"/>
                  </a:cubicBezTo>
                  <a:cubicBezTo>
                    <a:pt x="14" y="4845"/>
                    <a:pt x="1" y="4871"/>
                    <a:pt x="1" y="4924"/>
                  </a:cubicBezTo>
                  <a:cubicBezTo>
                    <a:pt x="1" y="4977"/>
                    <a:pt x="27" y="5017"/>
                    <a:pt x="67" y="5043"/>
                  </a:cubicBezTo>
                  <a:cubicBezTo>
                    <a:pt x="120" y="5056"/>
                    <a:pt x="159" y="5070"/>
                    <a:pt x="199" y="5070"/>
                  </a:cubicBezTo>
                  <a:lnTo>
                    <a:pt x="1708" y="5070"/>
                  </a:lnTo>
                  <a:cubicBezTo>
                    <a:pt x="1787" y="5070"/>
                    <a:pt x="1840" y="5056"/>
                    <a:pt x="1880" y="5030"/>
                  </a:cubicBezTo>
                  <a:cubicBezTo>
                    <a:pt x="1906" y="5003"/>
                    <a:pt x="1920" y="4964"/>
                    <a:pt x="1920" y="4911"/>
                  </a:cubicBezTo>
                  <a:cubicBezTo>
                    <a:pt x="1920" y="4858"/>
                    <a:pt x="1893" y="4818"/>
                    <a:pt x="1853" y="4805"/>
                  </a:cubicBezTo>
                  <a:cubicBezTo>
                    <a:pt x="1814" y="4778"/>
                    <a:pt x="1761" y="4765"/>
                    <a:pt x="1708" y="4765"/>
                  </a:cubicBezTo>
                  <a:lnTo>
                    <a:pt x="1562" y="4765"/>
                  </a:lnTo>
                  <a:cubicBezTo>
                    <a:pt x="1523" y="4765"/>
                    <a:pt x="1483" y="4765"/>
                    <a:pt x="1443" y="4752"/>
                  </a:cubicBezTo>
                  <a:cubicBezTo>
                    <a:pt x="1403" y="4752"/>
                    <a:pt x="1364" y="4739"/>
                    <a:pt x="1351" y="4725"/>
                  </a:cubicBezTo>
                  <a:cubicBezTo>
                    <a:pt x="1324" y="4712"/>
                    <a:pt x="1311" y="4699"/>
                    <a:pt x="1311" y="4672"/>
                  </a:cubicBezTo>
                  <a:cubicBezTo>
                    <a:pt x="1311" y="4646"/>
                    <a:pt x="1324" y="4593"/>
                    <a:pt x="1364" y="4514"/>
                  </a:cubicBezTo>
                  <a:cubicBezTo>
                    <a:pt x="1403" y="4421"/>
                    <a:pt x="1456" y="4315"/>
                    <a:pt x="1509" y="4183"/>
                  </a:cubicBezTo>
                  <a:cubicBezTo>
                    <a:pt x="1576" y="4064"/>
                    <a:pt x="1642" y="3931"/>
                    <a:pt x="1708" y="3786"/>
                  </a:cubicBezTo>
                  <a:cubicBezTo>
                    <a:pt x="1774" y="3640"/>
                    <a:pt x="1840" y="3508"/>
                    <a:pt x="1893" y="3389"/>
                  </a:cubicBezTo>
                  <a:cubicBezTo>
                    <a:pt x="1959" y="3270"/>
                    <a:pt x="1999" y="3164"/>
                    <a:pt x="2039" y="3084"/>
                  </a:cubicBezTo>
                  <a:cubicBezTo>
                    <a:pt x="2078" y="3005"/>
                    <a:pt x="2105" y="2965"/>
                    <a:pt x="2105" y="2965"/>
                  </a:cubicBezTo>
                  <a:cubicBezTo>
                    <a:pt x="2290" y="3309"/>
                    <a:pt x="2449" y="3627"/>
                    <a:pt x="2595" y="3905"/>
                  </a:cubicBezTo>
                  <a:cubicBezTo>
                    <a:pt x="2661" y="4024"/>
                    <a:pt x="2714" y="4143"/>
                    <a:pt x="2780" y="4249"/>
                  </a:cubicBezTo>
                  <a:cubicBezTo>
                    <a:pt x="2833" y="4368"/>
                    <a:pt x="2886" y="4474"/>
                    <a:pt x="2939" y="4580"/>
                  </a:cubicBezTo>
                  <a:cubicBezTo>
                    <a:pt x="2992" y="4672"/>
                    <a:pt x="3031" y="4752"/>
                    <a:pt x="3058" y="4818"/>
                  </a:cubicBezTo>
                  <a:cubicBezTo>
                    <a:pt x="3084" y="4884"/>
                    <a:pt x="3098" y="4911"/>
                    <a:pt x="3098" y="4937"/>
                  </a:cubicBezTo>
                  <a:cubicBezTo>
                    <a:pt x="3098" y="4964"/>
                    <a:pt x="3071" y="4977"/>
                    <a:pt x="3031" y="4977"/>
                  </a:cubicBezTo>
                  <a:cubicBezTo>
                    <a:pt x="2992" y="4990"/>
                    <a:pt x="2939" y="5003"/>
                    <a:pt x="2886" y="5003"/>
                  </a:cubicBezTo>
                  <a:cubicBezTo>
                    <a:pt x="2833" y="5017"/>
                    <a:pt x="2793" y="5030"/>
                    <a:pt x="2740" y="5056"/>
                  </a:cubicBezTo>
                  <a:cubicBezTo>
                    <a:pt x="2701" y="5070"/>
                    <a:pt x="2687" y="5109"/>
                    <a:pt x="2687" y="5162"/>
                  </a:cubicBezTo>
                  <a:cubicBezTo>
                    <a:pt x="2687" y="5215"/>
                    <a:pt x="2701" y="5242"/>
                    <a:pt x="2727" y="5268"/>
                  </a:cubicBezTo>
                  <a:cubicBezTo>
                    <a:pt x="2753" y="5281"/>
                    <a:pt x="2806" y="5295"/>
                    <a:pt x="2873" y="5295"/>
                  </a:cubicBezTo>
                  <a:lnTo>
                    <a:pt x="4276" y="5295"/>
                  </a:lnTo>
                  <a:cubicBezTo>
                    <a:pt x="4342" y="5295"/>
                    <a:pt x="4408" y="5281"/>
                    <a:pt x="4448" y="5268"/>
                  </a:cubicBezTo>
                  <a:cubicBezTo>
                    <a:pt x="4501" y="5255"/>
                    <a:pt x="4527" y="5215"/>
                    <a:pt x="4527" y="5162"/>
                  </a:cubicBezTo>
                  <a:cubicBezTo>
                    <a:pt x="4527" y="5109"/>
                    <a:pt x="4501" y="5070"/>
                    <a:pt x="4461" y="5043"/>
                  </a:cubicBezTo>
                  <a:cubicBezTo>
                    <a:pt x="4408" y="5030"/>
                    <a:pt x="4355" y="5017"/>
                    <a:pt x="4276" y="5017"/>
                  </a:cubicBezTo>
                  <a:cubicBezTo>
                    <a:pt x="4077" y="5017"/>
                    <a:pt x="3905" y="5003"/>
                    <a:pt x="3773" y="4977"/>
                  </a:cubicBezTo>
                  <a:cubicBezTo>
                    <a:pt x="3640" y="4950"/>
                    <a:pt x="3561" y="4897"/>
                    <a:pt x="3508" y="4818"/>
                  </a:cubicBezTo>
                  <a:lnTo>
                    <a:pt x="2303" y="2515"/>
                  </a:lnTo>
                  <a:lnTo>
                    <a:pt x="3336" y="556"/>
                  </a:lnTo>
                  <a:cubicBezTo>
                    <a:pt x="3376" y="477"/>
                    <a:pt x="3415" y="424"/>
                    <a:pt x="3455" y="384"/>
                  </a:cubicBezTo>
                  <a:cubicBezTo>
                    <a:pt x="3481" y="345"/>
                    <a:pt x="3548" y="318"/>
                    <a:pt x="3640" y="318"/>
                  </a:cubicBezTo>
                  <a:cubicBezTo>
                    <a:pt x="3680" y="318"/>
                    <a:pt x="3733" y="305"/>
                    <a:pt x="3826" y="305"/>
                  </a:cubicBezTo>
                  <a:cubicBezTo>
                    <a:pt x="3918" y="305"/>
                    <a:pt x="4011" y="292"/>
                    <a:pt x="4090" y="278"/>
                  </a:cubicBezTo>
                  <a:cubicBezTo>
                    <a:pt x="4143" y="265"/>
                    <a:pt x="4183" y="252"/>
                    <a:pt x="4209" y="239"/>
                  </a:cubicBezTo>
                  <a:cubicBezTo>
                    <a:pt x="4262" y="212"/>
                    <a:pt x="4276" y="186"/>
                    <a:pt x="4276" y="133"/>
                  </a:cubicBezTo>
                  <a:cubicBezTo>
                    <a:pt x="4276" y="80"/>
                    <a:pt x="4262" y="40"/>
                    <a:pt x="4209" y="27"/>
                  </a:cubicBezTo>
                  <a:cubicBezTo>
                    <a:pt x="4183" y="14"/>
                    <a:pt x="4130" y="0"/>
                    <a:pt x="4077"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570141" y="1610117"/>
              <a:ext cx="214337" cy="166142"/>
            </a:xfrm>
            <a:custGeom>
              <a:rect b="b" l="l" r="r" t="t"/>
              <a:pathLst>
                <a:path extrusionOk="0" h="3006" w="3878">
                  <a:moveTo>
                    <a:pt x="2263" y="1"/>
                  </a:moveTo>
                  <a:cubicBezTo>
                    <a:pt x="2065" y="1"/>
                    <a:pt x="1866" y="54"/>
                    <a:pt x="1681" y="160"/>
                  </a:cubicBezTo>
                  <a:cubicBezTo>
                    <a:pt x="1509" y="265"/>
                    <a:pt x="1363" y="411"/>
                    <a:pt x="1271" y="610"/>
                  </a:cubicBezTo>
                  <a:lnTo>
                    <a:pt x="1257" y="226"/>
                  </a:lnTo>
                  <a:cubicBezTo>
                    <a:pt x="1257" y="146"/>
                    <a:pt x="1244" y="93"/>
                    <a:pt x="1218" y="67"/>
                  </a:cubicBezTo>
                  <a:cubicBezTo>
                    <a:pt x="1191" y="40"/>
                    <a:pt x="1125" y="27"/>
                    <a:pt x="1019" y="27"/>
                  </a:cubicBezTo>
                  <a:cubicBezTo>
                    <a:pt x="821" y="27"/>
                    <a:pt x="649" y="27"/>
                    <a:pt x="529" y="40"/>
                  </a:cubicBezTo>
                  <a:cubicBezTo>
                    <a:pt x="397" y="40"/>
                    <a:pt x="291" y="54"/>
                    <a:pt x="212" y="67"/>
                  </a:cubicBezTo>
                  <a:cubicBezTo>
                    <a:pt x="132" y="80"/>
                    <a:pt x="79" y="107"/>
                    <a:pt x="53" y="133"/>
                  </a:cubicBezTo>
                  <a:cubicBezTo>
                    <a:pt x="13" y="160"/>
                    <a:pt x="0" y="199"/>
                    <a:pt x="0" y="239"/>
                  </a:cubicBezTo>
                  <a:cubicBezTo>
                    <a:pt x="0" y="265"/>
                    <a:pt x="13" y="279"/>
                    <a:pt x="40" y="305"/>
                  </a:cubicBezTo>
                  <a:cubicBezTo>
                    <a:pt x="66" y="305"/>
                    <a:pt x="106" y="318"/>
                    <a:pt x="146" y="332"/>
                  </a:cubicBezTo>
                  <a:cubicBezTo>
                    <a:pt x="185" y="332"/>
                    <a:pt x="225" y="332"/>
                    <a:pt x="265" y="345"/>
                  </a:cubicBezTo>
                  <a:lnTo>
                    <a:pt x="728" y="345"/>
                  </a:lnTo>
                  <a:cubicBezTo>
                    <a:pt x="794" y="345"/>
                    <a:pt x="834" y="411"/>
                    <a:pt x="834" y="543"/>
                  </a:cubicBezTo>
                  <a:cubicBezTo>
                    <a:pt x="834" y="570"/>
                    <a:pt x="834" y="649"/>
                    <a:pt x="821" y="782"/>
                  </a:cubicBezTo>
                  <a:cubicBezTo>
                    <a:pt x="821" y="914"/>
                    <a:pt x="821" y="1060"/>
                    <a:pt x="821" y="1218"/>
                  </a:cubicBezTo>
                  <a:cubicBezTo>
                    <a:pt x="821" y="1390"/>
                    <a:pt x="807" y="1549"/>
                    <a:pt x="807" y="1708"/>
                  </a:cubicBezTo>
                  <a:cubicBezTo>
                    <a:pt x="807" y="1854"/>
                    <a:pt x="807" y="1973"/>
                    <a:pt x="807" y="2039"/>
                  </a:cubicBezTo>
                  <a:cubicBezTo>
                    <a:pt x="807" y="2079"/>
                    <a:pt x="794" y="2105"/>
                    <a:pt x="794" y="2145"/>
                  </a:cubicBezTo>
                  <a:cubicBezTo>
                    <a:pt x="794" y="2184"/>
                    <a:pt x="781" y="2224"/>
                    <a:pt x="768" y="2251"/>
                  </a:cubicBezTo>
                  <a:cubicBezTo>
                    <a:pt x="754" y="2290"/>
                    <a:pt x="741" y="2317"/>
                    <a:pt x="715" y="2343"/>
                  </a:cubicBezTo>
                  <a:cubicBezTo>
                    <a:pt x="688" y="2357"/>
                    <a:pt x="662" y="2370"/>
                    <a:pt x="622" y="2370"/>
                  </a:cubicBezTo>
                  <a:lnTo>
                    <a:pt x="503" y="2370"/>
                  </a:lnTo>
                  <a:cubicBezTo>
                    <a:pt x="450" y="2370"/>
                    <a:pt x="410" y="2383"/>
                    <a:pt x="344" y="2409"/>
                  </a:cubicBezTo>
                  <a:cubicBezTo>
                    <a:pt x="304" y="2436"/>
                    <a:pt x="278" y="2489"/>
                    <a:pt x="278" y="2555"/>
                  </a:cubicBezTo>
                  <a:cubicBezTo>
                    <a:pt x="278" y="2634"/>
                    <a:pt x="304" y="2687"/>
                    <a:pt x="357" y="2701"/>
                  </a:cubicBezTo>
                  <a:cubicBezTo>
                    <a:pt x="410" y="2714"/>
                    <a:pt x="476" y="2727"/>
                    <a:pt x="543" y="2727"/>
                  </a:cubicBezTo>
                  <a:lnTo>
                    <a:pt x="1112" y="2727"/>
                  </a:lnTo>
                  <a:cubicBezTo>
                    <a:pt x="1244" y="2714"/>
                    <a:pt x="1363" y="2714"/>
                    <a:pt x="1469" y="2714"/>
                  </a:cubicBezTo>
                  <a:lnTo>
                    <a:pt x="1654" y="2714"/>
                  </a:lnTo>
                  <a:cubicBezTo>
                    <a:pt x="1747" y="2714"/>
                    <a:pt x="1800" y="2714"/>
                    <a:pt x="1840" y="2687"/>
                  </a:cubicBezTo>
                  <a:cubicBezTo>
                    <a:pt x="1879" y="2661"/>
                    <a:pt x="1906" y="2621"/>
                    <a:pt x="1906" y="2555"/>
                  </a:cubicBezTo>
                  <a:cubicBezTo>
                    <a:pt x="1906" y="2476"/>
                    <a:pt x="1879" y="2409"/>
                    <a:pt x="1826" y="2396"/>
                  </a:cubicBezTo>
                  <a:cubicBezTo>
                    <a:pt x="1787" y="2370"/>
                    <a:pt x="1734" y="2357"/>
                    <a:pt x="1654" y="2357"/>
                  </a:cubicBezTo>
                  <a:lnTo>
                    <a:pt x="1244" y="2357"/>
                  </a:lnTo>
                  <a:lnTo>
                    <a:pt x="1244" y="1668"/>
                  </a:lnTo>
                  <a:cubicBezTo>
                    <a:pt x="1244" y="1536"/>
                    <a:pt x="1257" y="1417"/>
                    <a:pt x="1271" y="1298"/>
                  </a:cubicBezTo>
                  <a:cubicBezTo>
                    <a:pt x="1297" y="1165"/>
                    <a:pt x="1337" y="1060"/>
                    <a:pt x="1376" y="954"/>
                  </a:cubicBezTo>
                  <a:cubicBezTo>
                    <a:pt x="1456" y="808"/>
                    <a:pt x="1549" y="662"/>
                    <a:pt x="1681" y="557"/>
                  </a:cubicBezTo>
                  <a:cubicBezTo>
                    <a:pt x="1813" y="437"/>
                    <a:pt x="1972" y="371"/>
                    <a:pt x="2144" y="371"/>
                  </a:cubicBezTo>
                  <a:cubicBezTo>
                    <a:pt x="2276" y="371"/>
                    <a:pt x="2396" y="411"/>
                    <a:pt x="2462" y="490"/>
                  </a:cubicBezTo>
                  <a:cubicBezTo>
                    <a:pt x="2554" y="570"/>
                    <a:pt x="2607" y="676"/>
                    <a:pt x="2647" y="808"/>
                  </a:cubicBezTo>
                  <a:cubicBezTo>
                    <a:pt x="2700" y="927"/>
                    <a:pt x="2726" y="1086"/>
                    <a:pt x="2740" y="1258"/>
                  </a:cubicBezTo>
                  <a:cubicBezTo>
                    <a:pt x="2753" y="1430"/>
                    <a:pt x="2766" y="1615"/>
                    <a:pt x="2766" y="1801"/>
                  </a:cubicBezTo>
                  <a:cubicBezTo>
                    <a:pt x="2766" y="1814"/>
                    <a:pt x="2766" y="1880"/>
                    <a:pt x="2753" y="1986"/>
                  </a:cubicBezTo>
                  <a:cubicBezTo>
                    <a:pt x="2753" y="2105"/>
                    <a:pt x="2753" y="2251"/>
                    <a:pt x="2740" y="2409"/>
                  </a:cubicBezTo>
                  <a:cubicBezTo>
                    <a:pt x="2740" y="2502"/>
                    <a:pt x="2713" y="2568"/>
                    <a:pt x="2687" y="2595"/>
                  </a:cubicBezTo>
                  <a:cubicBezTo>
                    <a:pt x="2647" y="2621"/>
                    <a:pt x="2581" y="2634"/>
                    <a:pt x="2475" y="2648"/>
                  </a:cubicBezTo>
                  <a:cubicBezTo>
                    <a:pt x="2449" y="2661"/>
                    <a:pt x="2409" y="2674"/>
                    <a:pt x="2369" y="2701"/>
                  </a:cubicBezTo>
                  <a:cubicBezTo>
                    <a:pt x="2329" y="2727"/>
                    <a:pt x="2303" y="2767"/>
                    <a:pt x="2303" y="2833"/>
                  </a:cubicBezTo>
                  <a:cubicBezTo>
                    <a:pt x="2303" y="2899"/>
                    <a:pt x="2329" y="2939"/>
                    <a:pt x="2369" y="2965"/>
                  </a:cubicBezTo>
                  <a:cubicBezTo>
                    <a:pt x="2409" y="2992"/>
                    <a:pt x="2462" y="3005"/>
                    <a:pt x="2515" y="3005"/>
                  </a:cubicBezTo>
                  <a:cubicBezTo>
                    <a:pt x="2528" y="3005"/>
                    <a:pt x="2594" y="3005"/>
                    <a:pt x="2700" y="2992"/>
                  </a:cubicBezTo>
                  <a:lnTo>
                    <a:pt x="3653" y="2992"/>
                  </a:lnTo>
                  <a:cubicBezTo>
                    <a:pt x="3706" y="2992"/>
                    <a:pt x="3759" y="2979"/>
                    <a:pt x="3812" y="2965"/>
                  </a:cubicBezTo>
                  <a:cubicBezTo>
                    <a:pt x="3851" y="2939"/>
                    <a:pt x="3878" y="2899"/>
                    <a:pt x="3878" y="2833"/>
                  </a:cubicBezTo>
                  <a:cubicBezTo>
                    <a:pt x="3878" y="2793"/>
                    <a:pt x="3865" y="2754"/>
                    <a:pt x="3838" y="2727"/>
                  </a:cubicBezTo>
                  <a:cubicBezTo>
                    <a:pt x="3812" y="2701"/>
                    <a:pt x="3785" y="2687"/>
                    <a:pt x="3746" y="2674"/>
                  </a:cubicBezTo>
                  <a:cubicBezTo>
                    <a:pt x="3706" y="2648"/>
                    <a:pt x="3666" y="2648"/>
                    <a:pt x="3626" y="2634"/>
                  </a:cubicBezTo>
                  <a:lnTo>
                    <a:pt x="3203" y="2634"/>
                  </a:lnTo>
                  <a:lnTo>
                    <a:pt x="3203" y="1205"/>
                  </a:lnTo>
                  <a:cubicBezTo>
                    <a:pt x="3203" y="954"/>
                    <a:pt x="3163" y="755"/>
                    <a:pt x="3110" y="596"/>
                  </a:cubicBezTo>
                  <a:cubicBezTo>
                    <a:pt x="3044" y="437"/>
                    <a:pt x="2965" y="318"/>
                    <a:pt x="2872" y="226"/>
                  </a:cubicBezTo>
                  <a:cubicBezTo>
                    <a:pt x="2779" y="146"/>
                    <a:pt x="2674" y="80"/>
                    <a:pt x="2554" y="54"/>
                  </a:cubicBezTo>
                  <a:cubicBezTo>
                    <a:pt x="2449" y="14"/>
                    <a:pt x="2356" y="1"/>
                    <a:pt x="2263"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611815" y="1689153"/>
              <a:ext cx="634279" cy="414801"/>
            </a:xfrm>
            <a:custGeom>
              <a:rect b="b" l="l" r="r" t="t"/>
              <a:pathLst>
                <a:path extrusionOk="0" h="7505" w="11476">
                  <a:moveTo>
                    <a:pt x="4633" y="0"/>
                  </a:moveTo>
                  <a:cubicBezTo>
                    <a:pt x="4527" y="0"/>
                    <a:pt x="4474" y="53"/>
                    <a:pt x="4421" y="172"/>
                  </a:cubicBezTo>
                  <a:lnTo>
                    <a:pt x="3428" y="6234"/>
                  </a:lnTo>
                  <a:lnTo>
                    <a:pt x="2595" y="3031"/>
                  </a:lnTo>
                  <a:cubicBezTo>
                    <a:pt x="2542" y="2925"/>
                    <a:pt x="2489" y="2872"/>
                    <a:pt x="2383" y="2872"/>
                  </a:cubicBezTo>
                  <a:lnTo>
                    <a:pt x="225" y="2872"/>
                  </a:lnTo>
                  <a:cubicBezTo>
                    <a:pt x="120" y="2872"/>
                    <a:pt x="0" y="2978"/>
                    <a:pt x="0" y="3097"/>
                  </a:cubicBezTo>
                  <a:cubicBezTo>
                    <a:pt x="0" y="3203"/>
                    <a:pt x="120" y="3309"/>
                    <a:pt x="225" y="3309"/>
                  </a:cubicBezTo>
                  <a:lnTo>
                    <a:pt x="2211" y="3309"/>
                  </a:lnTo>
                  <a:lnTo>
                    <a:pt x="3256" y="7332"/>
                  </a:lnTo>
                  <a:cubicBezTo>
                    <a:pt x="3309" y="7452"/>
                    <a:pt x="3375" y="7504"/>
                    <a:pt x="3481" y="7504"/>
                  </a:cubicBezTo>
                  <a:cubicBezTo>
                    <a:pt x="3587" y="7504"/>
                    <a:pt x="3706" y="7399"/>
                    <a:pt x="3706" y="7332"/>
                  </a:cubicBezTo>
                  <a:lnTo>
                    <a:pt x="4858" y="450"/>
                  </a:lnTo>
                  <a:lnTo>
                    <a:pt x="11250" y="450"/>
                  </a:lnTo>
                  <a:cubicBezTo>
                    <a:pt x="11370" y="450"/>
                    <a:pt x="11475" y="331"/>
                    <a:pt x="11475" y="225"/>
                  </a:cubicBezTo>
                  <a:cubicBezTo>
                    <a:pt x="11475" y="119"/>
                    <a:pt x="11370" y="0"/>
                    <a:pt x="1125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8"/>
          <p:cNvGrpSpPr/>
          <p:nvPr/>
        </p:nvGrpSpPr>
        <p:grpSpPr>
          <a:xfrm>
            <a:off x="911731" y="1723613"/>
            <a:ext cx="563833" cy="258403"/>
            <a:chOff x="6301529" y="2700815"/>
            <a:chExt cx="640137" cy="293373"/>
          </a:xfrm>
        </p:grpSpPr>
        <p:sp>
          <p:nvSpPr>
            <p:cNvPr id="151" name="Google Shape;151;p8"/>
            <p:cNvSpPr/>
            <p:nvPr/>
          </p:nvSpPr>
          <p:spPr>
            <a:xfrm>
              <a:off x="6301529" y="2703026"/>
              <a:ext cx="188802" cy="281656"/>
            </a:xfrm>
            <a:custGeom>
              <a:rect b="b" l="l" r="r" t="t"/>
              <a:pathLst>
                <a:path extrusionOk="0" h="5096" w="3416">
                  <a:moveTo>
                    <a:pt x="2528" y="609"/>
                  </a:moveTo>
                  <a:lnTo>
                    <a:pt x="2356" y="3177"/>
                  </a:lnTo>
                  <a:cubicBezTo>
                    <a:pt x="2211" y="3190"/>
                    <a:pt x="2039" y="3203"/>
                    <a:pt x="1853" y="3216"/>
                  </a:cubicBezTo>
                  <a:cubicBezTo>
                    <a:pt x="1668" y="3216"/>
                    <a:pt x="1496" y="3229"/>
                    <a:pt x="1324" y="3243"/>
                  </a:cubicBezTo>
                  <a:cubicBezTo>
                    <a:pt x="1165" y="3243"/>
                    <a:pt x="1020" y="3243"/>
                    <a:pt x="901" y="3256"/>
                  </a:cubicBezTo>
                  <a:lnTo>
                    <a:pt x="702" y="3256"/>
                  </a:lnTo>
                  <a:cubicBezTo>
                    <a:pt x="662" y="3256"/>
                    <a:pt x="636" y="3256"/>
                    <a:pt x="623" y="3243"/>
                  </a:cubicBezTo>
                  <a:cubicBezTo>
                    <a:pt x="623" y="3229"/>
                    <a:pt x="623" y="3216"/>
                    <a:pt x="623" y="3203"/>
                  </a:cubicBezTo>
                  <a:cubicBezTo>
                    <a:pt x="623" y="3177"/>
                    <a:pt x="623" y="3163"/>
                    <a:pt x="649" y="3137"/>
                  </a:cubicBezTo>
                  <a:cubicBezTo>
                    <a:pt x="676" y="3110"/>
                    <a:pt x="689" y="3097"/>
                    <a:pt x="689" y="3084"/>
                  </a:cubicBezTo>
                  <a:lnTo>
                    <a:pt x="2528" y="609"/>
                  </a:lnTo>
                  <a:close/>
                  <a:moveTo>
                    <a:pt x="2714" y="0"/>
                  </a:moveTo>
                  <a:cubicBezTo>
                    <a:pt x="2648" y="0"/>
                    <a:pt x="2581" y="27"/>
                    <a:pt x="2515" y="66"/>
                  </a:cubicBezTo>
                  <a:cubicBezTo>
                    <a:pt x="2462" y="119"/>
                    <a:pt x="2423" y="146"/>
                    <a:pt x="2409" y="172"/>
                  </a:cubicBezTo>
                  <a:cubicBezTo>
                    <a:pt x="2264" y="357"/>
                    <a:pt x="2131" y="530"/>
                    <a:pt x="2012" y="688"/>
                  </a:cubicBezTo>
                  <a:cubicBezTo>
                    <a:pt x="1893" y="834"/>
                    <a:pt x="1774" y="980"/>
                    <a:pt x="1668" y="1125"/>
                  </a:cubicBezTo>
                  <a:lnTo>
                    <a:pt x="1351" y="1562"/>
                  </a:lnTo>
                  <a:cubicBezTo>
                    <a:pt x="1245" y="1707"/>
                    <a:pt x="1126" y="1866"/>
                    <a:pt x="993" y="2038"/>
                  </a:cubicBezTo>
                  <a:cubicBezTo>
                    <a:pt x="874" y="2197"/>
                    <a:pt x="728" y="2396"/>
                    <a:pt x="583" y="2594"/>
                  </a:cubicBezTo>
                  <a:cubicBezTo>
                    <a:pt x="437" y="2806"/>
                    <a:pt x="265" y="3031"/>
                    <a:pt x="67" y="3296"/>
                  </a:cubicBezTo>
                  <a:cubicBezTo>
                    <a:pt x="40" y="3335"/>
                    <a:pt x="27" y="3362"/>
                    <a:pt x="14" y="3388"/>
                  </a:cubicBezTo>
                  <a:cubicBezTo>
                    <a:pt x="1" y="3415"/>
                    <a:pt x="1" y="3441"/>
                    <a:pt x="1" y="3468"/>
                  </a:cubicBezTo>
                  <a:cubicBezTo>
                    <a:pt x="1" y="3521"/>
                    <a:pt x="27" y="3574"/>
                    <a:pt x="80" y="3600"/>
                  </a:cubicBezTo>
                  <a:cubicBezTo>
                    <a:pt x="133" y="3640"/>
                    <a:pt x="186" y="3653"/>
                    <a:pt x="265" y="3653"/>
                  </a:cubicBezTo>
                  <a:cubicBezTo>
                    <a:pt x="345" y="3653"/>
                    <a:pt x="570" y="3640"/>
                    <a:pt x="901" y="3627"/>
                  </a:cubicBezTo>
                  <a:cubicBezTo>
                    <a:pt x="1231" y="3613"/>
                    <a:pt x="1721" y="3600"/>
                    <a:pt x="2343" y="3587"/>
                  </a:cubicBezTo>
                  <a:lnTo>
                    <a:pt x="2343" y="3587"/>
                  </a:lnTo>
                  <a:lnTo>
                    <a:pt x="2290" y="4540"/>
                  </a:lnTo>
                  <a:cubicBezTo>
                    <a:pt x="2290" y="4632"/>
                    <a:pt x="2264" y="4685"/>
                    <a:pt x="2211" y="4725"/>
                  </a:cubicBezTo>
                  <a:cubicBezTo>
                    <a:pt x="2158" y="4752"/>
                    <a:pt x="2078" y="4778"/>
                    <a:pt x="1986" y="4778"/>
                  </a:cubicBezTo>
                  <a:cubicBezTo>
                    <a:pt x="1973" y="4778"/>
                    <a:pt x="1946" y="4778"/>
                    <a:pt x="1893" y="4791"/>
                  </a:cubicBezTo>
                  <a:cubicBezTo>
                    <a:pt x="1853" y="4791"/>
                    <a:pt x="1801" y="4791"/>
                    <a:pt x="1748" y="4804"/>
                  </a:cubicBezTo>
                  <a:cubicBezTo>
                    <a:pt x="1695" y="4804"/>
                    <a:pt x="1642" y="4804"/>
                    <a:pt x="1576" y="4818"/>
                  </a:cubicBezTo>
                  <a:lnTo>
                    <a:pt x="1430" y="4818"/>
                  </a:lnTo>
                  <a:cubicBezTo>
                    <a:pt x="1390" y="4818"/>
                    <a:pt x="1351" y="4831"/>
                    <a:pt x="1311" y="4844"/>
                  </a:cubicBezTo>
                  <a:cubicBezTo>
                    <a:pt x="1271" y="4857"/>
                    <a:pt x="1245" y="4897"/>
                    <a:pt x="1245" y="4950"/>
                  </a:cubicBezTo>
                  <a:cubicBezTo>
                    <a:pt x="1245" y="5003"/>
                    <a:pt x="1271" y="5056"/>
                    <a:pt x="1324" y="5069"/>
                  </a:cubicBezTo>
                  <a:cubicBezTo>
                    <a:pt x="1377" y="5082"/>
                    <a:pt x="1417" y="5096"/>
                    <a:pt x="1456" y="5096"/>
                  </a:cubicBezTo>
                  <a:lnTo>
                    <a:pt x="2965" y="5096"/>
                  </a:lnTo>
                  <a:cubicBezTo>
                    <a:pt x="3045" y="5096"/>
                    <a:pt x="3111" y="5082"/>
                    <a:pt x="3164" y="5069"/>
                  </a:cubicBezTo>
                  <a:cubicBezTo>
                    <a:pt x="3217" y="5043"/>
                    <a:pt x="3230" y="5003"/>
                    <a:pt x="3230" y="4937"/>
                  </a:cubicBezTo>
                  <a:cubicBezTo>
                    <a:pt x="3230" y="4884"/>
                    <a:pt x="3217" y="4844"/>
                    <a:pt x="3164" y="4818"/>
                  </a:cubicBezTo>
                  <a:cubicBezTo>
                    <a:pt x="3124" y="4804"/>
                    <a:pt x="3058" y="4791"/>
                    <a:pt x="2965" y="4791"/>
                  </a:cubicBezTo>
                  <a:cubicBezTo>
                    <a:pt x="2912" y="4791"/>
                    <a:pt x="2859" y="4791"/>
                    <a:pt x="2793" y="4778"/>
                  </a:cubicBezTo>
                  <a:cubicBezTo>
                    <a:pt x="2740" y="4778"/>
                    <a:pt x="2714" y="4738"/>
                    <a:pt x="2714" y="4699"/>
                  </a:cubicBezTo>
                  <a:cubicBezTo>
                    <a:pt x="2714" y="4672"/>
                    <a:pt x="2714" y="4619"/>
                    <a:pt x="2714" y="4527"/>
                  </a:cubicBezTo>
                  <a:cubicBezTo>
                    <a:pt x="2727" y="4447"/>
                    <a:pt x="2727" y="4341"/>
                    <a:pt x="2727" y="4235"/>
                  </a:cubicBezTo>
                  <a:cubicBezTo>
                    <a:pt x="2740" y="4129"/>
                    <a:pt x="2740" y="4010"/>
                    <a:pt x="2753" y="3904"/>
                  </a:cubicBezTo>
                  <a:cubicBezTo>
                    <a:pt x="2753" y="3785"/>
                    <a:pt x="2767" y="3679"/>
                    <a:pt x="2767" y="3587"/>
                  </a:cubicBezTo>
                  <a:lnTo>
                    <a:pt x="3230" y="3587"/>
                  </a:lnTo>
                  <a:cubicBezTo>
                    <a:pt x="3256" y="3587"/>
                    <a:pt x="3296" y="3574"/>
                    <a:pt x="3336" y="3547"/>
                  </a:cubicBezTo>
                  <a:cubicBezTo>
                    <a:pt x="3389" y="3534"/>
                    <a:pt x="3415" y="3481"/>
                    <a:pt x="3415" y="3415"/>
                  </a:cubicBezTo>
                  <a:cubicBezTo>
                    <a:pt x="3415" y="3349"/>
                    <a:pt x="3389" y="3296"/>
                    <a:pt x="3349" y="3269"/>
                  </a:cubicBezTo>
                  <a:cubicBezTo>
                    <a:pt x="3309" y="3229"/>
                    <a:pt x="3256" y="3216"/>
                    <a:pt x="3190" y="3203"/>
                  </a:cubicBezTo>
                  <a:lnTo>
                    <a:pt x="2793" y="3177"/>
                  </a:lnTo>
                  <a:cubicBezTo>
                    <a:pt x="2793" y="3031"/>
                    <a:pt x="2793" y="2846"/>
                    <a:pt x="2806" y="2647"/>
                  </a:cubicBezTo>
                  <a:cubicBezTo>
                    <a:pt x="2806" y="2435"/>
                    <a:pt x="2820" y="2224"/>
                    <a:pt x="2833" y="1999"/>
                  </a:cubicBezTo>
                  <a:cubicBezTo>
                    <a:pt x="2846" y="1774"/>
                    <a:pt x="2859" y="1549"/>
                    <a:pt x="2873" y="1337"/>
                  </a:cubicBezTo>
                  <a:cubicBezTo>
                    <a:pt x="2899" y="1112"/>
                    <a:pt x="2912" y="927"/>
                    <a:pt x="2926" y="755"/>
                  </a:cubicBezTo>
                  <a:cubicBezTo>
                    <a:pt x="2939" y="569"/>
                    <a:pt x="2952" y="424"/>
                    <a:pt x="2952" y="318"/>
                  </a:cubicBezTo>
                  <a:cubicBezTo>
                    <a:pt x="2965" y="199"/>
                    <a:pt x="2965" y="146"/>
                    <a:pt x="2965" y="132"/>
                  </a:cubicBezTo>
                  <a:cubicBezTo>
                    <a:pt x="2965" y="93"/>
                    <a:pt x="2952" y="53"/>
                    <a:pt x="2899" y="40"/>
                  </a:cubicBezTo>
                  <a:cubicBezTo>
                    <a:pt x="2846" y="13"/>
                    <a:pt x="2780" y="0"/>
                    <a:pt x="2714"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6504149" y="2700815"/>
              <a:ext cx="177804" cy="287515"/>
            </a:xfrm>
            <a:custGeom>
              <a:rect b="b" l="l" r="r" t="t"/>
              <a:pathLst>
                <a:path extrusionOk="0" h="5202" w="3217">
                  <a:moveTo>
                    <a:pt x="1668" y="0"/>
                  </a:moveTo>
                  <a:cubicBezTo>
                    <a:pt x="1417" y="0"/>
                    <a:pt x="1192" y="53"/>
                    <a:pt x="1007" y="159"/>
                  </a:cubicBezTo>
                  <a:cubicBezTo>
                    <a:pt x="808" y="265"/>
                    <a:pt x="649" y="384"/>
                    <a:pt x="517" y="530"/>
                  </a:cubicBezTo>
                  <a:cubicBezTo>
                    <a:pt x="385" y="662"/>
                    <a:pt x="279" y="808"/>
                    <a:pt x="212" y="967"/>
                  </a:cubicBezTo>
                  <a:cubicBezTo>
                    <a:pt x="146" y="1112"/>
                    <a:pt x="120" y="1231"/>
                    <a:pt x="120" y="1337"/>
                  </a:cubicBezTo>
                  <a:cubicBezTo>
                    <a:pt x="120" y="1350"/>
                    <a:pt x="120" y="1377"/>
                    <a:pt x="120" y="1417"/>
                  </a:cubicBezTo>
                  <a:cubicBezTo>
                    <a:pt x="120" y="1456"/>
                    <a:pt x="133" y="1509"/>
                    <a:pt x="146" y="1549"/>
                  </a:cubicBezTo>
                  <a:cubicBezTo>
                    <a:pt x="173" y="1589"/>
                    <a:pt x="199" y="1628"/>
                    <a:pt x="239" y="1655"/>
                  </a:cubicBezTo>
                  <a:cubicBezTo>
                    <a:pt x="279" y="1695"/>
                    <a:pt x="332" y="1708"/>
                    <a:pt x="398" y="1708"/>
                  </a:cubicBezTo>
                  <a:cubicBezTo>
                    <a:pt x="504" y="1708"/>
                    <a:pt x="583" y="1681"/>
                    <a:pt x="649" y="1628"/>
                  </a:cubicBezTo>
                  <a:cubicBezTo>
                    <a:pt x="715" y="1575"/>
                    <a:pt x="742" y="1509"/>
                    <a:pt x="742" y="1417"/>
                  </a:cubicBezTo>
                  <a:cubicBezTo>
                    <a:pt x="742" y="1377"/>
                    <a:pt x="729" y="1350"/>
                    <a:pt x="715" y="1324"/>
                  </a:cubicBezTo>
                  <a:cubicBezTo>
                    <a:pt x="702" y="1297"/>
                    <a:pt x="689" y="1271"/>
                    <a:pt x="662" y="1258"/>
                  </a:cubicBezTo>
                  <a:lnTo>
                    <a:pt x="623" y="1192"/>
                  </a:lnTo>
                  <a:cubicBezTo>
                    <a:pt x="610" y="1165"/>
                    <a:pt x="596" y="1139"/>
                    <a:pt x="596" y="1112"/>
                  </a:cubicBezTo>
                  <a:cubicBezTo>
                    <a:pt x="596" y="1072"/>
                    <a:pt x="623" y="1020"/>
                    <a:pt x="662" y="940"/>
                  </a:cubicBezTo>
                  <a:cubicBezTo>
                    <a:pt x="715" y="861"/>
                    <a:pt x="782" y="781"/>
                    <a:pt x="874" y="702"/>
                  </a:cubicBezTo>
                  <a:cubicBezTo>
                    <a:pt x="954" y="609"/>
                    <a:pt x="1060" y="543"/>
                    <a:pt x="1192" y="477"/>
                  </a:cubicBezTo>
                  <a:cubicBezTo>
                    <a:pt x="1311" y="411"/>
                    <a:pt x="1457" y="384"/>
                    <a:pt x="1602" y="384"/>
                  </a:cubicBezTo>
                  <a:cubicBezTo>
                    <a:pt x="1774" y="384"/>
                    <a:pt x="1907" y="411"/>
                    <a:pt x="2012" y="464"/>
                  </a:cubicBezTo>
                  <a:cubicBezTo>
                    <a:pt x="2132" y="517"/>
                    <a:pt x="2224" y="596"/>
                    <a:pt x="2290" y="675"/>
                  </a:cubicBezTo>
                  <a:cubicBezTo>
                    <a:pt x="2357" y="768"/>
                    <a:pt x="2410" y="861"/>
                    <a:pt x="2436" y="967"/>
                  </a:cubicBezTo>
                  <a:cubicBezTo>
                    <a:pt x="2462" y="1059"/>
                    <a:pt x="2489" y="1165"/>
                    <a:pt x="2489" y="1258"/>
                  </a:cubicBezTo>
                  <a:cubicBezTo>
                    <a:pt x="2489" y="1470"/>
                    <a:pt x="2449" y="1681"/>
                    <a:pt x="2370" y="1906"/>
                  </a:cubicBezTo>
                  <a:cubicBezTo>
                    <a:pt x="2290" y="2131"/>
                    <a:pt x="2198" y="2370"/>
                    <a:pt x="2065" y="2595"/>
                  </a:cubicBezTo>
                  <a:cubicBezTo>
                    <a:pt x="1946" y="2833"/>
                    <a:pt x="1801" y="3058"/>
                    <a:pt x="1629" y="3296"/>
                  </a:cubicBezTo>
                  <a:cubicBezTo>
                    <a:pt x="1470" y="3521"/>
                    <a:pt x="1298" y="3733"/>
                    <a:pt x="1126" y="3931"/>
                  </a:cubicBezTo>
                  <a:cubicBezTo>
                    <a:pt x="954" y="4130"/>
                    <a:pt x="782" y="4315"/>
                    <a:pt x="610" y="4487"/>
                  </a:cubicBezTo>
                  <a:cubicBezTo>
                    <a:pt x="437" y="4646"/>
                    <a:pt x="279" y="4778"/>
                    <a:pt x="133" y="4884"/>
                  </a:cubicBezTo>
                  <a:cubicBezTo>
                    <a:pt x="93" y="4924"/>
                    <a:pt x="67" y="4950"/>
                    <a:pt x="40" y="4964"/>
                  </a:cubicBezTo>
                  <a:cubicBezTo>
                    <a:pt x="14" y="4990"/>
                    <a:pt x="1" y="5017"/>
                    <a:pt x="1" y="5043"/>
                  </a:cubicBezTo>
                  <a:cubicBezTo>
                    <a:pt x="1" y="5083"/>
                    <a:pt x="14" y="5109"/>
                    <a:pt x="40" y="5149"/>
                  </a:cubicBezTo>
                  <a:cubicBezTo>
                    <a:pt x="67" y="5189"/>
                    <a:pt x="120" y="5202"/>
                    <a:pt x="186" y="5202"/>
                  </a:cubicBezTo>
                  <a:cubicBezTo>
                    <a:pt x="239" y="5202"/>
                    <a:pt x="292" y="5189"/>
                    <a:pt x="345" y="5175"/>
                  </a:cubicBezTo>
                  <a:cubicBezTo>
                    <a:pt x="385" y="5162"/>
                    <a:pt x="424" y="5136"/>
                    <a:pt x="437" y="5122"/>
                  </a:cubicBezTo>
                  <a:lnTo>
                    <a:pt x="1510" y="5122"/>
                  </a:lnTo>
                  <a:cubicBezTo>
                    <a:pt x="1642" y="5122"/>
                    <a:pt x="1774" y="5122"/>
                    <a:pt x="1893" y="5136"/>
                  </a:cubicBezTo>
                  <a:lnTo>
                    <a:pt x="2674" y="5136"/>
                  </a:lnTo>
                  <a:cubicBezTo>
                    <a:pt x="2701" y="5136"/>
                    <a:pt x="2727" y="5122"/>
                    <a:pt x="2767" y="5109"/>
                  </a:cubicBezTo>
                  <a:cubicBezTo>
                    <a:pt x="2807" y="5083"/>
                    <a:pt x="2833" y="5043"/>
                    <a:pt x="2873" y="5003"/>
                  </a:cubicBezTo>
                  <a:cubicBezTo>
                    <a:pt x="2979" y="4805"/>
                    <a:pt x="3058" y="4659"/>
                    <a:pt x="3124" y="4567"/>
                  </a:cubicBezTo>
                  <a:cubicBezTo>
                    <a:pt x="3177" y="4461"/>
                    <a:pt x="3217" y="4394"/>
                    <a:pt x="3217" y="4355"/>
                  </a:cubicBezTo>
                  <a:cubicBezTo>
                    <a:pt x="3217" y="4315"/>
                    <a:pt x="3190" y="4275"/>
                    <a:pt x="3151" y="4262"/>
                  </a:cubicBezTo>
                  <a:cubicBezTo>
                    <a:pt x="3111" y="4236"/>
                    <a:pt x="3071" y="4222"/>
                    <a:pt x="3032" y="4222"/>
                  </a:cubicBezTo>
                  <a:cubicBezTo>
                    <a:pt x="2965" y="4222"/>
                    <a:pt x="2926" y="4249"/>
                    <a:pt x="2899" y="4275"/>
                  </a:cubicBezTo>
                  <a:cubicBezTo>
                    <a:pt x="2873" y="4302"/>
                    <a:pt x="2846" y="4342"/>
                    <a:pt x="2820" y="4368"/>
                  </a:cubicBezTo>
                  <a:lnTo>
                    <a:pt x="2661" y="4619"/>
                  </a:lnTo>
                  <a:cubicBezTo>
                    <a:pt x="2621" y="4672"/>
                    <a:pt x="2595" y="4712"/>
                    <a:pt x="2568" y="4725"/>
                  </a:cubicBezTo>
                  <a:cubicBezTo>
                    <a:pt x="2555" y="4739"/>
                    <a:pt x="2529" y="4752"/>
                    <a:pt x="2502" y="4752"/>
                  </a:cubicBezTo>
                  <a:lnTo>
                    <a:pt x="2251" y="4752"/>
                  </a:lnTo>
                  <a:cubicBezTo>
                    <a:pt x="2132" y="4752"/>
                    <a:pt x="1973" y="4739"/>
                    <a:pt x="1801" y="4739"/>
                  </a:cubicBezTo>
                  <a:lnTo>
                    <a:pt x="1285" y="4739"/>
                  </a:lnTo>
                  <a:cubicBezTo>
                    <a:pt x="1099" y="4725"/>
                    <a:pt x="954" y="4725"/>
                    <a:pt x="821" y="4712"/>
                  </a:cubicBezTo>
                  <a:cubicBezTo>
                    <a:pt x="940" y="4606"/>
                    <a:pt x="1073" y="4474"/>
                    <a:pt x="1232" y="4315"/>
                  </a:cubicBezTo>
                  <a:cubicBezTo>
                    <a:pt x="1377" y="4156"/>
                    <a:pt x="1536" y="3984"/>
                    <a:pt x="1695" y="3799"/>
                  </a:cubicBezTo>
                  <a:cubicBezTo>
                    <a:pt x="1854" y="3614"/>
                    <a:pt x="1999" y="3415"/>
                    <a:pt x="2145" y="3203"/>
                  </a:cubicBezTo>
                  <a:cubicBezTo>
                    <a:pt x="2304" y="2992"/>
                    <a:pt x="2436" y="2780"/>
                    <a:pt x="2555" y="2568"/>
                  </a:cubicBezTo>
                  <a:cubicBezTo>
                    <a:pt x="2674" y="2343"/>
                    <a:pt x="2767" y="2131"/>
                    <a:pt x="2833" y="1920"/>
                  </a:cubicBezTo>
                  <a:cubicBezTo>
                    <a:pt x="2912" y="1695"/>
                    <a:pt x="2952" y="1483"/>
                    <a:pt x="2952" y="1271"/>
                  </a:cubicBezTo>
                  <a:cubicBezTo>
                    <a:pt x="2952" y="1099"/>
                    <a:pt x="2926" y="940"/>
                    <a:pt x="2873" y="781"/>
                  </a:cubicBezTo>
                  <a:cubicBezTo>
                    <a:pt x="2833" y="622"/>
                    <a:pt x="2754" y="490"/>
                    <a:pt x="2661" y="384"/>
                  </a:cubicBezTo>
                  <a:cubicBezTo>
                    <a:pt x="2555" y="265"/>
                    <a:pt x="2423" y="172"/>
                    <a:pt x="2264" y="106"/>
                  </a:cubicBezTo>
                  <a:cubicBezTo>
                    <a:pt x="2105" y="40"/>
                    <a:pt x="1907" y="0"/>
                    <a:pt x="1668"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6708261" y="2850763"/>
              <a:ext cx="40292" cy="139778"/>
            </a:xfrm>
            <a:custGeom>
              <a:rect b="b" l="l" r="r" t="t"/>
              <a:pathLst>
                <a:path extrusionOk="0" h="2529" w="729">
                  <a:moveTo>
                    <a:pt x="371" y="1"/>
                  </a:moveTo>
                  <a:cubicBezTo>
                    <a:pt x="305" y="1"/>
                    <a:pt x="252" y="14"/>
                    <a:pt x="199" y="40"/>
                  </a:cubicBezTo>
                  <a:cubicBezTo>
                    <a:pt x="159" y="54"/>
                    <a:pt x="119" y="80"/>
                    <a:pt x="93" y="120"/>
                  </a:cubicBezTo>
                  <a:cubicBezTo>
                    <a:pt x="53" y="146"/>
                    <a:pt x="40" y="186"/>
                    <a:pt x="27" y="226"/>
                  </a:cubicBezTo>
                  <a:cubicBezTo>
                    <a:pt x="14" y="265"/>
                    <a:pt x="0" y="305"/>
                    <a:pt x="0" y="331"/>
                  </a:cubicBezTo>
                  <a:cubicBezTo>
                    <a:pt x="0" y="411"/>
                    <a:pt x="40" y="490"/>
                    <a:pt x="93" y="556"/>
                  </a:cubicBezTo>
                  <a:cubicBezTo>
                    <a:pt x="146" y="623"/>
                    <a:pt x="225" y="662"/>
                    <a:pt x="358" y="662"/>
                  </a:cubicBezTo>
                  <a:cubicBezTo>
                    <a:pt x="477" y="662"/>
                    <a:pt x="569" y="623"/>
                    <a:pt x="636" y="556"/>
                  </a:cubicBezTo>
                  <a:cubicBezTo>
                    <a:pt x="702" y="490"/>
                    <a:pt x="728" y="411"/>
                    <a:pt x="728" y="318"/>
                  </a:cubicBezTo>
                  <a:cubicBezTo>
                    <a:pt x="728" y="252"/>
                    <a:pt x="702" y="173"/>
                    <a:pt x="649" y="106"/>
                  </a:cubicBezTo>
                  <a:cubicBezTo>
                    <a:pt x="583" y="27"/>
                    <a:pt x="490" y="1"/>
                    <a:pt x="371" y="1"/>
                  </a:cubicBezTo>
                  <a:close/>
                  <a:moveTo>
                    <a:pt x="371" y="1867"/>
                  </a:moveTo>
                  <a:cubicBezTo>
                    <a:pt x="305" y="1867"/>
                    <a:pt x="252" y="1880"/>
                    <a:pt x="199" y="1906"/>
                  </a:cubicBezTo>
                  <a:cubicBezTo>
                    <a:pt x="159" y="1920"/>
                    <a:pt x="119" y="1946"/>
                    <a:pt x="93" y="1986"/>
                  </a:cubicBezTo>
                  <a:cubicBezTo>
                    <a:pt x="53" y="2012"/>
                    <a:pt x="40" y="2052"/>
                    <a:pt x="27" y="2092"/>
                  </a:cubicBezTo>
                  <a:cubicBezTo>
                    <a:pt x="14" y="2131"/>
                    <a:pt x="0" y="2171"/>
                    <a:pt x="0" y="2211"/>
                  </a:cubicBezTo>
                  <a:cubicBezTo>
                    <a:pt x="0" y="2277"/>
                    <a:pt x="40" y="2356"/>
                    <a:pt x="93" y="2423"/>
                  </a:cubicBezTo>
                  <a:cubicBezTo>
                    <a:pt x="146" y="2502"/>
                    <a:pt x="225" y="2529"/>
                    <a:pt x="358" y="2529"/>
                  </a:cubicBezTo>
                  <a:cubicBezTo>
                    <a:pt x="477" y="2529"/>
                    <a:pt x="569" y="2502"/>
                    <a:pt x="636" y="2423"/>
                  </a:cubicBezTo>
                  <a:cubicBezTo>
                    <a:pt x="702" y="2356"/>
                    <a:pt x="728" y="2277"/>
                    <a:pt x="728" y="2198"/>
                  </a:cubicBezTo>
                  <a:cubicBezTo>
                    <a:pt x="728" y="2118"/>
                    <a:pt x="702" y="2039"/>
                    <a:pt x="649" y="1973"/>
                  </a:cubicBezTo>
                  <a:cubicBezTo>
                    <a:pt x="583" y="1906"/>
                    <a:pt x="490" y="1867"/>
                    <a:pt x="371" y="1867"/>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6771877" y="2701534"/>
              <a:ext cx="169789" cy="292655"/>
            </a:xfrm>
            <a:custGeom>
              <a:rect b="b" l="l" r="r" t="t"/>
              <a:pathLst>
                <a:path extrusionOk="0" h="5295" w="3072">
                  <a:moveTo>
                    <a:pt x="1642" y="371"/>
                  </a:moveTo>
                  <a:cubicBezTo>
                    <a:pt x="1814" y="371"/>
                    <a:pt x="1960" y="411"/>
                    <a:pt x="2079" y="477"/>
                  </a:cubicBezTo>
                  <a:cubicBezTo>
                    <a:pt x="2198" y="543"/>
                    <a:pt x="2304" y="636"/>
                    <a:pt x="2383" y="742"/>
                  </a:cubicBezTo>
                  <a:cubicBezTo>
                    <a:pt x="2463" y="848"/>
                    <a:pt x="2529" y="954"/>
                    <a:pt x="2555" y="1086"/>
                  </a:cubicBezTo>
                  <a:cubicBezTo>
                    <a:pt x="2595" y="1218"/>
                    <a:pt x="2621" y="1337"/>
                    <a:pt x="2621" y="1443"/>
                  </a:cubicBezTo>
                  <a:cubicBezTo>
                    <a:pt x="2621" y="1562"/>
                    <a:pt x="2595" y="1682"/>
                    <a:pt x="2542" y="1814"/>
                  </a:cubicBezTo>
                  <a:cubicBezTo>
                    <a:pt x="2502" y="1946"/>
                    <a:pt x="2436" y="2065"/>
                    <a:pt x="2343" y="2184"/>
                  </a:cubicBezTo>
                  <a:cubicBezTo>
                    <a:pt x="2238" y="2304"/>
                    <a:pt x="2118" y="2409"/>
                    <a:pt x="1973" y="2489"/>
                  </a:cubicBezTo>
                  <a:cubicBezTo>
                    <a:pt x="1841" y="2582"/>
                    <a:pt x="1668" y="2621"/>
                    <a:pt x="1457" y="2621"/>
                  </a:cubicBezTo>
                  <a:cubicBezTo>
                    <a:pt x="1311" y="2621"/>
                    <a:pt x="1179" y="2595"/>
                    <a:pt x="1060" y="2542"/>
                  </a:cubicBezTo>
                  <a:cubicBezTo>
                    <a:pt x="941" y="2489"/>
                    <a:pt x="835" y="2409"/>
                    <a:pt x="742" y="2317"/>
                  </a:cubicBezTo>
                  <a:cubicBezTo>
                    <a:pt x="663" y="2224"/>
                    <a:pt x="596" y="2105"/>
                    <a:pt x="543" y="1986"/>
                  </a:cubicBezTo>
                  <a:cubicBezTo>
                    <a:pt x="491" y="1854"/>
                    <a:pt x="464" y="1721"/>
                    <a:pt x="464" y="1562"/>
                  </a:cubicBezTo>
                  <a:cubicBezTo>
                    <a:pt x="464" y="1351"/>
                    <a:pt x="504" y="1179"/>
                    <a:pt x="557" y="1033"/>
                  </a:cubicBezTo>
                  <a:cubicBezTo>
                    <a:pt x="623" y="874"/>
                    <a:pt x="716" y="755"/>
                    <a:pt x="821" y="662"/>
                  </a:cubicBezTo>
                  <a:cubicBezTo>
                    <a:pt x="927" y="557"/>
                    <a:pt x="1046" y="490"/>
                    <a:pt x="1192" y="437"/>
                  </a:cubicBezTo>
                  <a:cubicBezTo>
                    <a:pt x="1338" y="398"/>
                    <a:pt x="1483" y="371"/>
                    <a:pt x="1642" y="371"/>
                  </a:cubicBezTo>
                  <a:close/>
                  <a:moveTo>
                    <a:pt x="1589" y="1"/>
                  </a:moveTo>
                  <a:cubicBezTo>
                    <a:pt x="1298" y="1"/>
                    <a:pt x="1060" y="40"/>
                    <a:pt x="861" y="146"/>
                  </a:cubicBezTo>
                  <a:cubicBezTo>
                    <a:pt x="663" y="239"/>
                    <a:pt x="491" y="358"/>
                    <a:pt x="371" y="504"/>
                  </a:cubicBezTo>
                  <a:cubicBezTo>
                    <a:pt x="239" y="649"/>
                    <a:pt x="146" y="821"/>
                    <a:pt x="93" y="1007"/>
                  </a:cubicBezTo>
                  <a:cubicBezTo>
                    <a:pt x="27" y="1192"/>
                    <a:pt x="1" y="1364"/>
                    <a:pt x="1" y="1536"/>
                  </a:cubicBezTo>
                  <a:cubicBezTo>
                    <a:pt x="1" y="1761"/>
                    <a:pt x="41" y="1959"/>
                    <a:pt x="107" y="2145"/>
                  </a:cubicBezTo>
                  <a:cubicBezTo>
                    <a:pt x="186" y="2330"/>
                    <a:pt x="279" y="2489"/>
                    <a:pt x="398" y="2621"/>
                  </a:cubicBezTo>
                  <a:cubicBezTo>
                    <a:pt x="517" y="2754"/>
                    <a:pt x="663" y="2846"/>
                    <a:pt x="821" y="2926"/>
                  </a:cubicBezTo>
                  <a:cubicBezTo>
                    <a:pt x="980" y="2992"/>
                    <a:pt x="1152" y="3031"/>
                    <a:pt x="1338" y="3031"/>
                  </a:cubicBezTo>
                  <a:cubicBezTo>
                    <a:pt x="1430" y="3031"/>
                    <a:pt x="1536" y="3018"/>
                    <a:pt x="1655" y="2992"/>
                  </a:cubicBezTo>
                  <a:cubicBezTo>
                    <a:pt x="1761" y="2965"/>
                    <a:pt x="1880" y="2926"/>
                    <a:pt x="1986" y="2886"/>
                  </a:cubicBezTo>
                  <a:cubicBezTo>
                    <a:pt x="2092" y="2833"/>
                    <a:pt x="2198" y="2767"/>
                    <a:pt x="2291" y="2701"/>
                  </a:cubicBezTo>
                  <a:cubicBezTo>
                    <a:pt x="2396" y="2621"/>
                    <a:pt x="2476" y="2529"/>
                    <a:pt x="2555" y="2423"/>
                  </a:cubicBezTo>
                  <a:lnTo>
                    <a:pt x="2555" y="2423"/>
                  </a:lnTo>
                  <a:cubicBezTo>
                    <a:pt x="2516" y="2648"/>
                    <a:pt x="2436" y="2886"/>
                    <a:pt x="2343" y="3124"/>
                  </a:cubicBezTo>
                  <a:cubicBezTo>
                    <a:pt x="2251" y="3362"/>
                    <a:pt x="2132" y="3601"/>
                    <a:pt x="1986" y="3839"/>
                  </a:cubicBezTo>
                  <a:cubicBezTo>
                    <a:pt x="1841" y="4064"/>
                    <a:pt x="1695" y="4276"/>
                    <a:pt x="1523" y="4474"/>
                  </a:cubicBezTo>
                  <a:cubicBezTo>
                    <a:pt x="1351" y="4659"/>
                    <a:pt x="1166" y="4818"/>
                    <a:pt x="967" y="4951"/>
                  </a:cubicBezTo>
                  <a:cubicBezTo>
                    <a:pt x="927" y="4977"/>
                    <a:pt x="888" y="5017"/>
                    <a:pt x="874" y="5030"/>
                  </a:cubicBezTo>
                  <a:cubicBezTo>
                    <a:pt x="848" y="5056"/>
                    <a:pt x="835" y="5096"/>
                    <a:pt x="835" y="5136"/>
                  </a:cubicBezTo>
                  <a:cubicBezTo>
                    <a:pt x="835" y="5202"/>
                    <a:pt x="848" y="5242"/>
                    <a:pt x="901" y="5255"/>
                  </a:cubicBezTo>
                  <a:cubicBezTo>
                    <a:pt x="941" y="5281"/>
                    <a:pt x="980" y="5295"/>
                    <a:pt x="1020" y="5295"/>
                  </a:cubicBezTo>
                  <a:cubicBezTo>
                    <a:pt x="1073" y="5295"/>
                    <a:pt x="1126" y="5281"/>
                    <a:pt x="1166" y="5268"/>
                  </a:cubicBezTo>
                  <a:cubicBezTo>
                    <a:pt x="1218" y="5242"/>
                    <a:pt x="1258" y="5215"/>
                    <a:pt x="1311" y="5176"/>
                  </a:cubicBezTo>
                  <a:cubicBezTo>
                    <a:pt x="1470" y="5043"/>
                    <a:pt x="1642" y="4871"/>
                    <a:pt x="1854" y="4659"/>
                  </a:cubicBezTo>
                  <a:cubicBezTo>
                    <a:pt x="2052" y="4434"/>
                    <a:pt x="2251" y="4143"/>
                    <a:pt x="2449" y="3786"/>
                  </a:cubicBezTo>
                  <a:cubicBezTo>
                    <a:pt x="2529" y="3640"/>
                    <a:pt x="2608" y="3468"/>
                    <a:pt x="2688" y="3283"/>
                  </a:cubicBezTo>
                  <a:cubicBezTo>
                    <a:pt x="2754" y="3111"/>
                    <a:pt x="2820" y="2912"/>
                    <a:pt x="2886" y="2714"/>
                  </a:cubicBezTo>
                  <a:cubicBezTo>
                    <a:pt x="2939" y="2515"/>
                    <a:pt x="2979" y="2304"/>
                    <a:pt x="3018" y="2092"/>
                  </a:cubicBezTo>
                  <a:cubicBezTo>
                    <a:pt x="3058" y="1893"/>
                    <a:pt x="3071" y="1682"/>
                    <a:pt x="3071" y="1470"/>
                  </a:cubicBezTo>
                  <a:cubicBezTo>
                    <a:pt x="3071" y="1337"/>
                    <a:pt x="3045" y="1179"/>
                    <a:pt x="3005" y="1007"/>
                  </a:cubicBezTo>
                  <a:cubicBezTo>
                    <a:pt x="2966" y="834"/>
                    <a:pt x="2899" y="676"/>
                    <a:pt x="2780" y="530"/>
                  </a:cubicBezTo>
                  <a:cubicBezTo>
                    <a:pt x="2674" y="371"/>
                    <a:pt x="2529" y="252"/>
                    <a:pt x="2330" y="159"/>
                  </a:cubicBezTo>
                  <a:cubicBezTo>
                    <a:pt x="2132" y="54"/>
                    <a:pt x="1893" y="1"/>
                    <a:pt x="1589"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8"/>
          <p:cNvSpPr/>
          <p:nvPr/>
        </p:nvSpPr>
        <p:spPr>
          <a:xfrm>
            <a:off x="7985855" y="3316577"/>
            <a:ext cx="84950" cy="18350"/>
          </a:xfrm>
          <a:custGeom>
            <a:rect b="b" l="l" r="r" t="t"/>
            <a:pathLst>
              <a:path extrusionOk="0" h="332" w="1537">
                <a:moveTo>
                  <a:pt x="1" y="1"/>
                </a:moveTo>
                <a:lnTo>
                  <a:pt x="1" y="332"/>
                </a:lnTo>
                <a:lnTo>
                  <a:pt x="1536" y="332"/>
                </a:lnTo>
                <a:lnTo>
                  <a:pt x="15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txBox="1"/>
          <p:nvPr>
            <p:ph type="title"/>
          </p:nvPr>
        </p:nvSpPr>
        <p:spPr>
          <a:xfrm>
            <a:off x="1839850" y="1307100"/>
            <a:ext cx="54642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000">
                <a:solidFill>
                  <a:schemeClr val="lt2"/>
                </a:solidFill>
              </a:defRPr>
            </a:lvl1pPr>
            <a:lvl2pPr lvl="1" rtl="0">
              <a:spcBef>
                <a:spcPts val="0"/>
              </a:spcBef>
              <a:spcAft>
                <a:spcPts val="0"/>
              </a:spcAft>
              <a:buClr>
                <a:srgbClr val="FFEC9D"/>
              </a:buClr>
              <a:buSzPts val="4800"/>
              <a:buNone/>
              <a:defRPr sz="4800">
                <a:solidFill>
                  <a:srgbClr val="FFEC9D"/>
                </a:solidFill>
              </a:defRPr>
            </a:lvl2pPr>
            <a:lvl3pPr lvl="2" rtl="0">
              <a:spcBef>
                <a:spcPts val="0"/>
              </a:spcBef>
              <a:spcAft>
                <a:spcPts val="0"/>
              </a:spcAft>
              <a:buClr>
                <a:srgbClr val="FFEC9D"/>
              </a:buClr>
              <a:buSzPts val="4800"/>
              <a:buNone/>
              <a:defRPr sz="4800">
                <a:solidFill>
                  <a:srgbClr val="FFEC9D"/>
                </a:solidFill>
              </a:defRPr>
            </a:lvl3pPr>
            <a:lvl4pPr lvl="3" rtl="0">
              <a:spcBef>
                <a:spcPts val="0"/>
              </a:spcBef>
              <a:spcAft>
                <a:spcPts val="0"/>
              </a:spcAft>
              <a:buClr>
                <a:srgbClr val="FFEC9D"/>
              </a:buClr>
              <a:buSzPts val="4800"/>
              <a:buNone/>
              <a:defRPr sz="4800">
                <a:solidFill>
                  <a:srgbClr val="FFEC9D"/>
                </a:solidFill>
              </a:defRPr>
            </a:lvl4pPr>
            <a:lvl5pPr lvl="4" rtl="0">
              <a:spcBef>
                <a:spcPts val="0"/>
              </a:spcBef>
              <a:spcAft>
                <a:spcPts val="0"/>
              </a:spcAft>
              <a:buClr>
                <a:srgbClr val="FFEC9D"/>
              </a:buClr>
              <a:buSzPts val="4800"/>
              <a:buNone/>
              <a:defRPr sz="4800">
                <a:solidFill>
                  <a:srgbClr val="FFEC9D"/>
                </a:solidFill>
              </a:defRPr>
            </a:lvl5pPr>
            <a:lvl6pPr lvl="5" rtl="0">
              <a:spcBef>
                <a:spcPts val="0"/>
              </a:spcBef>
              <a:spcAft>
                <a:spcPts val="0"/>
              </a:spcAft>
              <a:buClr>
                <a:srgbClr val="FFEC9D"/>
              </a:buClr>
              <a:buSzPts val="4800"/>
              <a:buNone/>
              <a:defRPr sz="4800">
                <a:solidFill>
                  <a:srgbClr val="FFEC9D"/>
                </a:solidFill>
              </a:defRPr>
            </a:lvl6pPr>
            <a:lvl7pPr lvl="6" rtl="0">
              <a:spcBef>
                <a:spcPts val="0"/>
              </a:spcBef>
              <a:spcAft>
                <a:spcPts val="0"/>
              </a:spcAft>
              <a:buClr>
                <a:srgbClr val="FFEC9D"/>
              </a:buClr>
              <a:buSzPts val="4800"/>
              <a:buNone/>
              <a:defRPr sz="4800">
                <a:solidFill>
                  <a:srgbClr val="FFEC9D"/>
                </a:solidFill>
              </a:defRPr>
            </a:lvl7pPr>
            <a:lvl8pPr lvl="7" rtl="0">
              <a:spcBef>
                <a:spcPts val="0"/>
              </a:spcBef>
              <a:spcAft>
                <a:spcPts val="0"/>
              </a:spcAft>
              <a:buClr>
                <a:srgbClr val="FFEC9D"/>
              </a:buClr>
              <a:buSzPts val="4800"/>
              <a:buNone/>
              <a:defRPr sz="4800">
                <a:solidFill>
                  <a:srgbClr val="FFEC9D"/>
                </a:solidFill>
              </a:defRPr>
            </a:lvl8pPr>
            <a:lvl9pPr lvl="8" rtl="0">
              <a:spcBef>
                <a:spcPts val="0"/>
              </a:spcBef>
              <a:spcAft>
                <a:spcPts val="0"/>
              </a:spcAft>
              <a:buClr>
                <a:srgbClr val="FFEC9D"/>
              </a:buClr>
              <a:buSzPts val="4800"/>
              <a:buNone/>
              <a:defRPr sz="4800">
                <a:solidFill>
                  <a:srgbClr val="FFEC9D"/>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 name="Shape 157"/>
        <p:cNvGrpSpPr/>
        <p:nvPr/>
      </p:nvGrpSpPr>
      <p:grpSpPr>
        <a:xfrm>
          <a:off x="0" y="0"/>
          <a:ext cx="0" cy="0"/>
          <a:chOff x="0" y="0"/>
          <a:chExt cx="0" cy="0"/>
        </a:xfrm>
      </p:grpSpPr>
      <p:sp>
        <p:nvSpPr>
          <p:cNvPr id="158" name="Google Shape;158;p9"/>
          <p:cNvSpPr txBox="1"/>
          <p:nvPr>
            <p:ph idx="1" type="subTitle"/>
          </p:nvPr>
        </p:nvSpPr>
        <p:spPr>
          <a:xfrm>
            <a:off x="4707375" y="2448600"/>
            <a:ext cx="2907600" cy="13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atin typeface="Mukta Light"/>
                <a:ea typeface="Mukta Light"/>
                <a:cs typeface="Mukta Light"/>
                <a:sym typeface="Mukta Light"/>
              </a:defRPr>
            </a:lvl1pPr>
            <a:lvl2pPr lvl="1" rtl="0" algn="ctr">
              <a:lnSpc>
                <a:spcPct val="100000"/>
              </a:lnSpc>
              <a:spcBef>
                <a:spcPts val="10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59" name="Google Shape;159;p9"/>
          <p:cNvGrpSpPr/>
          <p:nvPr/>
        </p:nvGrpSpPr>
        <p:grpSpPr>
          <a:xfrm>
            <a:off x="7632755" y="4325739"/>
            <a:ext cx="1357006" cy="707493"/>
            <a:chOff x="1787352" y="2530363"/>
            <a:chExt cx="1540651" cy="803239"/>
          </a:xfrm>
        </p:grpSpPr>
        <p:sp>
          <p:nvSpPr>
            <p:cNvPr id="160" name="Google Shape;160;p9"/>
            <p:cNvSpPr/>
            <p:nvPr/>
          </p:nvSpPr>
          <p:spPr>
            <a:xfrm>
              <a:off x="1971678" y="2530363"/>
              <a:ext cx="914442" cy="628420"/>
            </a:xfrm>
            <a:custGeom>
              <a:rect b="b" l="l" r="r" t="t"/>
              <a:pathLst>
                <a:path extrusionOk="0" h="11370" w="16545">
                  <a:moveTo>
                    <a:pt x="279" y="1"/>
                  </a:moveTo>
                  <a:cubicBezTo>
                    <a:pt x="213" y="1"/>
                    <a:pt x="160" y="1"/>
                    <a:pt x="160" y="54"/>
                  </a:cubicBezTo>
                  <a:cubicBezTo>
                    <a:pt x="54" y="120"/>
                    <a:pt x="1" y="173"/>
                    <a:pt x="1" y="279"/>
                  </a:cubicBezTo>
                  <a:lnTo>
                    <a:pt x="1" y="8603"/>
                  </a:lnTo>
                  <a:cubicBezTo>
                    <a:pt x="1" y="8551"/>
                    <a:pt x="54" y="8445"/>
                    <a:pt x="107" y="8445"/>
                  </a:cubicBezTo>
                  <a:cubicBezTo>
                    <a:pt x="160" y="8392"/>
                    <a:pt x="213" y="8326"/>
                    <a:pt x="279" y="8326"/>
                  </a:cubicBezTo>
                  <a:lnTo>
                    <a:pt x="543" y="8326"/>
                  </a:lnTo>
                  <a:lnTo>
                    <a:pt x="543" y="715"/>
                  </a:lnTo>
                  <a:lnTo>
                    <a:pt x="13011" y="6340"/>
                  </a:lnTo>
                  <a:cubicBezTo>
                    <a:pt x="12852" y="6076"/>
                    <a:pt x="12733" y="5798"/>
                    <a:pt x="12574" y="5520"/>
                  </a:cubicBezTo>
                  <a:lnTo>
                    <a:pt x="385" y="54"/>
                  </a:lnTo>
                  <a:cubicBezTo>
                    <a:pt x="385" y="1"/>
                    <a:pt x="332" y="1"/>
                    <a:pt x="279" y="1"/>
                  </a:cubicBezTo>
                  <a:close/>
                  <a:moveTo>
                    <a:pt x="3085" y="10814"/>
                  </a:moveTo>
                  <a:lnTo>
                    <a:pt x="3085" y="11092"/>
                  </a:lnTo>
                  <a:cubicBezTo>
                    <a:pt x="3085" y="11198"/>
                    <a:pt x="3032" y="11251"/>
                    <a:pt x="2979" y="11303"/>
                  </a:cubicBezTo>
                  <a:cubicBezTo>
                    <a:pt x="2926" y="11370"/>
                    <a:pt x="2860" y="11370"/>
                    <a:pt x="2807" y="11370"/>
                  </a:cubicBezTo>
                  <a:lnTo>
                    <a:pt x="16545" y="11370"/>
                  </a:lnTo>
                  <a:cubicBezTo>
                    <a:pt x="16426" y="11198"/>
                    <a:pt x="16267" y="11039"/>
                    <a:pt x="16095" y="10814"/>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2666643" y="2835398"/>
              <a:ext cx="661361" cy="323385"/>
            </a:xfrm>
            <a:custGeom>
              <a:rect b="b" l="l" r="r" t="t"/>
              <a:pathLst>
                <a:path extrusionOk="0" h="5851" w="11966">
                  <a:moveTo>
                    <a:pt x="0" y="1"/>
                  </a:moveTo>
                  <a:cubicBezTo>
                    <a:pt x="159" y="279"/>
                    <a:pt x="278" y="557"/>
                    <a:pt x="437" y="821"/>
                  </a:cubicBezTo>
                  <a:lnTo>
                    <a:pt x="10417" y="5295"/>
                  </a:lnTo>
                  <a:lnTo>
                    <a:pt x="3521" y="5295"/>
                  </a:lnTo>
                  <a:cubicBezTo>
                    <a:pt x="3693" y="5520"/>
                    <a:pt x="3852" y="5679"/>
                    <a:pt x="3971" y="5851"/>
                  </a:cubicBezTo>
                  <a:lnTo>
                    <a:pt x="11687" y="5851"/>
                  </a:lnTo>
                  <a:cubicBezTo>
                    <a:pt x="11793" y="5851"/>
                    <a:pt x="11912" y="5784"/>
                    <a:pt x="11965" y="5626"/>
                  </a:cubicBezTo>
                  <a:cubicBezTo>
                    <a:pt x="11965" y="5520"/>
                    <a:pt x="11912" y="5401"/>
                    <a:pt x="11793" y="5348"/>
                  </a:cubicBezTo>
                  <a:lnTo>
                    <a:pt x="0" y="1"/>
                  </a:ln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1971678" y="2990485"/>
              <a:ext cx="170508" cy="168297"/>
            </a:xfrm>
            <a:custGeom>
              <a:rect b="b" l="l" r="r" t="t"/>
              <a:pathLst>
                <a:path extrusionOk="0" h="3045" w="3085">
                  <a:moveTo>
                    <a:pt x="2529" y="556"/>
                  </a:moveTo>
                  <a:lnTo>
                    <a:pt x="2529" y="2489"/>
                  </a:lnTo>
                  <a:lnTo>
                    <a:pt x="543" y="2489"/>
                  </a:lnTo>
                  <a:lnTo>
                    <a:pt x="543" y="556"/>
                  </a:lnTo>
                  <a:close/>
                  <a:moveTo>
                    <a:pt x="279" y="1"/>
                  </a:moveTo>
                  <a:cubicBezTo>
                    <a:pt x="213" y="1"/>
                    <a:pt x="160" y="67"/>
                    <a:pt x="107" y="120"/>
                  </a:cubicBezTo>
                  <a:cubicBezTo>
                    <a:pt x="54" y="120"/>
                    <a:pt x="1" y="226"/>
                    <a:pt x="1" y="278"/>
                  </a:cubicBezTo>
                  <a:lnTo>
                    <a:pt x="1" y="2767"/>
                  </a:lnTo>
                  <a:cubicBezTo>
                    <a:pt x="1" y="2873"/>
                    <a:pt x="54" y="2926"/>
                    <a:pt x="107" y="2978"/>
                  </a:cubicBezTo>
                  <a:cubicBezTo>
                    <a:pt x="160" y="3045"/>
                    <a:pt x="213" y="3045"/>
                    <a:pt x="279" y="3045"/>
                  </a:cubicBezTo>
                  <a:lnTo>
                    <a:pt x="2807" y="3045"/>
                  </a:lnTo>
                  <a:cubicBezTo>
                    <a:pt x="2860" y="3045"/>
                    <a:pt x="2926" y="3045"/>
                    <a:pt x="2979" y="2978"/>
                  </a:cubicBezTo>
                  <a:cubicBezTo>
                    <a:pt x="3032" y="2926"/>
                    <a:pt x="3085" y="2873"/>
                    <a:pt x="3085" y="2767"/>
                  </a:cubicBezTo>
                  <a:lnTo>
                    <a:pt x="3085" y="2489"/>
                  </a:lnTo>
                  <a:lnTo>
                    <a:pt x="3085" y="278"/>
                  </a:lnTo>
                  <a:cubicBezTo>
                    <a:pt x="3085" y="226"/>
                    <a:pt x="3032" y="120"/>
                    <a:pt x="2979" y="120"/>
                  </a:cubicBezTo>
                  <a:cubicBezTo>
                    <a:pt x="2926" y="67"/>
                    <a:pt x="2860" y="1"/>
                    <a:pt x="2807"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2584733" y="2634989"/>
              <a:ext cx="118554" cy="120765"/>
            </a:xfrm>
            <a:custGeom>
              <a:rect b="b" l="l" r="r" t="t"/>
              <a:pathLst>
                <a:path extrusionOk="0" h="2185" w="2145">
                  <a:moveTo>
                    <a:pt x="887" y="1284"/>
                  </a:moveTo>
                  <a:cubicBezTo>
                    <a:pt x="953" y="1284"/>
                    <a:pt x="1032" y="1297"/>
                    <a:pt x="1085" y="1311"/>
                  </a:cubicBezTo>
                  <a:cubicBezTo>
                    <a:pt x="1151" y="1324"/>
                    <a:pt x="1204" y="1350"/>
                    <a:pt x="1257" y="1377"/>
                  </a:cubicBezTo>
                  <a:cubicBezTo>
                    <a:pt x="1310" y="1403"/>
                    <a:pt x="1350" y="1430"/>
                    <a:pt x="1376" y="1469"/>
                  </a:cubicBezTo>
                  <a:cubicBezTo>
                    <a:pt x="1403" y="1509"/>
                    <a:pt x="1416" y="1549"/>
                    <a:pt x="1416" y="1588"/>
                  </a:cubicBezTo>
                  <a:cubicBezTo>
                    <a:pt x="1416" y="1641"/>
                    <a:pt x="1403" y="1681"/>
                    <a:pt x="1363" y="1721"/>
                  </a:cubicBezTo>
                  <a:cubicBezTo>
                    <a:pt x="1337" y="1761"/>
                    <a:pt x="1297" y="1787"/>
                    <a:pt x="1231" y="1813"/>
                  </a:cubicBezTo>
                  <a:cubicBezTo>
                    <a:pt x="1178" y="1840"/>
                    <a:pt x="1112" y="1866"/>
                    <a:pt x="1046" y="1880"/>
                  </a:cubicBezTo>
                  <a:cubicBezTo>
                    <a:pt x="966" y="1906"/>
                    <a:pt x="887" y="1906"/>
                    <a:pt x="807" y="1906"/>
                  </a:cubicBezTo>
                  <a:cubicBezTo>
                    <a:pt x="675" y="1906"/>
                    <a:pt x="569" y="1893"/>
                    <a:pt x="463" y="1840"/>
                  </a:cubicBezTo>
                  <a:cubicBezTo>
                    <a:pt x="371" y="1800"/>
                    <a:pt x="318" y="1734"/>
                    <a:pt x="318" y="1641"/>
                  </a:cubicBezTo>
                  <a:cubicBezTo>
                    <a:pt x="318" y="1588"/>
                    <a:pt x="331" y="1536"/>
                    <a:pt x="371" y="1496"/>
                  </a:cubicBezTo>
                  <a:cubicBezTo>
                    <a:pt x="397" y="1456"/>
                    <a:pt x="437" y="1416"/>
                    <a:pt x="490" y="1390"/>
                  </a:cubicBezTo>
                  <a:cubicBezTo>
                    <a:pt x="529" y="1350"/>
                    <a:pt x="596" y="1337"/>
                    <a:pt x="662" y="1311"/>
                  </a:cubicBezTo>
                  <a:cubicBezTo>
                    <a:pt x="728" y="1297"/>
                    <a:pt x="807" y="1284"/>
                    <a:pt x="887" y="1284"/>
                  </a:cubicBezTo>
                  <a:close/>
                  <a:moveTo>
                    <a:pt x="926" y="0"/>
                  </a:moveTo>
                  <a:cubicBezTo>
                    <a:pt x="688" y="0"/>
                    <a:pt x="490" y="53"/>
                    <a:pt x="344" y="159"/>
                  </a:cubicBezTo>
                  <a:cubicBezTo>
                    <a:pt x="199" y="265"/>
                    <a:pt x="132" y="397"/>
                    <a:pt x="132" y="569"/>
                  </a:cubicBezTo>
                  <a:cubicBezTo>
                    <a:pt x="132" y="649"/>
                    <a:pt x="159" y="715"/>
                    <a:pt x="199" y="781"/>
                  </a:cubicBezTo>
                  <a:cubicBezTo>
                    <a:pt x="238" y="861"/>
                    <a:pt x="304" y="887"/>
                    <a:pt x="397" y="887"/>
                  </a:cubicBezTo>
                  <a:cubicBezTo>
                    <a:pt x="463" y="887"/>
                    <a:pt x="503" y="874"/>
                    <a:pt x="543" y="847"/>
                  </a:cubicBezTo>
                  <a:cubicBezTo>
                    <a:pt x="582" y="821"/>
                    <a:pt x="596" y="781"/>
                    <a:pt x="596" y="728"/>
                  </a:cubicBezTo>
                  <a:cubicBezTo>
                    <a:pt x="596" y="675"/>
                    <a:pt x="582" y="636"/>
                    <a:pt x="556" y="622"/>
                  </a:cubicBezTo>
                  <a:cubicBezTo>
                    <a:pt x="529" y="596"/>
                    <a:pt x="503" y="583"/>
                    <a:pt x="490" y="583"/>
                  </a:cubicBezTo>
                  <a:cubicBezTo>
                    <a:pt x="450" y="569"/>
                    <a:pt x="437" y="569"/>
                    <a:pt x="410" y="556"/>
                  </a:cubicBezTo>
                  <a:cubicBezTo>
                    <a:pt x="397" y="556"/>
                    <a:pt x="397" y="530"/>
                    <a:pt x="397" y="503"/>
                  </a:cubicBezTo>
                  <a:cubicBezTo>
                    <a:pt x="397" y="477"/>
                    <a:pt x="410" y="437"/>
                    <a:pt x="437" y="411"/>
                  </a:cubicBezTo>
                  <a:cubicBezTo>
                    <a:pt x="476" y="384"/>
                    <a:pt x="516" y="358"/>
                    <a:pt x="556" y="344"/>
                  </a:cubicBezTo>
                  <a:cubicBezTo>
                    <a:pt x="609" y="318"/>
                    <a:pt x="662" y="305"/>
                    <a:pt x="728" y="291"/>
                  </a:cubicBezTo>
                  <a:cubicBezTo>
                    <a:pt x="781" y="278"/>
                    <a:pt x="834" y="278"/>
                    <a:pt x="887" y="278"/>
                  </a:cubicBezTo>
                  <a:cubicBezTo>
                    <a:pt x="1072" y="278"/>
                    <a:pt x="1204" y="331"/>
                    <a:pt x="1297" y="450"/>
                  </a:cubicBezTo>
                  <a:cubicBezTo>
                    <a:pt x="1376" y="569"/>
                    <a:pt x="1416" y="728"/>
                    <a:pt x="1416" y="927"/>
                  </a:cubicBezTo>
                  <a:cubicBezTo>
                    <a:pt x="1416" y="940"/>
                    <a:pt x="1416" y="966"/>
                    <a:pt x="1416" y="1006"/>
                  </a:cubicBezTo>
                  <a:lnTo>
                    <a:pt x="1416" y="1099"/>
                  </a:lnTo>
                  <a:lnTo>
                    <a:pt x="1416" y="1218"/>
                  </a:lnTo>
                  <a:cubicBezTo>
                    <a:pt x="1218" y="1086"/>
                    <a:pt x="1006" y="1006"/>
                    <a:pt x="768" y="1006"/>
                  </a:cubicBezTo>
                  <a:cubicBezTo>
                    <a:pt x="649" y="1006"/>
                    <a:pt x="543" y="1033"/>
                    <a:pt x="450" y="1059"/>
                  </a:cubicBezTo>
                  <a:cubicBezTo>
                    <a:pt x="357" y="1086"/>
                    <a:pt x="278" y="1138"/>
                    <a:pt x="212" y="1191"/>
                  </a:cubicBezTo>
                  <a:cubicBezTo>
                    <a:pt x="146" y="1244"/>
                    <a:pt x="93" y="1311"/>
                    <a:pt x="53" y="1390"/>
                  </a:cubicBezTo>
                  <a:cubicBezTo>
                    <a:pt x="13" y="1469"/>
                    <a:pt x="0" y="1549"/>
                    <a:pt x="0" y="1641"/>
                  </a:cubicBezTo>
                  <a:cubicBezTo>
                    <a:pt x="0" y="1800"/>
                    <a:pt x="53" y="1946"/>
                    <a:pt x="185" y="2038"/>
                  </a:cubicBezTo>
                  <a:cubicBezTo>
                    <a:pt x="318" y="2131"/>
                    <a:pt x="490" y="2184"/>
                    <a:pt x="701" y="2184"/>
                  </a:cubicBezTo>
                  <a:cubicBezTo>
                    <a:pt x="847" y="2184"/>
                    <a:pt x="979" y="2158"/>
                    <a:pt x="1099" y="2118"/>
                  </a:cubicBezTo>
                  <a:cubicBezTo>
                    <a:pt x="1218" y="2065"/>
                    <a:pt x="1324" y="1999"/>
                    <a:pt x="1429" y="1919"/>
                  </a:cubicBezTo>
                  <a:cubicBezTo>
                    <a:pt x="1456" y="2012"/>
                    <a:pt x="1496" y="2078"/>
                    <a:pt x="1562" y="2131"/>
                  </a:cubicBezTo>
                  <a:cubicBezTo>
                    <a:pt x="1628" y="2171"/>
                    <a:pt x="1707" y="2184"/>
                    <a:pt x="1787" y="2184"/>
                  </a:cubicBezTo>
                  <a:cubicBezTo>
                    <a:pt x="1840" y="2184"/>
                    <a:pt x="1879" y="2184"/>
                    <a:pt x="1919" y="2171"/>
                  </a:cubicBezTo>
                  <a:cubicBezTo>
                    <a:pt x="1959" y="2158"/>
                    <a:pt x="1999" y="2131"/>
                    <a:pt x="2038" y="2105"/>
                  </a:cubicBezTo>
                  <a:cubicBezTo>
                    <a:pt x="2078" y="2078"/>
                    <a:pt x="2091" y="2038"/>
                    <a:pt x="2118" y="1999"/>
                  </a:cubicBezTo>
                  <a:cubicBezTo>
                    <a:pt x="2144" y="1959"/>
                    <a:pt x="2144" y="1893"/>
                    <a:pt x="2144" y="1840"/>
                  </a:cubicBezTo>
                  <a:cubicBezTo>
                    <a:pt x="2144" y="1800"/>
                    <a:pt x="2144" y="1761"/>
                    <a:pt x="2131" y="1734"/>
                  </a:cubicBezTo>
                  <a:cubicBezTo>
                    <a:pt x="2118" y="1694"/>
                    <a:pt x="2091" y="1681"/>
                    <a:pt x="2051" y="1681"/>
                  </a:cubicBezTo>
                  <a:cubicBezTo>
                    <a:pt x="2012" y="1681"/>
                    <a:pt x="1972" y="1694"/>
                    <a:pt x="1959" y="1721"/>
                  </a:cubicBezTo>
                  <a:cubicBezTo>
                    <a:pt x="1946" y="1747"/>
                    <a:pt x="1932" y="1761"/>
                    <a:pt x="1932" y="1787"/>
                  </a:cubicBezTo>
                  <a:cubicBezTo>
                    <a:pt x="1919" y="1827"/>
                    <a:pt x="1906" y="1853"/>
                    <a:pt x="1893" y="1880"/>
                  </a:cubicBezTo>
                  <a:cubicBezTo>
                    <a:pt x="1893" y="1893"/>
                    <a:pt x="1866" y="1906"/>
                    <a:pt x="1840" y="1906"/>
                  </a:cubicBezTo>
                  <a:cubicBezTo>
                    <a:pt x="1787" y="1906"/>
                    <a:pt x="1760" y="1893"/>
                    <a:pt x="1747" y="1840"/>
                  </a:cubicBezTo>
                  <a:cubicBezTo>
                    <a:pt x="1734" y="1800"/>
                    <a:pt x="1734" y="1708"/>
                    <a:pt x="1734" y="1562"/>
                  </a:cubicBezTo>
                  <a:lnTo>
                    <a:pt x="1734" y="1403"/>
                  </a:lnTo>
                  <a:cubicBezTo>
                    <a:pt x="1734" y="1337"/>
                    <a:pt x="1734" y="1271"/>
                    <a:pt x="1734" y="1218"/>
                  </a:cubicBezTo>
                  <a:cubicBezTo>
                    <a:pt x="1734" y="1152"/>
                    <a:pt x="1747" y="1086"/>
                    <a:pt x="1747" y="1033"/>
                  </a:cubicBezTo>
                  <a:cubicBezTo>
                    <a:pt x="1747" y="980"/>
                    <a:pt x="1747" y="927"/>
                    <a:pt x="1747" y="900"/>
                  </a:cubicBezTo>
                  <a:cubicBezTo>
                    <a:pt x="1747" y="291"/>
                    <a:pt x="1469" y="0"/>
                    <a:pt x="926"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1787352" y="2713970"/>
              <a:ext cx="141215" cy="212955"/>
            </a:xfrm>
            <a:custGeom>
              <a:rect b="b" l="l" r="r" t="t"/>
              <a:pathLst>
                <a:path extrusionOk="0" h="3853" w="2555">
                  <a:moveTo>
                    <a:pt x="1655" y="1959"/>
                  </a:moveTo>
                  <a:cubicBezTo>
                    <a:pt x="1708" y="1959"/>
                    <a:pt x="1761" y="1973"/>
                    <a:pt x="1827" y="1999"/>
                  </a:cubicBezTo>
                  <a:cubicBezTo>
                    <a:pt x="1893" y="2026"/>
                    <a:pt x="1946" y="2065"/>
                    <a:pt x="2012" y="2132"/>
                  </a:cubicBezTo>
                  <a:cubicBezTo>
                    <a:pt x="2065" y="2184"/>
                    <a:pt x="2118" y="2277"/>
                    <a:pt x="2158" y="2370"/>
                  </a:cubicBezTo>
                  <a:cubicBezTo>
                    <a:pt x="2198" y="2476"/>
                    <a:pt x="2211" y="2595"/>
                    <a:pt x="2211" y="2754"/>
                  </a:cubicBezTo>
                  <a:cubicBezTo>
                    <a:pt x="2211" y="2912"/>
                    <a:pt x="2184" y="3045"/>
                    <a:pt x="2131" y="3151"/>
                  </a:cubicBezTo>
                  <a:cubicBezTo>
                    <a:pt x="2092" y="3256"/>
                    <a:pt x="2039" y="3336"/>
                    <a:pt x="1959" y="3402"/>
                  </a:cubicBezTo>
                  <a:cubicBezTo>
                    <a:pt x="1893" y="3455"/>
                    <a:pt x="1814" y="3495"/>
                    <a:pt x="1734" y="3521"/>
                  </a:cubicBezTo>
                  <a:cubicBezTo>
                    <a:pt x="1655" y="3548"/>
                    <a:pt x="1576" y="3548"/>
                    <a:pt x="1523" y="3548"/>
                  </a:cubicBezTo>
                  <a:cubicBezTo>
                    <a:pt x="1324" y="3548"/>
                    <a:pt x="1178" y="3495"/>
                    <a:pt x="1086" y="3376"/>
                  </a:cubicBezTo>
                  <a:cubicBezTo>
                    <a:pt x="993" y="3256"/>
                    <a:pt x="940" y="3071"/>
                    <a:pt x="940" y="2846"/>
                  </a:cubicBezTo>
                  <a:cubicBezTo>
                    <a:pt x="940" y="2793"/>
                    <a:pt x="953" y="2714"/>
                    <a:pt x="980" y="2608"/>
                  </a:cubicBezTo>
                  <a:cubicBezTo>
                    <a:pt x="1006" y="2515"/>
                    <a:pt x="1059" y="2423"/>
                    <a:pt x="1112" y="2317"/>
                  </a:cubicBezTo>
                  <a:cubicBezTo>
                    <a:pt x="1165" y="2224"/>
                    <a:pt x="1245" y="2132"/>
                    <a:pt x="1337" y="2065"/>
                  </a:cubicBezTo>
                  <a:cubicBezTo>
                    <a:pt x="1430" y="1999"/>
                    <a:pt x="1536" y="1959"/>
                    <a:pt x="1655" y="1959"/>
                  </a:cubicBezTo>
                  <a:close/>
                  <a:moveTo>
                    <a:pt x="398" y="1"/>
                  </a:moveTo>
                  <a:cubicBezTo>
                    <a:pt x="265" y="1"/>
                    <a:pt x="173" y="14"/>
                    <a:pt x="106" y="40"/>
                  </a:cubicBezTo>
                  <a:cubicBezTo>
                    <a:pt x="40" y="67"/>
                    <a:pt x="1" y="93"/>
                    <a:pt x="1" y="146"/>
                  </a:cubicBezTo>
                  <a:cubicBezTo>
                    <a:pt x="1" y="173"/>
                    <a:pt x="27" y="199"/>
                    <a:pt x="67" y="212"/>
                  </a:cubicBezTo>
                  <a:cubicBezTo>
                    <a:pt x="120" y="239"/>
                    <a:pt x="159" y="239"/>
                    <a:pt x="212" y="239"/>
                  </a:cubicBezTo>
                  <a:lnTo>
                    <a:pt x="398" y="239"/>
                  </a:lnTo>
                  <a:cubicBezTo>
                    <a:pt x="530" y="239"/>
                    <a:pt x="596" y="279"/>
                    <a:pt x="596" y="371"/>
                  </a:cubicBezTo>
                  <a:lnTo>
                    <a:pt x="596" y="557"/>
                  </a:lnTo>
                  <a:lnTo>
                    <a:pt x="596" y="821"/>
                  </a:lnTo>
                  <a:cubicBezTo>
                    <a:pt x="596" y="927"/>
                    <a:pt x="609" y="1033"/>
                    <a:pt x="609" y="1139"/>
                  </a:cubicBezTo>
                  <a:lnTo>
                    <a:pt x="609" y="1483"/>
                  </a:lnTo>
                  <a:cubicBezTo>
                    <a:pt x="609" y="1721"/>
                    <a:pt x="596" y="1920"/>
                    <a:pt x="596" y="2092"/>
                  </a:cubicBezTo>
                  <a:cubicBezTo>
                    <a:pt x="596" y="2264"/>
                    <a:pt x="596" y="2409"/>
                    <a:pt x="596" y="2542"/>
                  </a:cubicBezTo>
                  <a:cubicBezTo>
                    <a:pt x="596" y="2674"/>
                    <a:pt x="583" y="2780"/>
                    <a:pt x="583" y="2886"/>
                  </a:cubicBezTo>
                  <a:cubicBezTo>
                    <a:pt x="583" y="2979"/>
                    <a:pt x="583" y="3071"/>
                    <a:pt x="583" y="3151"/>
                  </a:cubicBezTo>
                  <a:lnTo>
                    <a:pt x="570" y="3402"/>
                  </a:lnTo>
                  <a:cubicBezTo>
                    <a:pt x="570" y="3495"/>
                    <a:pt x="556" y="3587"/>
                    <a:pt x="556" y="3680"/>
                  </a:cubicBezTo>
                  <a:cubicBezTo>
                    <a:pt x="556" y="3733"/>
                    <a:pt x="583" y="3786"/>
                    <a:pt x="609" y="3812"/>
                  </a:cubicBezTo>
                  <a:cubicBezTo>
                    <a:pt x="636" y="3839"/>
                    <a:pt x="676" y="3852"/>
                    <a:pt x="715" y="3852"/>
                  </a:cubicBezTo>
                  <a:cubicBezTo>
                    <a:pt x="755" y="3852"/>
                    <a:pt x="781" y="3839"/>
                    <a:pt x="808" y="3826"/>
                  </a:cubicBezTo>
                  <a:cubicBezTo>
                    <a:pt x="821" y="3826"/>
                    <a:pt x="848" y="3799"/>
                    <a:pt x="861" y="3773"/>
                  </a:cubicBezTo>
                  <a:cubicBezTo>
                    <a:pt x="861" y="3746"/>
                    <a:pt x="874" y="3706"/>
                    <a:pt x="874" y="3667"/>
                  </a:cubicBezTo>
                  <a:cubicBezTo>
                    <a:pt x="874" y="3614"/>
                    <a:pt x="887" y="3548"/>
                    <a:pt x="887" y="3481"/>
                  </a:cubicBezTo>
                  <a:cubicBezTo>
                    <a:pt x="914" y="3521"/>
                    <a:pt x="940" y="3561"/>
                    <a:pt x="980" y="3614"/>
                  </a:cubicBezTo>
                  <a:cubicBezTo>
                    <a:pt x="1020" y="3654"/>
                    <a:pt x="1059" y="3680"/>
                    <a:pt x="1112" y="3720"/>
                  </a:cubicBezTo>
                  <a:cubicBezTo>
                    <a:pt x="1152" y="3759"/>
                    <a:pt x="1218" y="3786"/>
                    <a:pt x="1284" y="3799"/>
                  </a:cubicBezTo>
                  <a:cubicBezTo>
                    <a:pt x="1351" y="3826"/>
                    <a:pt x="1430" y="3839"/>
                    <a:pt x="1523" y="3839"/>
                  </a:cubicBezTo>
                  <a:cubicBezTo>
                    <a:pt x="1628" y="3839"/>
                    <a:pt x="1748" y="3826"/>
                    <a:pt x="1867" y="3786"/>
                  </a:cubicBezTo>
                  <a:cubicBezTo>
                    <a:pt x="1986" y="3746"/>
                    <a:pt x="2105" y="3693"/>
                    <a:pt x="2198" y="3614"/>
                  </a:cubicBezTo>
                  <a:cubicBezTo>
                    <a:pt x="2303" y="3521"/>
                    <a:pt x="2383" y="3415"/>
                    <a:pt x="2449" y="3283"/>
                  </a:cubicBezTo>
                  <a:cubicBezTo>
                    <a:pt x="2515" y="3151"/>
                    <a:pt x="2555" y="2979"/>
                    <a:pt x="2555" y="2780"/>
                  </a:cubicBezTo>
                  <a:cubicBezTo>
                    <a:pt x="2555" y="2661"/>
                    <a:pt x="2542" y="2529"/>
                    <a:pt x="2502" y="2409"/>
                  </a:cubicBezTo>
                  <a:cubicBezTo>
                    <a:pt x="2476" y="2277"/>
                    <a:pt x="2436" y="2158"/>
                    <a:pt x="2370" y="2052"/>
                  </a:cubicBezTo>
                  <a:cubicBezTo>
                    <a:pt x="2317" y="1946"/>
                    <a:pt x="2224" y="1854"/>
                    <a:pt x="2118" y="1774"/>
                  </a:cubicBezTo>
                  <a:cubicBezTo>
                    <a:pt x="2012" y="1708"/>
                    <a:pt x="1893" y="1668"/>
                    <a:pt x="1734" y="1668"/>
                  </a:cubicBezTo>
                  <a:cubicBezTo>
                    <a:pt x="1562" y="1668"/>
                    <a:pt x="1403" y="1721"/>
                    <a:pt x="1271" y="1827"/>
                  </a:cubicBezTo>
                  <a:cubicBezTo>
                    <a:pt x="1126" y="1920"/>
                    <a:pt x="1020" y="2065"/>
                    <a:pt x="927" y="2251"/>
                  </a:cubicBezTo>
                  <a:lnTo>
                    <a:pt x="927" y="173"/>
                  </a:lnTo>
                  <a:cubicBezTo>
                    <a:pt x="927" y="93"/>
                    <a:pt x="914" y="40"/>
                    <a:pt x="887" y="27"/>
                  </a:cubicBezTo>
                  <a:cubicBezTo>
                    <a:pt x="861" y="14"/>
                    <a:pt x="834" y="1"/>
                    <a:pt x="808"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2506415" y="3201175"/>
              <a:ext cx="111977" cy="132427"/>
            </a:xfrm>
            <a:custGeom>
              <a:rect b="b" l="l" r="r" t="t"/>
              <a:pathLst>
                <a:path extrusionOk="0" h="2396" w="2026">
                  <a:moveTo>
                    <a:pt x="1761" y="0"/>
                  </a:moveTo>
                  <a:cubicBezTo>
                    <a:pt x="1708" y="0"/>
                    <a:pt x="1682" y="14"/>
                    <a:pt x="1655" y="40"/>
                  </a:cubicBezTo>
                  <a:cubicBezTo>
                    <a:pt x="1629" y="66"/>
                    <a:pt x="1629" y="93"/>
                    <a:pt x="1629" y="133"/>
                  </a:cubicBezTo>
                  <a:lnTo>
                    <a:pt x="1629" y="265"/>
                  </a:lnTo>
                  <a:cubicBezTo>
                    <a:pt x="1629" y="318"/>
                    <a:pt x="1629" y="358"/>
                    <a:pt x="1629" y="384"/>
                  </a:cubicBezTo>
                  <a:cubicBezTo>
                    <a:pt x="1563" y="291"/>
                    <a:pt x="1483" y="212"/>
                    <a:pt x="1391" y="186"/>
                  </a:cubicBezTo>
                  <a:cubicBezTo>
                    <a:pt x="1298" y="159"/>
                    <a:pt x="1192" y="133"/>
                    <a:pt x="1073" y="133"/>
                  </a:cubicBezTo>
                  <a:cubicBezTo>
                    <a:pt x="927" y="133"/>
                    <a:pt x="782" y="172"/>
                    <a:pt x="649" y="225"/>
                  </a:cubicBezTo>
                  <a:cubicBezTo>
                    <a:pt x="517" y="291"/>
                    <a:pt x="398" y="371"/>
                    <a:pt x="305" y="490"/>
                  </a:cubicBezTo>
                  <a:cubicBezTo>
                    <a:pt x="213" y="583"/>
                    <a:pt x="133" y="715"/>
                    <a:pt x="80" y="861"/>
                  </a:cubicBezTo>
                  <a:cubicBezTo>
                    <a:pt x="27" y="1006"/>
                    <a:pt x="1" y="1165"/>
                    <a:pt x="1" y="1324"/>
                  </a:cubicBezTo>
                  <a:cubicBezTo>
                    <a:pt x="1" y="1469"/>
                    <a:pt x="14" y="1615"/>
                    <a:pt x="67" y="1747"/>
                  </a:cubicBezTo>
                  <a:cubicBezTo>
                    <a:pt x="120" y="1880"/>
                    <a:pt x="186" y="1986"/>
                    <a:pt x="266" y="2091"/>
                  </a:cubicBezTo>
                  <a:cubicBezTo>
                    <a:pt x="358" y="2184"/>
                    <a:pt x="464" y="2264"/>
                    <a:pt x="596" y="2316"/>
                  </a:cubicBezTo>
                  <a:cubicBezTo>
                    <a:pt x="729" y="2369"/>
                    <a:pt x="874" y="2396"/>
                    <a:pt x="1033" y="2396"/>
                  </a:cubicBezTo>
                  <a:cubicBezTo>
                    <a:pt x="1443" y="2396"/>
                    <a:pt x="1761" y="2237"/>
                    <a:pt x="1973" y="1906"/>
                  </a:cubicBezTo>
                  <a:cubicBezTo>
                    <a:pt x="1999" y="1880"/>
                    <a:pt x="1999" y="1853"/>
                    <a:pt x="2013" y="1840"/>
                  </a:cubicBezTo>
                  <a:cubicBezTo>
                    <a:pt x="2026" y="1827"/>
                    <a:pt x="2026" y="1800"/>
                    <a:pt x="2026" y="1774"/>
                  </a:cubicBezTo>
                  <a:cubicBezTo>
                    <a:pt x="2026" y="1734"/>
                    <a:pt x="2013" y="1708"/>
                    <a:pt x="1973" y="1681"/>
                  </a:cubicBezTo>
                  <a:cubicBezTo>
                    <a:pt x="1946" y="1668"/>
                    <a:pt x="1920" y="1655"/>
                    <a:pt x="1880" y="1655"/>
                  </a:cubicBezTo>
                  <a:cubicBezTo>
                    <a:pt x="1867" y="1655"/>
                    <a:pt x="1841" y="1668"/>
                    <a:pt x="1814" y="1681"/>
                  </a:cubicBezTo>
                  <a:cubicBezTo>
                    <a:pt x="1788" y="1694"/>
                    <a:pt x="1761" y="1721"/>
                    <a:pt x="1735" y="1774"/>
                  </a:cubicBezTo>
                  <a:cubicBezTo>
                    <a:pt x="1668" y="1866"/>
                    <a:pt x="1589" y="1946"/>
                    <a:pt x="1470" y="2012"/>
                  </a:cubicBezTo>
                  <a:cubicBezTo>
                    <a:pt x="1351" y="2078"/>
                    <a:pt x="1192" y="2105"/>
                    <a:pt x="1020" y="2105"/>
                  </a:cubicBezTo>
                  <a:cubicBezTo>
                    <a:pt x="808" y="2105"/>
                    <a:pt x="636" y="2039"/>
                    <a:pt x="530" y="1893"/>
                  </a:cubicBezTo>
                  <a:cubicBezTo>
                    <a:pt x="411" y="1761"/>
                    <a:pt x="358" y="1562"/>
                    <a:pt x="358" y="1324"/>
                  </a:cubicBezTo>
                  <a:cubicBezTo>
                    <a:pt x="358" y="1191"/>
                    <a:pt x="371" y="1059"/>
                    <a:pt x="398" y="953"/>
                  </a:cubicBezTo>
                  <a:cubicBezTo>
                    <a:pt x="438" y="847"/>
                    <a:pt x="491" y="755"/>
                    <a:pt x="557" y="675"/>
                  </a:cubicBezTo>
                  <a:cubicBezTo>
                    <a:pt x="610" y="583"/>
                    <a:pt x="689" y="530"/>
                    <a:pt x="768" y="490"/>
                  </a:cubicBezTo>
                  <a:cubicBezTo>
                    <a:pt x="861" y="437"/>
                    <a:pt x="954" y="411"/>
                    <a:pt x="1060" y="411"/>
                  </a:cubicBezTo>
                  <a:cubicBezTo>
                    <a:pt x="1271" y="411"/>
                    <a:pt x="1417" y="464"/>
                    <a:pt x="1496" y="556"/>
                  </a:cubicBezTo>
                  <a:cubicBezTo>
                    <a:pt x="1576" y="649"/>
                    <a:pt x="1629" y="781"/>
                    <a:pt x="1629" y="940"/>
                  </a:cubicBezTo>
                  <a:cubicBezTo>
                    <a:pt x="1629" y="966"/>
                    <a:pt x="1642" y="993"/>
                    <a:pt x="1668" y="1006"/>
                  </a:cubicBezTo>
                  <a:cubicBezTo>
                    <a:pt x="1695" y="1033"/>
                    <a:pt x="1721" y="1033"/>
                    <a:pt x="1748" y="1033"/>
                  </a:cubicBezTo>
                  <a:cubicBezTo>
                    <a:pt x="1788" y="1033"/>
                    <a:pt x="1827" y="1019"/>
                    <a:pt x="1867" y="1006"/>
                  </a:cubicBezTo>
                  <a:cubicBezTo>
                    <a:pt x="1893" y="980"/>
                    <a:pt x="1920" y="953"/>
                    <a:pt x="1920" y="940"/>
                  </a:cubicBezTo>
                  <a:lnTo>
                    <a:pt x="1920" y="768"/>
                  </a:lnTo>
                  <a:lnTo>
                    <a:pt x="1920" y="543"/>
                  </a:lnTo>
                  <a:cubicBezTo>
                    <a:pt x="1920" y="477"/>
                    <a:pt x="1920" y="397"/>
                    <a:pt x="1920" y="331"/>
                  </a:cubicBezTo>
                  <a:lnTo>
                    <a:pt x="1920" y="159"/>
                  </a:lnTo>
                  <a:cubicBezTo>
                    <a:pt x="1920" y="106"/>
                    <a:pt x="1907" y="66"/>
                    <a:pt x="1880" y="40"/>
                  </a:cubicBezTo>
                  <a:cubicBezTo>
                    <a:pt x="1854" y="14"/>
                    <a:pt x="1814" y="0"/>
                    <a:pt x="1761"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9"/>
          <p:cNvSpPr txBox="1"/>
          <p:nvPr>
            <p:ph type="title"/>
          </p:nvPr>
        </p:nvSpPr>
        <p:spPr>
          <a:xfrm>
            <a:off x="4707375" y="1498625"/>
            <a:ext cx="3711300" cy="759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3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7" name="Shape 167"/>
        <p:cNvGrpSpPr/>
        <p:nvPr/>
      </p:nvGrpSpPr>
      <p:grpSpPr>
        <a:xfrm>
          <a:off x="0" y="0"/>
          <a:ext cx="0" cy="0"/>
          <a:chOff x="0" y="0"/>
          <a:chExt cx="0" cy="0"/>
        </a:xfrm>
      </p:grpSpPr>
      <p:sp>
        <p:nvSpPr>
          <p:cNvPr id="168" name="Google Shape;168;p10"/>
          <p:cNvSpPr txBox="1"/>
          <p:nvPr>
            <p:ph type="title"/>
          </p:nvPr>
        </p:nvSpPr>
        <p:spPr>
          <a:xfrm>
            <a:off x="5549475" y="1238300"/>
            <a:ext cx="2607900" cy="26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4000"/>
            </a:lvl1pPr>
            <a:lvl2pPr lvl="1" rtl="0">
              <a:spcBef>
                <a:spcPts val="0"/>
              </a:spcBef>
              <a:spcAft>
                <a:spcPts val="0"/>
              </a:spcAft>
              <a:buClr>
                <a:srgbClr val="FFEC9D"/>
              </a:buClr>
              <a:buSzPts val="2800"/>
              <a:buNone/>
              <a:defRPr>
                <a:solidFill>
                  <a:srgbClr val="FFEC9D"/>
                </a:solidFill>
              </a:defRPr>
            </a:lvl2pPr>
            <a:lvl3pPr lvl="2" rtl="0">
              <a:spcBef>
                <a:spcPts val="0"/>
              </a:spcBef>
              <a:spcAft>
                <a:spcPts val="0"/>
              </a:spcAft>
              <a:buClr>
                <a:srgbClr val="FFEC9D"/>
              </a:buClr>
              <a:buSzPts val="2800"/>
              <a:buNone/>
              <a:defRPr>
                <a:solidFill>
                  <a:srgbClr val="FFEC9D"/>
                </a:solidFill>
              </a:defRPr>
            </a:lvl3pPr>
            <a:lvl4pPr lvl="3" rtl="0">
              <a:spcBef>
                <a:spcPts val="0"/>
              </a:spcBef>
              <a:spcAft>
                <a:spcPts val="0"/>
              </a:spcAft>
              <a:buClr>
                <a:srgbClr val="FFEC9D"/>
              </a:buClr>
              <a:buSzPts val="2800"/>
              <a:buNone/>
              <a:defRPr>
                <a:solidFill>
                  <a:srgbClr val="FFEC9D"/>
                </a:solidFill>
              </a:defRPr>
            </a:lvl4pPr>
            <a:lvl5pPr lvl="4" rtl="0">
              <a:spcBef>
                <a:spcPts val="0"/>
              </a:spcBef>
              <a:spcAft>
                <a:spcPts val="0"/>
              </a:spcAft>
              <a:buClr>
                <a:srgbClr val="FFEC9D"/>
              </a:buClr>
              <a:buSzPts val="2800"/>
              <a:buNone/>
              <a:defRPr>
                <a:solidFill>
                  <a:srgbClr val="FFEC9D"/>
                </a:solidFill>
              </a:defRPr>
            </a:lvl5pPr>
            <a:lvl6pPr lvl="5" rtl="0">
              <a:spcBef>
                <a:spcPts val="0"/>
              </a:spcBef>
              <a:spcAft>
                <a:spcPts val="0"/>
              </a:spcAft>
              <a:buClr>
                <a:srgbClr val="FFEC9D"/>
              </a:buClr>
              <a:buSzPts val="2800"/>
              <a:buNone/>
              <a:defRPr>
                <a:solidFill>
                  <a:srgbClr val="FFEC9D"/>
                </a:solidFill>
              </a:defRPr>
            </a:lvl6pPr>
            <a:lvl7pPr lvl="6" rtl="0">
              <a:spcBef>
                <a:spcPts val="0"/>
              </a:spcBef>
              <a:spcAft>
                <a:spcPts val="0"/>
              </a:spcAft>
              <a:buClr>
                <a:srgbClr val="FFEC9D"/>
              </a:buClr>
              <a:buSzPts val="2800"/>
              <a:buNone/>
              <a:defRPr>
                <a:solidFill>
                  <a:srgbClr val="FFEC9D"/>
                </a:solidFill>
              </a:defRPr>
            </a:lvl7pPr>
            <a:lvl8pPr lvl="7" rtl="0">
              <a:spcBef>
                <a:spcPts val="0"/>
              </a:spcBef>
              <a:spcAft>
                <a:spcPts val="0"/>
              </a:spcAft>
              <a:buClr>
                <a:srgbClr val="FFEC9D"/>
              </a:buClr>
              <a:buSzPts val="2800"/>
              <a:buNone/>
              <a:defRPr>
                <a:solidFill>
                  <a:srgbClr val="FFEC9D"/>
                </a:solidFill>
              </a:defRPr>
            </a:lvl8pPr>
            <a:lvl9pPr lvl="8" rtl="0">
              <a:spcBef>
                <a:spcPts val="0"/>
              </a:spcBef>
              <a:spcAft>
                <a:spcPts val="0"/>
              </a:spcAft>
              <a:buClr>
                <a:srgbClr val="FFEC9D"/>
              </a:buClr>
              <a:buSzPts val="2800"/>
              <a:buNone/>
              <a:defRPr>
                <a:solidFill>
                  <a:srgbClr val="FFEC9D"/>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7485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EC9D"/>
              </a:buClr>
              <a:buSzPts val="2800"/>
              <a:buFont typeface="Life Savers"/>
              <a:buNone/>
              <a:defRPr b="1" sz="2800">
                <a:solidFill>
                  <a:srgbClr val="FFEC9D"/>
                </a:solidFill>
                <a:latin typeface="Life Savers"/>
                <a:ea typeface="Life Savers"/>
                <a:cs typeface="Life Savers"/>
                <a:sym typeface="Life Saver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ukta"/>
              <a:buChar char="●"/>
              <a:defRPr sz="1800">
                <a:solidFill>
                  <a:schemeClr val="lt1"/>
                </a:solidFill>
                <a:latin typeface="Mukta"/>
                <a:ea typeface="Mukta"/>
                <a:cs typeface="Mukta"/>
                <a:sym typeface="Mukta"/>
              </a:defRPr>
            </a:lvl1pPr>
            <a:lvl2pPr indent="-317500" lvl="1" marL="914400">
              <a:lnSpc>
                <a:spcPct val="115000"/>
              </a:lnSpc>
              <a:spcBef>
                <a:spcPts val="1600"/>
              </a:spcBef>
              <a:spcAft>
                <a:spcPts val="0"/>
              </a:spcAft>
              <a:buClr>
                <a:schemeClr val="lt1"/>
              </a:buClr>
              <a:buSzPts val="1400"/>
              <a:buFont typeface="Mukta"/>
              <a:buChar char="○"/>
              <a:defRPr>
                <a:solidFill>
                  <a:schemeClr val="lt1"/>
                </a:solidFill>
                <a:latin typeface="Mukta"/>
                <a:ea typeface="Mukta"/>
                <a:cs typeface="Mukta"/>
                <a:sym typeface="Mukta"/>
              </a:defRPr>
            </a:lvl2pPr>
            <a:lvl3pPr indent="-317500" lvl="2" marL="1371600">
              <a:lnSpc>
                <a:spcPct val="115000"/>
              </a:lnSpc>
              <a:spcBef>
                <a:spcPts val="1600"/>
              </a:spcBef>
              <a:spcAft>
                <a:spcPts val="0"/>
              </a:spcAft>
              <a:buClr>
                <a:schemeClr val="lt1"/>
              </a:buClr>
              <a:buSzPts val="1400"/>
              <a:buFont typeface="Mukta"/>
              <a:buChar char="■"/>
              <a:defRPr>
                <a:solidFill>
                  <a:schemeClr val="lt1"/>
                </a:solidFill>
                <a:latin typeface="Mukta"/>
                <a:ea typeface="Mukta"/>
                <a:cs typeface="Mukta"/>
                <a:sym typeface="Mukta"/>
              </a:defRPr>
            </a:lvl3pPr>
            <a:lvl4pPr indent="-317500" lvl="3" marL="1828800">
              <a:lnSpc>
                <a:spcPct val="115000"/>
              </a:lnSpc>
              <a:spcBef>
                <a:spcPts val="1600"/>
              </a:spcBef>
              <a:spcAft>
                <a:spcPts val="0"/>
              </a:spcAft>
              <a:buClr>
                <a:schemeClr val="lt1"/>
              </a:buClr>
              <a:buSzPts val="1400"/>
              <a:buFont typeface="Mukta"/>
              <a:buChar char="●"/>
              <a:defRPr>
                <a:solidFill>
                  <a:schemeClr val="lt1"/>
                </a:solidFill>
                <a:latin typeface="Mukta"/>
                <a:ea typeface="Mukta"/>
                <a:cs typeface="Mukta"/>
                <a:sym typeface="Mukta"/>
              </a:defRPr>
            </a:lvl4pPr>
            <a:lvl5pPr indent="-317500" lvl="4" marL="2286000">
              <a:lnSpc>
                <a:spcPct val="115000"/>
              </a:lnSpc>
              <a:spcBef>
                <a:spcPts val="1600"/>
              </a:spcBef>
              <a:spcAft>
                <a:spcPts val="0"/>
              </a:spcAft>
              <a:buClr>
                <a:schemeClr val="lt1"/>
              </a:buClr>
              <a:buSzPts val="1400"/>
              <a:buFont typeface="Mukta"/>
              <a:buChar char="○"/>
              <a:defRPr>
                <a:solidFill>
                  <a:schemeClr val="lt1"/>
                </a:solidFill>
                <a:latin typeface="Mukta"/>
                <a:ea typeface="Mukta"/>
                <a:cs typeface="Mukta"/>
                <a:sym typeface="Mukta"/>
              </a:defRPr>
            </a:lvl5pPr>
            <a:lvl6pPr indent="-317500" lvl="5" marL="2743200">
              <a:lnSpc>
                <a:spcPct val="115000"/>
              </a:lnSpc>
              <a:spcBef>
                <a:spcPts val="1600"/>
              </a:spcBef>
              <a:spcAft>
                <a:spcPts val="0"/>
              </a:spcAft>
              <a:buClr>
                <a:schemeClr val="lt1"/>
              </a:buClr>
              <a:buSzPts val="1400"/>
              <a:buFont typeface="Mukta"/>
              <a:buChar char="■"/>
              <a:defRPr>
                <a:solidFill>
                  <a:schemeClr val="lt1"/>
                </a:solidFill>
                <a:latin typeface="Mukta"/>
                <a:ea typeface="Mukta"/>
                <a:cs typeface="Mukta"/>
                <a:sym typeface="Mukta"/>
              </a:defRPr>
            </a:lvl6pPr>
            <a:lvl7pPr indent="-317500" lvl="6" marL="3200400">
              <a:lnSpc>
                <a:spcPct val="115000"/>
              </a:lnSpc>
              <a:spcBef>
                <a:spcPts val="1600"/>
              </a:spcBef>
              <a:spcAft>
                <a:spcPts val="0"/>
              </a:spcAft>
              <a:buClr>
                <a:schemeClr val="lt1"/>
              </a:buClr>
              <a:buSzPts val="1400"/>
              <a:buFont typeface="Mukta"/>
              <a:buChar char="●"/>
              <a:defRPr>
                <a:solidFill>
                  <a:schemeClr val="lt1"/>
                </a:solidFill>
                <a:latin typeface="Mukta"/>
                <a:ea typeface="Mukta"/>
                <a:cs typeface="Mukta"/>
                <a:sym typeface="Mukta"/>
              </a:defRPr>
            </a:lvl7pPr>
            <a:lvl8pPr indent="-317500" lvl="7" marL="3657600">
              <a:lnSpc>
                <a:spcPct val="115000"/>
              </a:lnSpc>
              <a:spcBef>
                <a:spcPts val="1600"/>
              </a:spcBef>
              <a:spcAft>
                <a:spcPts val="0"/>
              </a:spcAft>
              <a:buClr>
                <a:schemeClr val="lt1"/>
              </a:buClr>
              <a:buSzPts val="1400"/>
              <a:buFont typeface="Mukta"/>
              <a:buChar char="○"/>
              <a:defRPr>
                <a:solidFill>
                  <a:schemeClr val="lt1"/>
                </a:solidFill>
                <a:latin typeface="Mukta"/>
                <a:ea typeface="Mukta"/>
                <a:cs typeface="Mukta"/>
                <a:sym typeface="Mukta"/>
              </a:defRPr>
            </a:lvl8pPr>
            <a:lvl9pPr indent="-317500" lvl="8" marL="4114800">
              <a:lnSpc>
                <a:spcPct val="115000"/>
              </a:lnSpc>
              <a:spcBef>
                <a:spcPts val="1600"/>
              </a:spcBef>
              <a:spcAft>
                <a:spcPts val="1600"/>
              </a:spcAft>
              <a:buClr>
                <a:schemeClr val="lt1"/>
              </a:buClr>
              <a:buSzPts val="1400"/>
              <a:buFont typeface="Mukta"/>
              <a:buChar char="■"/>
              <a:defRPr>
                <a:solidFill>
                  <a:schemeClr val="lt1"/>
                </a:solidFill>
                <a:latin typeface="Mukta"/>
                <a:ea typeface="Mukta"/>
                <a:cs typeface="Mukta"/>
                <a:sym typeface="Mukt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30" name="Shape 430"/>
        <p:cNvGrpSpPr/>
        <p:nvPr/>
      </p:nvGrpSpPr>
      <p:grpSpPr>
        <a:xfrm>
          <a:off x="0" y="0"/>
          <a:ext cx="0" cy="0"/>
          <a:chOff x="0" y="0"/>
          <a:chExt cx="0" cy="0"/>
        </a:xfrm>
      </p:grpSpPr>
      <p:sp>
        <p:nvSpPr>
          <p:cNvPr id="431" name="Google Shape;431;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32" name="Google Shape;432;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s://docs.google.com/spreadsheets/d/1IO0iB72vi1Br22KYuJMqiv8zYdT2NWz-w0BTfaq21io/copy"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slide" Target="/ppt/slides/slide35.xml"/><Relationship Id="rId11" Type="http://schemas.openxmlformats.org/officeDocument/2006/relationships/slide" Target="/ppt/slides/slide27.xml"/><Relationship Id="rId10" Type="http://schemas.openxmlformats.org/officeDocument/2006/relationships/slide" Target="/ppt/slides/slide26.xml"/><Relationship Id="rId13" Type="http://schemas.openxmlformats.org/officeDocument/2006/relationships/slide" Target="/ppt/slides/slide28.xml"/><Relationship Id="rId12" Type="http://schemas.openxmlformats.org/officeDocument/2006/relationships/slide" Target="/ppt/slides/slide27.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5.xml"/><Relationship Id="rId15" Type="http://schemas.openxmlformats.org/officeDocument/2006/relationships/slide" Target="/ppt/slides/slide29.xml"/><Relationship Id="rId14"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7" Type="http://schemas.openxmlformats.org/officeDocument/2006/relationships/slide" Target="/ppt/slides/slide35.xml"/><Relationship Id="rId16" Type="http://schemas.openxmlformats.org/officeDocument/2006/relationships/slide" Target="/ppt/slides/slide29.xml"/><Relationship Id="rId5" Type="http://schemas.openxmlformats.org/officeDocument/2006/relationships/hyperlink" Target="http://bit.ly/33VAFh3" TargetMode="External"/><Relationship Id="rId19" Type="http://schemas.openxmlformats.org/officeDocument/2006/relationships/slide" Target="/ppt/slides/slide35.xml"/><Relationship Id="rId6" Type="http://schemas.openxmlformats.org/officeDocument/2006/relationships/slide" Target="/ppt/slides/slide24.xml"/><Relationship Id="rId18" Type="http://schemas.openxmlformats.org/officeDocument/2006/relationships/slide" Target="/ppt/slides/slide35.xml"/><Relationship Id="rId7" Type="http://schemas.openxmlformats.org/officeDocument/2006/relationships/slide" Target="/ppt/slides/slide22.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freepik.com/free-photo/schoolgirl-math-lesson_1249985.htm/?utm_source=slidesgo_template&amp;utm_medium=referral-link&amp;utm_campaign=sg_resources&amp;utm_content=freepik" TargetMode="External"/><Relationship Id="rId4" Type="http://schemas.openxmlformats.org/officeDocument/2006/relationships/hyperlink" Target="https://www.freepik.com/free-photo/girl-making-calculations-blackboard_2499025.htm/?utm_source=slidesgo_template&amp;utm_medium=referral-link&amp;utm_campaign=sg_resources&amp;utm_content=freepik" TargetMode="External"/><Relationship Id="rId5" Type="http://schemas.openxmlformats.org/officeDocument/2006/relationships/hyperlink" Target="https://www.freepik.com/free-vector/cartoon-math-background_4392895.htm/?utm_source=slidesgo_template&amp;utm_medium=referral-link&amp;utm_campaign=sg_resources&amp;utm_content=freepik" TargetMode="External"/><Relationship Id="rId6" Type="http://schemas.openxmlformats.org/officeDocument/2006/relationships/hyperlink" Target="https://www.freepik.com/free-vector/kawaii-character-collection_4176260.htm/?utm_source=slidesgo_template&amp;utm_medium=referral-link&amp;utm_campaign=sg_resources&amp;utm_content=freepik" TargetMode="External"/><Relationship Id="rId7" Type="http://schemas.openxmlformats.org/officeDocument/2006/relationships/hyperlink" Target="https://www.freepik.com/free-vector/kawaii-characters-hand-drawn-collection_4143040.htm/?utm_source=slidesgo_template&amp;utm_medium=referral-link&amp;utm_campaign=sg_resources&amp;utm_content=freepik" TargetMode="External"/><Relationship Id="rId8" Type="http://schemas.openxmlformats.org/officeDocument/2006/relationships/hyperlink" Target="https://www.flaticon.com/packs/math-symbols-4?word=math&amp;k=1606135875845/?utm_source=slidesgo_template&amp;utm_medium=referral-link&amp;utm_campaign=sg_resources&amp;utm_content=flatic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slide" Target="/ppt/slides/slide22.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fonts.google.com/specimen/Life+Savers" TargetMode="External"/><Relationship Id="rId4" Type="http://schemas.openxmlformats.org/officeDocument/2006/relationships/hyperlink" Target="https://fonts.google.com/specimen/Mukta"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7.gif"/><Relationship Id="rId10" Type="http://schemas.openxmlformats.org/officeDocument/2006/relationships/image" Target="../media/image8.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5.gif"/><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3.gif"/><Relationship Id="rId9" Type="http://schemas.openxmlformats.org/officeDocument/2006/relationships/image" Target="../media/image4.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hyperlink" Target="https://bit.ly/2ZjL1p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hyperlink" Target="https://chrome.google.com/webstore/detail/flaticon-for-gsuit-gslide/haekgjfnhhdkgfgmldhfokhmfkgmcib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85A"/>
        </a:solidFill>
      </p:bgPr>
    </p:bg>
    <p:spTree>
      <p:nvGrpSpPr>
        <p:cNvPr id="437" name="Shape 437"/>
        <p:cNvGrpSpPr/>
        <p:nvPr/>
      </p:nvGrpSpPr>
      <p:grpSpPr>
        <a:xfrm>
          <a:off x="0" y="0"/>
          <a:ext cx="0" cy="0"/>
          <a:chOff x="0" y="0"/>
          <a:chExt cx="0" cy="0"/>
        </a:xfrm>
      </p:grpSpPr>
      <p:sp>
        <p:nvSpPr>
          <p:cNvPr id="438" name="Google Shape;438;p27"/>
          <p:cNvSpPr/>
          <p:nvPr/>
        </p:nvSpPr>
        <p:spPr>
          <a:xfrm>
            <a:off x="1295110" y="3515306"/>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rgbClr val="F6E5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2455953" y="1284249"/>
            <a:ext cx="46150" cy="55"/>
          </a:xfrm>
          <a:custGeom>
            <a:rect b="b" l="l" r="r" t="t"/>
            <a:pathLst>
              <a:path extrusionOk="0" h="1" w="835">
                <a:moveTo>
                  <a:pt x="1" y="0"/>
                </a:moveTo>
                <a:lnTo>
                  <a:pt x="834" y="0"/>
                </a:lnTo>
                <a:lnTo>
                  <a:pt x="834" y="0"/>
                </a:lnTo>
                <a:close/>
              </a:path>
            </a:pathLst>
          </a:custGeom>
          <a:solidFill>
            <a:srgbClr val="F9C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2502049" y="1284249"/>
            <a:ext cx="15420" cy="55"/>
          </a:xfrm>
          <a:custGeom>
            <a:rect b="b" l="l" r="r" t="t"/>
            <a:pathLst>
              <a:path extrusionOk="0" h="1" w="279">
                <a:moveTo>
                  <a:pt x="0" y="0"/>
                </a:moveTo>
                <a:lnTo>
                  <a:pt x="278" y="0"/>
                </a:lnTo>
                <a:lnTo>
                  <a:pt x="278" y="0"/>
                </a:lnTo>
                <a:close/>
              </a:path>
            </a:pathLst>
          </a:custGeom>
          <a:solidFill>
            <a:srgbClr val="FFD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2139201" y="1284249"/>
            <a:ext cx="57868" cy="55"/>
          </a:xfrm>
          <a:custGeom>
            <a:rect b="b" l="l" r="r" t="t"/>
            <a:pathLst>
              <a:path extrusionOk="0" h="1" w="1047">
                <a:moveTo>
                  <a:pt x="1" y="0"/>
                </a:moveTo>
                <a:lnTo>
                  <a:pt x="1046" y="0"/>
                </a:lnTo>
                <a:lnTo>
                  <a:pt x="1046" y="0"/>
                </a:lnTo>
                <a:close/>
              </a:path>
            </a:pathLst>
          </a:custGeom>
          <a:solidFill>
            <a:srgbClr val="F9C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2382831" y="1982088"/>
            <a:ext cx="2929" cy="11773"/>
          </a:xfrm>
          <a:custGeom>
            <a:rect b="b" l="l" r="r" t="t"/>
            <a:pathLst>
              <a:path extrusionOk="0" h="213" w="53">
                <a:moveTo>
                  <a:pt x="53" y="1"/>
                </a:moveTo>
                <a:cubicBezTo>
                  <a:pt x="53" y="1"/>
                  <a:pt x="0" y="54"/>
                  <a:pt x="0" y="107"/>
                </a:cubicBezTo>
                <a:cubicBezTo>
                  <a:pt x="0" y="160"/>
                  <a:pt x="53" y="213"/>
                  <a:pt x="53" y="213"/>
                </a:cubicBezTo>
                <a:lnTo>
                  <a:pt x="53" y="160"/>
                </a:lnTo>
                <a:lnTo>
                  <a:pt x="53" y="1"/>
                </a:ln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txBox="1"/>
          <p:nvPr>
            <p:ph type="ctrTitle"/>
          </p:nvPr>
        </p:nvSpPr>
        <p:spPr>
          <a:xfrm>
            <a:off x="2485950" y="547700"/>
            <a:ext cx="4172100" cy="272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Math Workshop for Kids</a:t>
            </a:r>
            <a:endParaRPr>
              <a:solidFill>
                <a:schemeClr val="lt2"/>
              </a:solidFill>
            </a:endParaRPr>
          </a:p>
        </p:txBody>
      </p:sp>
      <p:sp>
        <p:nvSpPr>
          <p:cNvPr id="444" name="Google Shape;444;p27"/>
          <p:cNvSpPr txBox="1"/>
          <p:nvPr>
            <p:ph idx="1" type="subTitle"/>
          </p:nvPr>
        </p:nvSpPr>
        <p:spPr>
          <a:xfrm>
            <a:off x="2905900" y="3139750"/>
            <a:ext cx="31242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starts</a:t>
            </a:r>
            <a:endParaRPr/>
          </a:p>
        </p:txBody>
      </p:sp>
      <p:sp>
        <p:nvSpPr>
          <p:cNvPr id="445" name="Google Shape;445;p27"/>
          <p:cNvSpPr/>
          <p:nvPr/>
        </p:nvSpPr>
        <p:spPr>
          <a:xfrm>
            <a:off x="6428668" y="3109374"/>
            <a:ext cx="55" cy="3703"/>
          </a:xfrm>
          <a:custGeom>
            <a:rect b="b" l="l" r="r" t="t"/>
            <a:pathLst>
              <a:path extrusionOk="0" h="67" w="1">
                <a:moveTo>
                  <a:pt x="1" y="66"/>
                </a:moveTo>
                <a:lnTo>
                  <a:pt x="1" y="66"/>
                </a:lnTo>
                <a:lnTo>
                  <a:pt x="1" y="0"/>
                </a:lnTo>
                <a:lnTo>
                  <a:pt x="1" y="0"/>
                </a:lnTo>
                <a:close/>
              </a:path>
            </a:pathLst>
          </a:custGeom>
          <a:solidFill>
            <a:srgbClr val="FFD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3944447" y="5047859"/>
            <a:ext cx="210026" cy="3703"/>
          </a:xfrm>
          <a:custGeom>
            <a:rect b="b" l="l" r="r" t="t"/>
            <a:pathLst>
              <a:path extrusionOk="0" h="67" w="3800">
                <a:moveTo>
                  <a:pt x="1" y="1"/>
                </a:moveTo>
                <a:lnTo>
                  <a:pt x="1" y="67"/>
                </a:lnTo>
                <a:lnTo>
                  <a:pt x="3799" y="67"/>
                </a:lnTo>
                <a:lnTo>
                  <a:pt x="3799" y="1"/>
                </a:lnTo>
                <a:close/>
              </a:path>
            </a:pathLst>
          </a:custGeom>
          <a:solidFill>
            <a:srgbClr val="CDA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27"/>
          <p:cNvGrpSpPr/>
          <p:nvPr/>
        </p:nvGrpSpPr>
        <p:grpSpPr>
          <a:xfrm>
            <a:off x="5574646" y="3076797"/>
            <a:ext cx="2301388" cy="1593766"/>
            <a:chOff x="4799733" y="3457797"/>
            <a:chExt cx="2301388" cy="1593766"/>
          </a:xfrm>
        </p:grpSpPr>
        <p:sp>
          <p:nvSpPr>
            <p:cNvPr id="448" name="Google Shape;448;p27"/>
            <p:cNvSpPr/>
            <p:nvPr/>
          </p:nvSpPr>
          <p:spPr>
            <a:xfrm>
              <a:off x="5512937" y="4441437"/>
              <a:ext cx="134693" cy="122202"/>
            </a:xfrm>
            <a:custGeom>
              <a:rect b="b" l="l" r="r" t="t"/>
              <a:pathLst>
                <a:path extrusionOk="0" h="2211" w="2437">
                  <a:moveTo>
                    <a:pt x="1" y="1"/>
                  </a:moveTo>
                  <a:lnTo>
                    <a:pt x="1" y="715"/>
                  </a:lnTo>
                  <a:lnTo>
                    <a:pt x="1" y="1271"/>
                  </a:lnTo>
                  <a:lnTo>
                    <a:pt x="1" y="2211"/>
                  </a:lnTo>
                  <a:lnTo>
                    <a:pt x="2436" y="1112"/>
                  </a:lnTo>
                  <a:lnTo>
                    <a:pt x="1" y="1"/>
                  </a:ln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5671673" y="4450943"/>
              <a:ext cx="91527" cy="79091"/>
            </a:xfrm>
            <a:custGeom>
              <a:rect b="b" l="l" r="r" t="t"/>
              <a:pathLst>
                <a:path extrusionOk="0" h="1431" w="1656">
                  <a:moveTo>
                    <a:pt x="1" y="1"/>
                  </a:moveTo>
                  <a:lnTo>
                    <a:pt x="1" y="1430"/>
                  </a:lnTo>
                  <a:lnTo>
                    <a:pt x="1655" y="1430"/>
                  </a:lnTo>
                  <a:lnTo>
                    <a:pt x="1655" y="1"/>
                  </a:lnTo>
                  <a:close/>
                </a:path>
              </a:pathLst>
            </a:custGeom>
            <a:solidFill>
              <a:srgbClr val="F9C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5670236" y="4448014"/>
              <a:ext cx="92246" cy="80528"/>
            </a:xfrm>
            <a:custGeom>
              <a:rect b="b" l="l" r="r" t="t"/>
              <a:pathLst>
                <a:path extrusionOk="0" h="1457" w="1669">
                  <a:moveTo>
                    <a:pt x="239" y="1"/>
                  </a:moveTo>
                  <a:cubicBezTo>
                    <a:pt x="146" y="1"/>
                    <a:pt x="80" y="14"/>
                    <a:pt x="53" y="27"/>
                  </a:cubicBezTo>
                  <a:cubicBezTo>
                    <a:pt x="14" y="40"/>
                    <a:pt x="0" y="54"/>
                    <a:pt x="0" y="93"/>
                  </a:cubicBezTo>
                  <a:cubicBezTo>
                    <a:pt x="0" y="120"/>
                    <a:pt x="14" y="146"/>
                    <a:pt x="40" y="160"/>
                  </a:cubicBezTo>
                  <a:cubicBezTo>
                    <a:pt x="80" y="173"/>
                    <a:pt x="120" y="173"/>
                    <a:pt x="186" y="173"/>
                  </a:cubicBezTo>
                  <a:cubicBezTo>
                    <a:pt x="225" y="186"/>
                    <a:pt x="265" y="186"/>
                    <a:pt x="292" y="199"/>
                  </a:cubicBezTo>
                  <a:cubicBezTo>
                    <a:pt x="305" y="212"/>
                    <a:pt x="345" y="239"/>
                    <a:pt x="371" y="292"/>
                  </a:cubicBezTo>
                  <a:lnTo>
                    <a:pt x="689" y="729"/>
                  </a:lnTo>
                  <a:lnTo>
                    <a:pt x="636" y="795"/>
                  </a:lnTo>
                  <a:lnTo>
                    <a:pt x="596" y="861"/>
                  </a:lnTo>
                  <a:lnTo>
                    <a:pt x="517" y="954"/>
                  </a:lnTo>
                  <a:cubicBezTo>
                    <a:pt x="490" y="993"/>
                    <a:pt x="450" y="1046"/>
                    <a:pt x="398" y="1126"/>
                  </a:cubicBezTo>
                  <a:cubicBezTo>
                    <a:pt x="371" y="1139"/>
                    <a:pt x="358" y="1152"/>
                    <a:pt x="331" y="1165"/>
                  </a:cubicBezTo>
                  <a:cubicBezTo>
                    <a:pt x="318" y="1179"/>
                    <a:pt x="292" y="1179"/>
                    <a:pt x="265" y="1192"/>
                  </a:cubicBezTo>
                  <a:cubicBezTo>
                    <a:pt x="212" y="1192"/>
                    <a:pt x="173" y="1205"/>
                    <a:pt x="133" y="1218"/>
                  </a:cubicBezTo>
                  <a:cubicBezTo>
                    <a:pt x="93" y="1232"/>
                    <a:pt x="80" y="1245"/>
                    <a:pt x="80" y="1285"/>
                  </a:cubicBezTo>
                  <a:cubicBezTo>
                    <a:pt x="80" y="1298"/>
                    <a:pt x="80" y="1324"/>
                    <a:pt x="80" y="1337"/>
                  </a:cubicBezTo>
                  <a:cubicBezTo>
                    <a:pt x="93" y="1337"/>
                    <a:pt x="106" y="1351"/>
                    <a:pt x="120" y="1351"/>
                  </a:cubicBezTo>
                  <a:cubicBezTo>
                    <a:pt x="133" y="1364"/>
                    <a:pt x="146" y="1364"/>
                    <a:pt x="159" y="1364"/>
                  </a:cubicBezTo>
                  <a:lnTo>
                    <a:pt x="556" y="1364"/>
                  </a:lnTo>
                  <a:cubicBezTo>
                    <a:pt x="570" y="1364"/>
                    <a:pt x="583" y="1377"/>
                    <a:pt x="609" y="1377"/>
                  </a:cubicBezTo>
                  <a:lnTo>
                    <a:pt x="675" y="1377"/>
                  </a:lnTo>
                  <a:cubicBezTo>
                    <a:pt x="702" y="1377"/>
                    <a:pt x="728" y="1364"/>
                    <a:pt x="755" y="1364"/>
                  </a:cubicBezTo>
                  <a:cubicBezTo>
                    <a:pt x="781" y="1351"/>
                    <a:pt x="808" y="1324"/>
                    <a:pt x="808" y="1298"/>
                  </a:cubicBezTo>
                  <a:cubicBezTo>
                    <a:pt x="808" y="1285"/>
                    <a:pt x="795" y="1258"/>
                    <a:pt x="781" y="1245"/>
                  </a:cubicBezTo>
                  <a:cubicBezTo>
                    <a:pt x="768" y="1218"/>
                    <a:pt x="715" y="1218"/>
                    <a:pt x="662" y="1218"/>
                  </a:cubicBezTo>
                  <a:cubicBezTo>
                    <a:pt x="636" y="1218"/>
                    <a:pt x="609" y="1205"/>
                    <a:pt x="609" y="1205"/>
                  </a:cubicBezTo>
                  <a:cubicBezTo>
                    <a:pt x="609" y="1192"/>
                    <a:pt x="596" y="1192"/>
                    <a:pt x="596" y="1179"/>
                  </a:cubicBezTo>
                  <a:cubicBezTo>
                    <a:pt x="596" y="1179"/>
                    <a:pt x="609" y="1152"/>
                    <a:pt x="623" y="1139"/>
                  </a:cubicBezTo>
                  <a:cubicBezTo>
                    <a:pt x="636" y="1112"/>
                    <a:pt x="649" y="1099"/>
                    <a:pt x="662" y="1086"/>
                  </a:cubicBezTo>
                  <a:cubicBezTo>
                    <a:pt x="689" y="1046"/>
                    <a:pt x="702" y="1020"/>
                    <a:pt x="728" y="993"/>
                  </a:cubicBezTo>
                  <a:cubicBezTo>
                    <a:pt x="742" y="980"/>
                    <a:pt x="768" y="940"/>
                    <a:pt x="808" y="887"/>
                  </a:cubicBezTo>
                  <a:cubicBezTo>
                    <a:pt x="834" y="927"/>
                    <a:pt x="861" y="967"/>
                    <a:pt x="887" y="1007"/>
                  </a:cubicBezTo>
                  <a:cubicBezTo>
                    <a:pt x="914" y="1033"/>
                    <a:pt x="940" y="1073"/>
                    <a:pt x="967" y="1112"/>
                  </a:cubicBezTo>
                  <a:cubicBezTo>
                    <a:pt x="980" y="1139"/>
                    <a:pt x="1006" y="1165"/>
                    <a:pt x="1020" y="1192"/>
                  </a:cubicBezTo>
                  <a:cubicBezTo>
                    <a:pt x="1033" y="1218"/>
                    <a:pt x="1046" y="1232"/>
                    <a:pt x="1046" y="1245"/>
                  </a:cubicBezTo>
                  <a:cubicBezTo>
                    <a:pt x="1046" y="1258"/>
                    <a:pt x="1033" y="1271"/>
                    <a:pt x="1033" y="1285"/>
                  </a:cubicBezTo>
                  <a:lnTo>
                    <a:pt x="993" y="1285"/>
                  </a:lnTo>
                  <a:cubicBezTo>
                    <a:pt x="967" y="1298"/>
                    <a:pt x="953" y="1311"/>
                    <a:pt x="953" y="1324"/>
                  </a:cubicBezTo>
                  <a:cubicBezTo>
                    <a:pt x="940" y="1337"/>
                    <a:pt x="940" y="1351"/>
                    <a:pt x="940" y="1364"/>
                  </a:cubicBezTo>
                  <a:cubicBezTo>
                    <a:pt x="940" y="1377"/>
                    <a:pt x="953" y="1404"/>
                    <a:pt x="967" y="1430"/>
                  </a:cubicBezTo>
                  <a:cubicBezTo>
                    <a:pt x="993" y="1443"/>
                    <a:pt x="1033" y="1457"/>
                    <a:pt x="1086" y="1457"/>
                  </a:cubicBezTo>
                  <a:lnTo>
                    <a:pt x="1536" y="1457"/>
                  </a:lnTo>
                  <a:cubicBezTo>
                    <a:pt x="1575" y="1457"/>
                    <a:pt x="1602" y="1457"/>
                    <a:pt x="1628" y="1443"/>
                  </a:cubicBezTo>
                  <a:cubicBezTo>
                    <a:pt x="1655" y="1443"/>
                    <a:pt x="1668" y="1417"/>
                    <a:pt x="1668" y="1377"/>
                  </a:cubicBezTo>
                  <a:cubicBezTo>
                    <a:pt x="1668" y="1351"/>
                    <a:pt x="1655" y="1337"/>
                    <a:pt x="1628" y="1324"/>
                  </a:cubicBezTo>
                  <a:cubicBezTo>
                    <a:pt x="1615" y="1311"/>
                    <a:pt x="1589" y="1298"/>
                    <a:pt x="1549" y="1298"/>
                  </a:cubicBezTo>
                  <a:lnTo>
                    <a:pt x="1456" y="1298"/>
                  </a:lnTo>
                  <a:cubicBezTo>
                    <a:pt x="1430" y="1298"/>
                    <a:pt x="1403" y="1285"/>
                    <a:pt x="1364" y="1271"/>
                  </a:cubicBezTo>
                  <a:cubicBezTo>
                    <a:pt x="1350" y="1271"/>
                    <a:pt x="1337" y="1258"/>
                    <a:pt x="1324" y="1245"/>
                  </a:cubicBezTo>
                  <a:cubicBezTo>
                    <a:pt x="1311" y="1232"/>
                    <a:pt x="1284" y="1205"/>
                    <a:pt x="1245" y="1165"/>
                  </a:cubicBezTo>
                  <a:cubicBezTo>
                    <a:pt x="1218" y="1126"/>
                    <a:pt x="1178" y="1073"/>
                    <a:pt x="1125" y="1007"/>
                  </a:cubicBezTo>
                  <a:cubicBezTo>
                    <a:pt x="1073" y="927"/>
                    <a:pt x="1006" y="835"/>
                    <a:pt x="927" y="729"/>
                  </a:cubicBezTo>
                  <a:cubicBezTo>
                    <a:pt x="967" y="676"/>
                    <a:pt x="1006" y="610"/>
                    <a:pt x="1046" y="557"/>
                  </a:cubicBezTo>
                  <a:cubicBezTo>
                    <a:pt x="1073" y="504"/>
                    <a:pt x="1125" y="451"/>
                    <a:pt x="1165" y="385"/>
                  </a:cubicBezTo>
                  <a:cubicBezTo>
                    <a:pt x="1205" y="345"/>
                    <a:pt x="1245" y="318"/>
                    <a:pt x="1271" y="305"/>
                  </a:cubicBezTo>
                  <a:cubicBezTo>
                    <a:pt x="1298" y="292"/>
                    <a:pt x="1337" y="292"/>
                    <a:pt x="1390" y="292"/>
                  </a:cubicBezTo>
                  <a:cubicBezTo>
                    <a:pt x="1430" y="292"/>
                    <a:pt x="1509" y="279"/>
                    <a:pt x="1589" y="279"/>
                  </a:cubicBezTo>
                  <a:cubicBezTo>
                    <a:pt x="1615" y="279"/>
                    <a:pt x="1628" y="279"/>
                    <a:pt x="1642" y="265"/>
                  </a:cubicBezTo>
                  <a:cubicBezTo>
                    <a:pt x="1655" y="239"/>
                    <a:pt x="1655" y="226"/>
                    <a:pt x="1655" y="212"/>
                  </a:cubicBezTo>
                  <a:cubicBezTo>
                    <a:pt x="1655" y="146"/>
                    <a:pt x="1642" y="120"/>
                    <a:pt x="1589" y="120"/>
                  </a:cubicBezTo>
                  <a:lnTo>
                    <a:pt x="1020" y="120"/>
                  </a:lnTo>
                  <a:cubicBezTo>
                    <a:pt x="980" y="120"/>
                    <a:pt x="953" y="120"/>
                    <a:pt x="927" y="133"/>
                  </a:cubicBezTo>
                  <a:cubicBezTo>
                    <a:pt x="900" y="146"/>
                    <a:pt x="887" y="173"/>
                    <a:pt x="887" y="212"/>
                  </a:cubicBezTo>
                  <a:cubicBezTo>
                    <a:pt x="887" y="226"/>
                    <a:pt x="887" y="252"/>
                    <a:pt x="914" y="265"/>
                  </a:cubicBezTo>
                  <a:cubicBezTo>
                    <a:pt x="927" y="265"/>
                    <a:pt x="940" y="279"/>
                    <a:pt x="953" y="279"/>
                  </a:cubicBezTo>
                  <a:cubicBezTo>
                    <a:pt x="953" y="292"/>
                    <a:pt x="967" y="292"/>
                    <a:pt x="967" y="305"/>
                  </a:cubicBezTo>
                  <a:cubicBezTo>
                    <a:pt x="967" y="305"/>
                    <a:pt x="953" y="332"/>
                    <a:pt x="940" y="358"/>
                  </a:cubicBezTo>
                  <a:cubicBezTo>
                    <a:pt x="927" y="385"/>
                    <a:pt x="900" y="411"/>
                    <a:pt x="874" y="451"/>
                  </a:cubicBezTo>
                  <a:lnTo>
                    <a:pt x="808" y="570"/>
                  </a:lnTo>
                  <a:cubicBezTo>
                    <a:pt x="768" y="517"/>
                    <a:pt x="742" y="477"/>
                    <a:pt x="715" y="437"/>
                  </a:cubicBezTo>
                  <a:cubicBezTo>
                    <a:pt x="689" y="398"/>
                    <a:pt x="662" y="371"/>
                    <a:pt x="636" y="332"/>
                  </a:cubicBezTo>
                  <a:cubicBezTo>
                    <a:pt x="623" y="305"/>
                    <a:pt x="596" y="279"/>
                    <a:pt x="596" y="252"/>
                  </a:cubicBezTo>
                  <a:cubicBezTo>
                    <a:pt x="583" y="239"/>
                    <a:pt x="570" y="226"/>
                    <a:pt x="570" y="212"/>
                  </a:cubicBezTo>
                  <a:cubicBezTo>
                    <a:pt x="570" y="199"/>
                    <a:pt x="583" y="186"/>
                    <a:pt x="596" y="186"/>
                  </a:cubicBezTo>
                  <a:lnTo>
                    <a:pt x="662" y="186"/>
                  </a:lnTo>
                  <a:cubicBezTo>
                    <a:pt x="702" y="186"/>
                    <a:pt x="728" y="173"/>
                    <a:pt x="742" y="160"/>
                  </a:cubicBezTo>
                  <a:cubicBezTo>
                    <a:pt x="755" y="133"/>
                    <a:pt x="768" y="120"/>
                    <a:pt x="768" y="107"/>
                  </a:cubicBezTo>
                  <a:cubicBezTo>
                    <a:pt x="768" y="93"/>
                    <a:pt x="768" y="80"/>
                    <a:pt x="768" y="67"/>
                  </a:cubicBezTo>
                  <a:cubicBezTo>
                    <a:pt x="768" y="54"/>
                    <a:pt x="755" y="40"/>
                    <a:pt x="742" y="40"/>
                  </a:cubicBezTo>
                  <a:cubicBezTo>
                    <a:pt x="728" y="27"/>
                    <a:pt x="715" y="14"/>
                    <a:pt x="689" y="14"/>
                  </a:cubicBezTo>
                  <a:cubicBezTo>
                    <a:pt x="675" y="1"/>
                    <a:pt x="636" y="1"/>
                    <a:pt x="596" y="1"/>
                  </a:cubicBez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5668799" y="4448014"/>
              <a:ext cx="100260" cy="84895"/>
            </a:xfrm>
            <a:custGeom>
              <a:rect b="b" l="l" r="r" t="t"/>
              <a:pathLst>
                <a:path extrusionOk="0" h="1536" w="1814">
                  <a:moveTo>
                    <a:pt x="768" y="107"/>
                  </a:moveTo>
                  <a:lnTo>
                    <a:pt x="768" y="160"/>
                  </a:lnTo>
                  <a:lnTo>
                    <a:pt x="662" y="160"/>
                  </a:lnTo>
                  <a:cubicBezTo>
                    <a:pt x="609" y="160"/>
                    <a:pt x="556" y="212"/>
                    <a:pt x="556" y="265"/>
                  </a:cubicBezTo>
                  <a:cubicBezTo>
                    <a:pt x="556" y="265"/>
                    <a:pt x="609" y="265"/>
                    <a:pt x="609" y="332"/>
                  </a:cubicBezTo>
                  <a:cubicBezTo>
                    <a:pt x="609" y="332"/>
                    <a:pt x="609" y="385"/>
                    <a:pt x="662" y="385"/>
                  </a:cubicBezTo>
                  <a:cubicBezTo>
                    <a:pt x="662" y="437"/>
                    <a:pt x="715" y="490"/>
                    <a:pt x="715" y="490"/>
                  </a:cubicBezTo>
                  <a:cubicBezTo>
                    <a:pt x="768" y="543"/>
                    <a:pt x="768" y="596"/>
                    <a:pt x="821" y="662"/>
                  </a:cubicBezTo>
                  <a:lnTo>
                    <a:pt x="887" y="715"/>
                  </a:lnTo>
                  <a:lnTo>
                    <a:pt x="993" y="543"/>
                  </a:lnTo>
                  <a:cubicBezTo>
                    <a:pt x="993" y="490"/>
                    <a:pt x="1046" y="437"/>
                    <a:pt x="1046" y="437"/>
                  </a:cubicBezTo>
                  <a:cubicBezTo>
                    <a:pt x="1046" y="385"/>
                    <a:pt x="1099" y="385"/>
                    <a:pt x="1099" y="332"/>
                  </a:cubicBezTo>
                  <a:cubicBezTo>
                    <a:pt x="1099" y="265"/>
                    <a:pt x="1046" y="265"/>
                    <a:pt x="1046" y="265"/>
                  </a:cubicBezTo>
                  <a:lnTo>
                    <a:pt x="993" y="265"/>
                  </a:lnTo>
                  <a:lnTo>
                    <a:pt x="993" y="212"/>
                  </a:lnTo>
                  <a:lnTo>
                    <a:pt x="1654" y="212"/>
                  </a:lnTo>
                  <a:lnTo>
                    <a:pt x="1654" y="265"/>
                  </a:lnTo>
                  <a:lnTo>
                    <a:pt x="1324" y="265"/>
                  </a:lnTo>
                  <a:cubicBezTo>
                    <a:pt x="1271" y="332"/>
                    <a:pt x="1218" y="332"/>
                    <a:pt x="1218" y="385"/>
                  </a:cubicBezTo>
                  <a:cubicBezTo>
                    <a:pt x="1151" y="437"/>
                    <a:pt x="1099" y="490"/>
                    <a:pt x="1046" y="543"/>
                  </a:cubicBezTo>
                  <a:cubicBezTo>
                    <a:pt x="993" y="596"/>
                    <a:pt x="993" y="662"/>
                    <a:pt x="940" y="715"/>
                  </a:cubicBezTo>
                  <a:lnTo>
                    <a:pt x="940" y="768"/>
                  </a:lnTo>
                  <a:lnTo>
                    <a:pt x="940" y="821"/>
                  </a:lnTo>
                  <a:cubicBezTo>
                    <a:pt x="993" y="927"/>
                    <a:pt x="1099" y="993"/>
                    <a:pt x="1151" y="1099"/>
                  </a:cubicBezTo>
                  <a:cubicBezTo>
                    <a:pt x="1218" y="1152"/>
                    <a:pt x="1218" y="1205"/>
                    <a:pt x="1271" y="1258"/>
                  </a:cubicBezTo>
                  <a:cubicBezTo>
                    <a:pt x="1324" y="1258"/>
                    <a:pt x="1324" y="1324"/>
                    <a:pt x="1324" y="1324"/>
                  </a:cubicBezTo>
                  <a:cubicBezTo>
                    <a:pt x="1376" y="1324"/>
                    <a:pt x="1376" y="1377"/>
                    <a:pt x="1429" y="1377"/>
                  </a:cubicBezTo>
                  <a:lnTo>
                    <a:pt x="1601" y="1377"/>
                  </a:lnTo>
                  <a:cubicBezTo>
                    <a:pt x="1654" y="1377"/>
                    <a:pt x="1654" y="1430"/>
                    <a:pt x="1654" y="1430"/>
                  </a:cubicBezTo>
                  <a:lnTo>
                    <a:pt x="1099" y="1430"/>
                  </a:lnTo>
                  <a:lnTo>
                    <a:pt x="1046" y="1377"/>
                  </a:lnTo>
                  <a:lnTo>
                    <a:pt x="1099" y="1377"/>
                  </a:lnTo>
                  <a:cubicBezTo>
                    <a:pt x="1151" y="1377"/>
                    <a:pt x="1151" y="1324"/>
                    <a:pt x="1151" y="1258"/>
                  </a:cubicBezTo>
                  <a:lnTo>
                    <a:pt x="1151" y="1205"/>
                  </a:lnTo>
                  <a:cubicBezTo>
                    <a:pt x="1099" y="1152"/>
                    <a:pt x="1099" y="1152"/>
                    <a:pt x="1099" y="1099"/>
                  </a:cubicBezTo>
                  <a:cubicBezTo>
                    <a:pt x="1046" y="1099"/>
                    <a:pt x="1046" y="1046"/>
                    <a:pt x="993" y="993"/>
                  </a:cubicBezTo>
                  <a:cubicBezTo>
                    <a:pt x="993" y="993"/>
                    <a:pt x="940" y="927"/>
                    <a:pt x="940" y="874"/>
                  </a:cubicBezTo>
                  <a:lnTo>
                    <a:pt x="887" y="821"/>
                  </a:lnTo>
                  <a:lnTo>
                    <a:pt x="821" y="874"/>
                  </a:lnTo>
                  <a:cubicBezTo>
                    <a:pt x="768" y="927"/>
                    <a:pt x="768" y="993"/>
                    <a:pt x="715" y="993"/>
                  </a:cubicBezTo>
                  <a:cubicBezTo>
                    <a:pt x="715" y="1046"/>
                    <a:pt x="715" y="1046"/>
                    <a:pt x="662" y="1099"/>
                  </a:cubicBezTo>
                  <a:lnTo>
                    <a:pt x="662" y="1152"/>
                  </a:lnTo>
                  <a:cubicBezTo>
                    <a:pt x="609" y="1152"/>
                    <a:pt x="609" y="1152"/>
                    <a:pt x="609" y="1205"/>
                  </a:cubicBezTo>
                  <a:lnTo>
                    <a:pt x="609" y="1258"/>
                  </a:lnTo>
                  <a:cubicBezTo>
                    <a:pt x="662" y="1324"/>
                    <a:pt x="662" y="1324"/>
                    <a:pt x="715" y="1324"/>
                  </a:cubicBezTo>
                  <a:lnTo>
                    <a:pt x="821" y="1324"/>
                  </a:lnTo>
                  <a:cubicBezTo>
                    <a:pt x="768" y="1324"/>
                    <a:pt x="768" y="1377"/>
                    <a:pt x="715" y="1377"/>
                  </a:cubicBezTo>
                  <a:lnTo>
                    <a:pt x="662" y="1377"/>
                  </a:lnTo>
                  <a:lnTo>
                    <a:pt x="609" y="1324"/>
                  </a:lnTo>
                  <a:lnTo>
                    <a:pt x="225" y="1324"/>
                  </a:lnTo>
                  <a:cubicBezTo>
                    <a:pt x="278" y="1324"/>
                    <a:pt x="278" y="1324"/>
                    <a:pt x="331" y="1258"/>
                  </a:cubicBezTo>
                  <a:lnTo>
                    <a:pt x="437" y="1258"/>
                  </a:lnTo>
                  <a:lnTo>
                    <a:pt x="490" y="1205"/>
                  </a:lnTo>
                  <a:cubicBezTo>
                    <a:pt x="556" y="1099"/>
                    <a:pt x="609" y="1046"/>
                    <a:pt x="609" y="1046"/>
                  </a:cubicBezTo>
                  <a:cubicBezTo>
                    <a:pt x="662" y="993"/>
                    <a:pt x="662" y="927"/>
                    <a:pt x="715" y="927"/>
                  </a:cubicBezTo>
                  <a:cubicBezTo>
                    <a:pt x="715" y="927"/>
                    <a:pt x="715" y="874"/>
                    <a:pt x="768" y="874"/>
                  </a:cubicBezTo>
                  <a:lnTo>
                    <a:pt x="768" y="821"/>
                  </a:lnTo>
                  <a:lnTo>
                    <a:pt x="821" y="768"/>
                  </a:lnTo>
                  <a:lnTo>
                    <a:pt x="490" y="265"/>
                  </a:lnTo>
                  <a:cubicBezTo>
                    <a:pt x="437" y="265"/>
                    <a:pt x="437" y="212"/>
                    <a:pt x="384" y="160"/>
                  </a:cubicBezTo>
                  <a:lnTo>
                    <a:pt x="106" y="160"/>
                  </a:lnTo>
                  <a:lnTo>
                    <a:pt x="106" y="107"/>
                  </a:lnTo>
                  <a:close/>
                  <a:moveTo>
                    <a:pt x="106" y="1"/>
                  </a:moveTo>
                  <a:cubicBezTo>
                    <a:pt x="53" y="54"/>
                    <a:pt x="0" y="107"/>
                    <a:pt x="0" y="107"/>
                  </a:cubicBezTo>
                  <a:cubicBezTo>
                    <a:pt x="0" y="160"/>
                    <a:pt x="53" y="212"/>
                    <a:pt x="53" y="265"/>
                  </a:cubicBezTo>
                  <a:lnTo>
                    <a:pt x="331" y="265"/>
                  </a:lnTo>
                  <a:cubicBezTo>
                    <a:pt x="331" y="332"/>
                    <a:pt x="331" y="332"/>
                    <a:pt x="384" y="385"/>
                  </a:cubicBezTo>
                  <a:lnTo>
                    <a:pt x="662" y="768"/>
                  </a:lnTo>
                  <a:lnTo>
                    <a:pt x="662" y="821"/>
                  </a:lnTo>
                  <a:cubicBezTo>
                    <a:pt x="662" y="821"/>
                    <a:pt x="609" y="821"/>
                    <a:pt x="609" y="874"/>
                  </a:cubicBezTo>
                  <a:lnTo>
                    <a:pt x="556" y="927"/>
                  </a:lnTo>
                  <a:cubicBezTo>
                    <a:pt x="490" y="993"/>
                    <a:pt x="437" y="1046"/>
                    <a:pt x="384" y="1099"/>
                  </a:cubicBezTo>
                  <a:lnTo>
                    <a:pt x="384" y="1152"/>
                  </a:lnTo>
                  <a:lnTo>
                    <a:pt x="331" y="1152"/>
                  </a:lnTo>
                  <a:cubicBezTo>
                    <a:pt x="278" y="1152"/>
                    <a:pt x="225" y="1152"/>
                    <a:pt x="159" y="1205"/>
                  </a:cubicBezTo>
                  <a:cubicBezTo>
                    <a:pt x="106" y="1205"/>
                    <a:pt x="53" y="1258"/>
                    <a:pt x="53" y="1324"/>
                  </a:cubicBezTo>
                  <a:cubicBezTo>
                    <a:pt x="53" y="1377"/>
                    <a:pt x="53" y="1377"/>
                    <a:pt x="106" y="1430"/>
                  </a:cubicBezTo>
                  <a:lnTo>
                    <a:pt x="159" y="1430"/>
                  </a:lnTo>
                  <a:cubicBezTo>
                    <a:pt x="159" y="1483"/>
                    <a:pt x="225" y="1483"/>
                    <a:pt x="225" y="1483"/>
                  </a:cubicBezTo>
                  <a:lnTo>
                    <a:pt x="715" y="1483"/>
                  </a:lnTo>
                  <a:cubicBezTo>
                    <a:pt x="768" y="1483"/>
                    <a:pt x="821" y="1483"/>
                    <a:pt x="821" y="1430"/>
                  </a:cubicBezTo>
                  <a:cubicBezTo>
                    <a:pt x="887" y="1430"/>
                    <a:pt x="940" y="1377"/>
                    <a:pt x="940" y="1324"/>
                  </a:cubicBezTo>
                  <a:cubicBezTo>
                    <a:pt x="940" y="1258"/>
                    <a:pt x="887" y="1258"/>
                    <a:pt x="887" y="1258"/>
                  </a:cubicBezTo>
                  <a:cubicBezTo>
                    <a:pt x="821" y="1205"/>
                    <a:pt x="821" y="1205"/>
                    <a:pt x="768" y="1205"/>
                  </a:cubicBezTo>
                  <a:lnTo>
                    <a:pt x="768" y="1152"/>
                  </a:lnTo>
                  <a:cubicBezTo>
                    <a:pt x="768" y="1099"/>
                    <a:pt x="821" y="1099"/>
                    <a:pt x="821" y="1099"/>
                  </a:cubicBezTo>
                  <a:cubicBezTo>
                    <a:pt x="821" y="1046"/>
                    <a:pt x="887" y="1046"/>
                    <a:pt x="887" y="1046"/>
                  </a:cubicBezTo>
                  <a:lnTo>
                    <a:pt x="887" y="1099"/>
                  </a:lnTo>
                  <a:cubicBezTo>
                    <a:pt x="940" y="1099"/>
                    <a:pt x="940" y="1152"/>
                    <a:pt x="993" y="1152"/>
                  </a:cubicBezTo>
                  <a:cubicBezTo>
                    <a:pt x="993" y="1205"/>
                    <a:pt x="993" y="1258"/>
                    <a:pt x="1046" y="1258"/>
                  </a:cubicBezTo>
                  <a:cubicBezTo>
                    <a:pt x="993" y="1258"/>
                    <a:pt x="993" y="1324"/>
                    <a:pt x="940" y="1324"/>
                  </a:cubicBezTo>
                  <a:lnTo>
                    <a:pt x="940" y="1430"/>
                  </a:lnTo>
                  <a:cubicBezTo>
                    <a:pt x="940" y="1430"/>
                    <a:pt x="940" y="1483"/>
                    <a:pt x="993" y="1483"/>
                  </a:cubicBezTo>
                  <a:cubicBezTo>
                    <a:pt x="1046" y="1536"/>
                    <a:pt x="1099" y="1536"/>
                    <a:pt x="1151" y="1536"/>
                  </a:cubicBezTo>
                  <a:lnTo>
                    <a:pt x="1707" y="1536"/>
                  </a:lnTo>
                  <a:cubicBezTo>
                    <a:pt x="1760" y="1536"/>
                    <a:pt x="1813" y="1483"/>
                    <a:pt x="1813" y="1430"/>
                  </a:cubicBezTo>
                  <a:cubicBezTo>
                    <a:pt x="1813" y="1377"/>
                    <a:pt x="1760" y="1324"/>
                    <a:pt x="1707" y="1324"/>
                  </a:cubicBezTo>
                  <a:cubicBezTo>
                    <a:pt x="1707" y="1258"/>
                    <a:pt x="1654" y="1258"/>
                    <a:pt x="1601" y="1258"/>
                  </a:cubicBezTo>
                  <a:lnTo>
                    <a:pt x="1429" y="1258"/>
                  </a:lnTo>
                  <a:cubicBezTo>
                    <a:pt x="1429" y="1205"/>
                    <a:pt x="1376" y="1205"/>
                    <a:pt x="1376" y="1152"/>
                  </a:cubicBezTo>
                  <a:cubicBezTo>
                    <a:pt x="1324" y="1099"/>
                    <a:pt x="1271" y="1046"/>
                    <a:pt x="1218" y="993"/>
                  </a:cubicBezTo>
                  <a:cubicBezTo>
                    <a:pt x="1218" y="927"/>
                    <a:pt x="1099" y="874"/>
                    <a:pt x="1046" y="768"/>
                  </a:cubicBezTo>
                  <a:cubicBezTo>
                    <a:pt x="1099" y="715"/>
                    <a:pt x="1099" y="662"/>
                    <a:pt x="1151" y="596"/>
                  </a:cubicBezTo>
                  <a:cubicBezTo>
                    <a:pt x="1218" y="596"/>
                    <a:pt x="1218" y="543"/>
                    <a:pt x="1271" y="490"/>
                  </a:cubicBezTo>
                  <a:cubicBezTo>
                    <a:pt x="1324" y="437"/>
                    <a:pt x="1324" y="437"/>
                    <a:pt x="1376" y="385"/>
                  </a:cubicBezTo>
                  <a:lnTo>
                    <a:pt x="1654" y="385"/>
                  </a:lnTo>
                  <a:cubicBezTo>
                    <a:pt x="1707" y="385"/>
                    <a:pt x="1707" y="385"/>
                    <a:pt x="1707" y="332"/>
                  </a:cubicBezTo>
                  <a:lnTo>
                    <a:pt x="1760" y="332"/>
                  </a:lnTo>
                  <a:lnTo>
                    <a:pt x="1760" y="265"/>
                  </a:lnTo>
                  <a:lnTo>
                    <a:pt x="1760" y="160"/>
                  </a:lnTo>
                  <a:cubicBezTo>
                    <a:pt x="1760" y="160"/>
                    <a:pt x="1760" y="107"/>
                    <a:pt x="1707" y="107"/>
                  </a:cubicBezTo>
                  <a:lnTo>
                    <a:pt x="940" y="107"/>
                  </a:lnTo>
                  <a:cubicBezTo>
                    <a:pt x="887" y="160"/>
                    <a:pt x="887" y="212"/>
                    <a:pt x="887" y="265"/>
                  </a:cubicBezTo>
                  <a:cubicBezTo>
                    <a:pt x="887" y="265"/>
                    <a:pt x="887" y="332"/>
                    <a:pt x="940" y="332"/>
                  </a:cubicBezTo>
                  <a:lnTo>
                    <a:pt x="940" y="385"/>
                  </a:lnTo>
                  <a:cubicBezTo>
                    <a:pt x="940" y="385"/>
                    <a:pt x="940" y="437"/>
                    <a:pt x="887" y="437"/>
                  </a:cubicBezTo>
                  <a:lnTo>
                    <a:pt x="887" y="490"/>
                  </a:lnTo>
                  <a:cubicBezTo>
                    <a:pt x="821" y="490"/>
                    <a:pt x="821" y="437"/>
                    <a:pt x="821" y="437"/>
                  </a:cubicBezTo>
                  <a:cubicBezTo>
                    <a:pt x="768" y="385"/>
                    <a:pt x="768" y="385"/>
                    <a:pt x="768" y="332"/>
                  </a:cubicBezTo>
                  <a:cubicBezTo>
                    <a:pt x="715" y="332"/>
                    <a:pt x="715" y="332"/>
                    <a:pt x="715" y="265"/>
                  </a:cubicBezTo>
                  <a:cubicBezTo>
                    <a:pt x="768" y="265"/>
                    <a:pt x="821" y="265"/>
                    <a:pt x="821" y="212"/>
                  </a:cubicBezTo>
                  <a:cubicBezTo>
                    <a:pt x="887" y="212"/>
                    <a:pt x="887" y="160"/>
                    <a:pt x="887" y="160"/>
                  </a:cubicBezTo>
                  <a:lnTo>
                    <a:pt x="887" y="107"/>
                  </a:lnTo>
                  <a:lnTo>
                    <a:pt x="887" y="54"/>
                  </a:lnTo>
                  <a:lnTo>
                    <a:pt x="821" y="54"/>
                  </a:lnTo>
                  <a:cubicBezTo>
                    <a:pt x="821" y="1"/>
                    <a:pt x="821" y="1"/>
                    <a:pt x="768" y="1"/>
                  </a:cubicBez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4799733" y="3864528"/>
              <a:ext cx="1237772" cy="1187034"/>
            </a:xfrm>
            <a:custGeom>
              <a:rect b="b" l="l" r="r" t="t"/>
              <a:pathLst>
                <a:path extrusionOk="0" h="21477" w="22395">
                  <a:moveTo>
                    <a:pt x="17201" y="8638"/>
                  </a:moveTo>
                  <a:cubicBezTo>
                    <a:pt x="17575" y="8638"/>
                    <a:pt x="17951" y="8924"/>
                    <a:pt x="17987" y="9340"/>
                  </a:cubicBezTo>
                  <a:lnTo>
                    <a:pt x="18318" y="16672"/>
                  </a:lnTo>
                  <a:cubicBezTo>
                    <a:pt x="18371" y="17228"/>
                    <a:pt x="17868" y="17718"/>
                    <a:pt x="17273" y="17718"/>
                  </a:cubicBezTo>
                  <a:lnTo>
                    <a:pt x="9821" y="17612"/>
                  </a:lnTo>
                  <a:cubicBezTo>
                    <a:pt x="9212" y="17612"/>
                    <a:pt x="8881" y="16844"/>
                    <a:pt x="9331" y="16447"/>
                  </a:cubicBezTo>
                  <a:lnTo>
                    <a:pt x="16717" y="8837"/>
                  </a:lnTo>
                  <a:cubicBezTo>
                    <a:pt x="16855" y="8699"/>
                    <a:pt x="17028" y="8638"/>
                    <a:pt x="17201" y="8638"/>
                  </a:cubicBezTo>
                  <a:close/>
                  <a:moveTo>
                    <a:pt x="20125" y="1"/>
                  </a:moveTo>
                  <a:cubicBezTo>
                    <a:pt x="19697" y="1"/>
                    <a:pt x="19262" y="159"/>
                    <a:pt x="18927" y="512"/>
                  </a:cubicBezTo>
                  <a:lnTo>
                    <a:pt x="993" y="18711"/>
                  </a:lnTo>
                  <a:cubicBezTo>
                    <a:pt x="0" y="19756"/>
                    <a:pt x="781" y="21477"/>
                    <a:pt x="2264" y="21477"/>
                  </a:cubicBezTo>
                  <a:lnTo>
                    <a:pt x="20303" y="21477"/>
                  </a:lnTo>
                  <a:cubicBezTo>
                    <a:pt x="21508" y="21477"/>
                    <a:pt x="22395" y="20537"/>
                    <a:pt x="22395" y="19425"/>
                  </a:cubicBezTo>
                  <a:lnTo>
                    <a:pt x="21786" y="1558"/>
                  </a:lnTo>
                  <a:cubicBezTo>
                    <a:pt x="21786" y="611"/>
                    <a:pt x="20967" y="1"/>
                    <a:pt x="20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4845828" y="3874532"/>
              <a:ext cx="1027082" cy="1046648"/>
            </a:xfrm>
            <a:custGeom>
              <a:rect b="b" l="l" r="r" t="t"/>
              <a:pathLst>
                <a:path extrusionOk="0" h="18937" w="18583">
                  <a:moveTo>
                    <a:pt x="18477" y="0"/>
                  </a:moveTo>
                  <a:cubicBezTo>
                    <a:pt x="18305" y="119"/>
                    <a:pt x="18199" y="225"/>
                    <a:pt x="18093" y="331"/>
                  </a:cubicBezTo>
                  <a:lnTo>
                    <a:pt x="159" y="18530"/>
                  </a:lnTo>
                  <a:cubicBezTo>
                    <a:pt x="106" y="18649"/>
                    <a:pt x="53" y="18702"/>
                    <a:pt x="0" y="18755"/>
                  </a:cubicBezTo>
                  <a:lnTo>
                    <a:pt x="0" y="18808"/>
                  </a:lnTo>
                  <a:cubicBezTo>
                    <a:pt x="80" y="18894"/>
                    <a:pt x="189" y="18937"/>
                    <a:pt x="293" y="18937"/>
                  </a:cubicBezTo>
                  <a:cubicBezTo>
                    <a:pt x="397" y="18937"/>
                    <a:pt x="497" y="18894"/>
                    <a:pt x="556" y="18808"/>
                  </a:cubicBezTo>
                  <a:lnTo>
                    <a:pt x="18477" y="556"/>
                  </a:lnTo>
                  <a:cubicBezTo>
                    <a:pt x="18583" y="384"/>
                    <a:pt x="18583" y="172"/>
                    <a:pt x="18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5818028" y="3941796"/>
              <a:ext cx="76107" cy="67374"/>
            </a:xfrm>
            <a:custGeom>
              <a:rect b="b" l="l" r="r" t="t"/>
              <a:pathLst>
                <a:path extrusionOk="0" h="1219" w="1377">
                  <a:moveTo>
                    <a:pt x="0" y="1"/>
                  </a:moveTo>
                  <a:lnTo>
                    <a:pt x="0" y="160"/>
                  </a:lnTo>
                  <a:lnTo>
                    <a:pt x="1218" y="1219"/>
                  </a:lnTo>
                  <a:lnTo>
                    <a:pt x="1324" y="1219"/>
                  </a:lnTo>
                  <a:cubicBezTo>
                    <a:pt x="1376" y="1152"/>
                    <a:pt x="1376" y="1099"/>
                    <a:pt x="1324" y="1047"/>
                  </a:cubicBezTo>
                  <a:lnTo>
                    <a:pt x="1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5647575" y="4112967"/>
              <a:ext cx="76107" cy="69585"/>
            </a:xfrm>
            <a:custGeom>
              <a:rect b="b" l="l" r="r" t="t"/>
              <a:pathLst>
                <a:path extrusionOk="0" h="1259" w="1377">
                  <a:moveTo>
                    <a:pt x="86" y="1"/>
                  </a:moveTo>
                  <a:cubicBezTo>
                    <a:pt x="66" y="1"/>
                    <a:pt x="53" y="14"/>
                    <a:pt x="53" y="41"/>
                  </a:cubicBezTo>
                  <a:cubicBezTo>
                    <a:pt x="0" y="107"/>
                    <a:pt x="0" y="160"/>
                    <a:pt x="53" y="160"/>
                  </a:cubicBezTo>
                  <a:lnTo>
                    <a:pt x="1205" y="1258"/>
                  </a:lnTo>
                  <a:lnTo>
                    <a:pt x="1377" y="1258"/>
                  </a:lnTo>
                  <a:cubicBezTo>
                    <a:pt x="1377" y="1205"/>
                    <a:pt x="1377" y="1152"/>
                    <a:pt x="1324" y="1100"/>
                  </a:cubicBezTo>
                  <a:lnTo>
                    <a:pt x="159" y="41"/>
                  </a:lnTo>
                  <a:cubicBezTo>
                    <a:pt x="133" y="14"/>
                    <a:pt x="106" y="1"/>
                    <a:pt x="86"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5775580" y="3984243"/>
              <a:ext cx="54883" cy="49080"/>
            </a:xfrm>
            <a:custGeom>
              <a:rect b="b" l="l" r="r" t="t"/>
              <a:pathLst>
                <a:path extrusionOk="0" h="888" w="993">
                  <a:moveTo>
                    <a:pt x="53" y="1"/>
                  </a:moveTo>
                  <a:cubicBezTo>
                    <a:pt x="0" y="54"/>
                    <a:pt x="0" y="54"/>
                    <a:pt x="53" y="120"/>
                  </a:cubicBezTo>
                  <a:lnTo>
                    <a:pt x="874" y="887"/>
                  </a:lnTo>
                  <a:lnTo>
                    <a:pt x="993" y="887"/>
                  </a:lnTo>
                  <a:lnTo>
                    <a:pt x="993" y="781"/>
                  </a:lnTo>
                  <a:lnTo>
                    <a:pt x="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5736062" y="4024646"/>
              <a:ext cx="54938" cy="50351"/>
            </a:xfrm>
            <a:custGeom>
              <a:rect b="b" l="l" r="r" t="t"/>
              <a:pathLst>
                <a:path extrusionOk="0" h="911" w="994">
                  <a:moveTo>
                    <a:pt x="73" y="1"/>
                  </a:moveTo>
                  <a:cubicBezTo>
                    <a:pt x="54" y="1"/>
                    <a:pt x="27" y="17"/>
                    <a:pt x="1" y="50"/>
                  </a:cubicBezTo>
                  <a:lnTo>
                    <a:pt x="1" y="103"/>
                  </a:lnTo>
                  <a:lnTo>
                    <a:pt x="874" y="871"/>
                  </a:lnTo>
                  <a:cubicBezTo>
                    <a:pt x="901" y="898"/>
                    <a:pt x="914" y="911"/>
                    <a:pt x="929" y="911"/>
                  </a:cubicBezTo>
                  <a:cubicBezTo>
                    <a:pt x="944" y="911"/>
                    <a:pt x="960" y="898"/>
                    <a:pt x="993" y="871"/>
                  </a:cubicBezTo>
                  <a:lnTo>
                    <a:pt x="993" y="818"/>
                  </a:lnTo>
                  <a:lnTo>
                    <a:pt x="107" y="50"/>
                  </a:lnTo>
                  <a:cubicBezTo>
                    <a:pt x="107" y="17"/>
                    <a:pt x="93" y="1"/>
                    <a:pt x="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5695826" y="4066927"/>
              <a:ext cx="54938" cy="48306"/>
            </a:xfrm>
            <a:custGeom>
              <a:rect b="b" l="l" r="r" t="t"/>
              <a:pathLst>
                <a:path extrusionOk="0" h="874" w="994">
                  <a:moveTo>
                    <a:pt x="1" y="0"/>
                  </a:moveTo>
                  <a:lnTo>
                    <a:pt x="1" y="106"/>
                  </a:lnTo>
                  <a:lnTo>
                    <a:pt x="887" y="874"/>
                  </a:lnTo>
                  <a:lnTo>
                    <a:pt x="940" y="874"/>
                  </a:lnTo>
                  <a:cubicBezTo>
                    <a:pt x="993" y="874"/>
                    <a:pt x="993" y="821"/>
                    <a:pt x="940" y="768"/>
                  </a:cubicBez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5604409" y="4158344"/>
              <a:ext cx="54883" cy="48361"/>
            </a:xfrm>
            <a:custGeom>
              <a:rect b="b" l="l" r="r" t="t"/>
              <a:pathLst>
                <a:path extrusionOk="0" h="875" w="993">
                  <a:moveTo>
                    <a:pt x="66" y="1"/>
                  </a:moveTo>
                  <a:cubicBezTo>
                    <a:pt x="0" y="54"/>
                    <a:pt x="0" y="54"/>
                    <a:pt x="66" y="106"/>
                  </a:cubicBezTo>
                  <a:lnTo>
                    <a:pt x="887" y="874"/>
                  </a:lnTo>
                  <a:lnTo>
                    <a:pt x="993" y="874"/>
                  </a:lnTo>
                  <a:lnTo>
                    <a:pt x="993" y="768"/>
                  </a:lnTo>
                  <a:lnTo>
                    <a:pt x="1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5564891" y="4198580"/>
              <a:ext cx="54938" cy="50517"/>
            </a:xfrm>
            <a:custGeom>
              <a:rect b="b" l="l" r="r" t="t"/>
              <a:pathLst>
                <a:path extrusionOk="0" h="914" w="994">
                  <a:moveTo>
                    <a:pt x="87" y="1"/>
                  </a:moveTo>
                  <a:cubicBezTo>
                    <a:pt x="70" y="1"/>
                    <a:pt x="54" y="14"/>
                    <a:pt x="54" y="40"/>
                  </a:cubicBezTo>
                  <a:cubicBezTo>
                    <a:pt x="1" y="40"/>
                    <a:pt x="1" y="93"/>
                    <a:pt x="54" y="93"/>
                  </a:cubicBezTo>
                  <a:lnTo>
                    <a:pt x="887" y="874"/>
                  </a:lnTo>
                  <a:cubicBezTo>
                    <a:pt x="914" y="901"/>
                    <a:pt x="927" y="914"/>
                    <a:pt x="940" y="914"/>
                  </a:cubicBezTo>
                  <a:cubicBezTo>
                    <a:pt x="954" y="914"/>
                    <a:pt x="967" y="901"/>
                    <a:pt x="993" y="874"/>
                  </a:cubicBezTo>
                  <a:lnTo>
                    <a:pt x="993" y="808"/>
                  </a:lnTo>
                  <a:lnTo>
                    <a:pt x="120" y="40"/>
                  </a:lnTo>
                  <a:cubicBezTo>
                    <a:pt x="120" y="14"/>
                    <a:pt x="103" y="1"/>
                    <a:pt x="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5525373" y="4240254"/>
              <a:ext cx="54938" cy="49080"/>
            </a:xfrm>
            <a:custGeom>
              <a:rect b="b" l="l" r="r" t="t"/>
              <a:pathLst>
                <a:path extrusionOk="0" h="888" w="994">
                  <a:moveTo>
                    <a:pt x="1" y="1"/>
                  </a:moveTo>
                  <a:lnTo>
                    <a:pt x="1" y="120"/>
                  </a:lnTo>
                  <a:lnTo>
                    <a:pt x="888" y="888"/>
                  </a:lnTo>
                  <a:lnTo>
                    <a:pt x="994" y="888"/>
                  </a:lnTo>
                  <a:cubicBezTo>
                    <a:pt x="994" y="888"/>
                    <a:pt x="994" y="835"/>
                    <a:pt x="941" y="782"/>
                  </a:cubicBezTo>
                  <a:lnTo>
                    <a:pt x="1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5433956" y="4331726"/>
              <a:ext cx="57868" cy="49080"/>
            </a:xfrm>
            <a:custGeom>
              <a:rect b="b" l="l" r="r" t="t"/>
              <a:pathLst>
                <a:path extrusionOk="0" h="888" w="1047">
                  <a:moveTo>
                    <a:pt x="53" y="0"/>
                  </a:moveTo>
                  <a:cubicBezTo>
                    <a:pt x="0" y="53"/>
                    <a:pt x="0" y="53"/>
                    <a:pt x="53" y="119"/>
                  </a:cubicBezTo>
                  <a:lnTo>
                    <a:pt x="940" y="887"/>
                  </a:lnTo>
                  <a:lnTo>
                    <a:pt x="993" y="887"/>
                  </a:lnTo>
                  <a:cubicBezTo>
                    <a:pt x="1046" y="887"/>
                    <a:pt x="1046" y="834"/>
                    <a:pt x="993" y="781"/>
                  </a:cubicBezTo>
                  <a:lnTo>
                    <a:pt x="1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5394438" y="4372128"/>
              <a:ext cx="54938" cy="50351"/>
            </a:xfrm>
            <a:custGeom>
              <a:rect b="b" l="l" r="r" t="t"/>
              <a:pathLst>
                <a:path extrusionOk="0" h="911" w="994">
                  <a:moveTo>
                    <a:pt x="80" y="1"/>
                  </a:moveTo>
                  <a:cubicBezTo>
                    <a:pt x="67" y="1"/>
                    <a:pt x="54" y="17"/>
                    <a:pt x="54" y="50"/>
                  </a:cubicBezTo>
                  <a:cubicBezTo>
                    <a:pt x="1" y="50"/>
                    <a:pt x="1" y="103"/>
                    <a:pt x="54" y="103"/>
                  </a:cubicBezTo>
                  <a:lnTo>
                    <a:pt x="888" y="871"/>
                  </a:lnTo>
                  <a:cubicBezTo>
                    <a:pt x="914" y="897"/>
                    <a:pt x="940" y="910"/>
                    <a:pt x="960" y="910"/>
                  </a:cubicBezTo>
                  <a:cubicBezTo>
                    <a:pt x="980" y="910"/>
                    <a:pt x="993" y="897"/>
                    <a:pt x="993" y="871"/>
                  </a:cubicBezTo>
                  <a:lnTo>
                    <a:pt x="993" y="818"/>
                  </a:lnTo>
                  <a:lnTo>
                    <a:pt x="107" y="50"/>
                  </a:lnTo>
                  <a:cubicBezTo>
                    <a:pt x="107" y="17"/>
                    <a:pt x="93" y="1"/>
                    <a:pt x="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5354975" y="4414354"/>
              <a:ext cx="54883" cy="48361"/>
            </a:xfrm>
            <a:custGeom>
              <a:rect b="b" l="l" r="r" t="t"/>
              <a:pathLst>
                <a:path extrusionOk="0" h="875" w="993">
                  <a:moveTo>
                    <a:pt x="0" y="1"/>
                  </a:moveTo>
                  <a:cubicBezTo>
                    <a:pt x="0" y="54"/>
                    <a:pt x="0" y="54"/>
                    <a:pt x="53" y="107"/>
                  </a:cubicBezTo>
                  <a:lnTo>
                    <a:pt x="874" y="874"/>
                  </a:lnTo>
                  <a:lnTo>
                    <a:pt x="993" y="874"/>
                  </a:lnTo>
                  <a:lnTo>
                    <a:pt x="993" y="769"/>
                  </a:lnTo>
                  <a:lnTo>
                    <a:pt x="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5266433" y="4505826"/>
              <a:ext cx="54938" cy="48306"/>
            </a:xfrm>
            <a:custGeom>
              <a:rect b="b" l="l" r="r" t="t"/>
              <a:pathLst>
                <a:path extrusionOk="0" h="874" w="994">
                  <a:moveTo>
                    <a:pt x="1" y="0"/>
                  </a:moveTo>
                  <a:lnTo>
                    <a:pt x="1" y="106"/>
                  </a:lnTo>
                  <a:lnTo>
                    <a:pt x="887" y="874"/>
                  </a:lnTo>
                  <a:lnTo>
                    <a:pt x="940" y="874"/>
                  </a:lnTo>
                  <a:cubicBezTo>
                    <a:pt x="993" y="874"/>
                    <a:pt x="993" y="821"/>
                    <a:pt x="940" y="768"/>
                  </a:cubicBezTo>
                  <a:lnTo>
                    <a:pt x="1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5223986" y="4546063"/>
              <a:ext cx="57868" cy="50517"/>
            </a:xfrm>
            <a:custGeom>
              <a:rect b="b" l="l" r="r" t="t"/>
              <a:pathLst>
                <a:path extrusionOk="0" h="914" w="1047">
                  <a:moveTo>
                    <a:pt x="87" y="0"/>
                  </a:moveTo>
                  <a:cubicBezTo>
                    <a:pt x="67" y="0"/>
                    <a:pt x="54" y="13"/>
                    <a:pt x="54" y="40"/>
                  </a:cubicBezTo>
                  <a:cubicBezTo>
                    <a:pt x="1" y="40"/>
                    <a:pt x="1" y="93"/>
                    <a:pt x="54" y="93"/>
                  </a:cubicBezTo>
                  <a:lnTo>
                    <a:pt x="874" y="874"/>
                  </a:lnTo>
                  <a:cubicBezTo>
                    <a:pt x="901" y="900"/>
                    <a:pt x="931" y="913"/>
                    <a:pt x="954" y="913"/>
                  </a:cubicBezTo>
                  <a:cubicBezTo>
                    <a:pt x="977" y="913"/>
                    <a:pt x="994" y="900"/>
                    <a:pt x="994" y="874"/>
                  </a:cubicBezTo>
                  <a:cubicBezTo>
                    <a:pt x="1047" y="874"/>
                    <a:pt x="1047" y="808"/>
                    <a:pt x="994" y="808"/>
                  </a:cubicBezTo>
                  <a:lnTo>
                    <a:pt x="160" y="40"/>
                  </a:lnTo>
                  <a:cubicBezTo>
                    <a:pt x="133" y="13"/>
                    <a:pt x="107"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5183804" y="4587736"/>
              <a:ext cx="54883" cy="49080"/>
            </a:xfrm>
            <a:custGeom>
              <a:rect b="b" l="l" r="r" t="t"/>
              <a:pathLst>
                <a:path extrusionOk="0" h="888" w="993">
                  <a:moveTo>
                    <a:pt x="66" y="1"/>
                  </a:moveTo>
                  <a:cubicBezTo>
                    <a:pt x="0" y="54"/>
                    <a:pt x="0" y="120"/>
                    <a:pt x="66" y="120"/>
                  </a:cubicBezTo>
                  <a:lnTo>
                    <a:pt x="887" y="887"/>
                  </a:lnTo>
                  <a:lnTo>
                    <a:pt x="993" y="887"/>
                  </a:lnTo>
                  <a:lnTo>
                    <a:pt x="993" y="782"/>
                  </a:lnTo>
                  <a:lnTo>
                    <a:pt x="1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5095980" y="4679208"/>
              <a:ext cx="54938" cy="49024"/>
            </a:xfrm>
            <a:custGeom>
              <a:rect b="b" l="l" r="r" t="t"/>
              <a:pathLst>
                <a:path extrusionOk="0" h="887" w="994">
                  <a:moveTo>
                    <a:pt x="1" y="0"/>
                  </a:moveTo>
                  <a:lnTo>
                    <a:pt x="1" y="119"/>
                  </a:lnTo>
                  <a:lnTo>
                    <a:pt x="874" y="887"/>
                  </a:lnTo>
                  <a:lnTo>
                    <a:pt x="993" y="887"/>
                  </a:lnTo>
                  <a:cubicBezTo>
                    <a:pt x="993" y="887"/>
                    <a:pt x="993" y="834"/>
                    <a:pt x="927" y="781"/>
                  </a:cubicBez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5055744" y="4719611"/>
              <a:ext cx="54938" cy="50351"/>
            </a:xfrm>
            <a:custGeom>
              <a:rect b="b" l="l" r="r" t="t"/>
              <a:pathLst>
                <a:path extrusionOk="0" h="911" w="994">
                  <a:moveTo>
                    <a:pt x="41" y="0"/>
                  </a:moveTo>
                  <a:cubicBezTo>
                    <a:pt x="17" y="0"/>
                    <a:pt x="1" y="17"/>
                    <a:pt x="1" y="50"/>
                  </a:cubicBezTo>
                  <a:lnTo>
                    <a:pt x="1" y="103"/>
                  </a:lnTo>
                  <a:lnTo>
                    <a:pt x="888" y="871"/>
                  </a:lnTo>
                  <a:cubicBezTo>
                    <a:pt x="888" y="897"/>
                    <a:pt x="901" y="910"/>
                    <a:pt x="914" y="910"/>
                  </a:cubicBezTo>
                  <a:cubicBezTo>
                    <a:pt x="927" y="910"/>
                    <a:pt x="941" y="897"/>
                    <a:pt x="941" y="871"/>
                  </a:cubicBezTo>
                  <a:cubicBezTo>
                    <a:pt x="993" y="871"/>
                    <a:pt x="993" y="818"/>
                    <a:pt x="941" y="818"/>
                  </a:cubicBezTo>
                  <a:lnTo>
                    <a:pt x="120" y="50"/>
                  </a:lnTo>
                  <a:cubicBezTo>
                    <a:pt x="93" y="17"/>
                    <a:pt x="64"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5013352" y="4761837"/>
              <a:ext cx="54883" cy="48361"/>
            </a:xfrm>
            <a:custGeom>
              <a:rect b="b" l="l" r="r" t="t"/>
              <a:pathLst>
                <a:path extrusionOk="0" h="875" w="993">
                  <a:moveTo>
                    <a:pt x="53" y="1"/>
                  </a:moveTo>
                  <a:cubicBezTo>
                    <a:pt x="0" y="54"/>
                    <a:pt x="0" y="107"/>
                    <a:pt x="53" y="107"/>
                  </a:cubicBezTo>
                  <a:lnTo>
                    <a:pt x="887" y="874"/>
                  </a:lnTo>
                  <a:lnTo>
                    <a:pt x="993" y="874"/>
                  </a:lnTo>
                  <a:lnTo>
                    <a:pt x="993" y="768"/>
                  </a:lnTo>
                  <a:lnTo>
                    <a:pt x="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4924809" y="4853309"/>
              <a:ext cx="54938" cy="48306"/>
            </a:xfrm>
            <a:custGeom>
              <a:rect b="b" l="l" r="r" t="t"/>
              <a:pathLst>
                <a:path extrusionOk="0" h="874" w="994">
                  <a:moveTo>
                    <a:pt x="1" y="0"/>
                  </a:moveTo>
                  <a:lnTo>
                    <a:pt x="1" y="106"/>
                  </a:lnTo>
                  <a:lnTo>
                    <a:pt x="887" y="874"/>
                  </a:lnTo>
                  <a:lnTo>
                    <a:pt x="993" y="874"/>
                  </a:lnTo>
                  <a:lnTo>
                    <a:pt x="993" y="768"/>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4885346" y="4893490"/>
              <a:ext cx="54883" cy="51291"/>
            </a:xfrm>
            <a:custGeom>
              <a:rect b="b" l="l" r="r" t="t"/>
              <a:pathLst>
                <a:path extrusionOk="0" h="928" w="993">
                  <a:moveTo>
                    <a:pt x="53" y="1"/>
                  </a:moveTo>
                  <a:cubicBezTo>
                    <a:pt x="40" y="1"/>
                    <a:pt x="26" y="14"/>
                    <a:pt x="0" y="41"/>
                  </a:cubicBezTo>
                  <a:lnTo>
                    <a:pt x="0" y="94"/>
                  </a:lnTo>
                  <a:lnTo>
                    <a:pt x="887" y="874"/>
                  </a:lnTo>
                  <a:cubicBezTo>
                    <a:pt x="887" y="927"/>
                    <a:pt x="940" y="927"/>
                    <a:pt x="940" y="927"/>
                  </a:cubicBezTo>
                  <a:cubicBezTo>
                    <a:pt x="993" y="874"/>
                    <a:pt x="993" y="808"/>
                    <a:pt x="940" y="808"/>
                  </a:cubicBezTo>
                  <a:lnTo>
                    <a:pt x="106" y="41"/>
                  </a:lnTo>
                  <a:cubicBezTo>
                    <a:pt x="79" y="14"/>
                    <a:pt x="66" y="1"/>
                    <a:pt x="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5480051" y="4287068"/>
              <a:ext cx="76107" cy="68645"/>
            </a:xfrm>
            <a:custGeom>
              <a:rect b="b" l="l" r="r" t="t"/>
              <a:pathLst>
                <a:path extrusionOk="0" h="1242" w="1377">
                  <a:moveTo>
                    <a:pt x="80" y="1"/>
                  </a:moveTo>
                  <a:cubicBezTo>
                    <a:pt x="53" y="1"/>
                    <a:pt x="27" y="14"/>
                    <a:pt x="0" y="41"/>
                  </a:cubicBezTo>
                  <a:lnTo>
                    <a:pt x="0" y="147"/>
                  </a:lnTo>
                  <a:lnTo>
                    <a:pt x="1205" y="1192"/>
                  </a:lnTo>
                  <a:cubicBezTo>
                    <a:pt x="1205" y="1225"/>
                    <a:pt x="1218" y="1242"/>
                    <a:pt x="1239" y="1242"/>
                  </a:cubicBezTo>
                  <a:cubicBezTo>
                    <a:pt x="1261" y="1242"/>
                    <a:pt x="1291" y="1225"/>
                    <a:pt x="1324" y="1192"/>
                  </a:cubicBezTo>
                  <a:cubicBezTo>
                    <a:pt x="1377" y="1192"/>
                    <a:pt x="1377" y="1139"/>
                    <a:pt x="1324" y="1086"/>
                  </a:cubicBezTo>
                  <a:lnTo>
                    <a:pt x="159" y="41"/>
                  </a:lnTo>
                  <a:cubicBezTo>
                    <a:pt x="133" y="14"/>
                    <a:pt x="106" y="1"/>
                    <a:pt x="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5308880" y="4459731"/>
              <a:ext cx="76107" cy="69530"/>
            </a:xfrm>
            <a:custGeom>
              <a:rect b="b" l="l" r="r" t="t"/>
              <a:pathLst>
                <a:path extrusionOk="0" h="1258" w="1377">
                  <a:moveTo>
                    <a:pt x="53" y="0"/>
                  </a:moveTo>
                  <a:cubicBezTo>
                    <a:pt x="0" y="53"/>
                    <a:pt x="0" y="120"/>
                    <a:pt x="53" y="173"/>
                  </a:cubicBezTo>
                  <a:lnTo>
                    <a:pt x="1218" y="1218"/>
                  </a:lnTo>
                  <a:cubicBezTo>
                    <a:pt x="1244" y="1245"/>
                    <a:pt x="1271" y="1258"/>
                    <a:pt x="1291" y="1258"/>
                  </a:cubicBezTo>
                  <a:cubicBezTo>
                    <a:pt x="1311" y="1258"/>
                    <a:pt x="1324" y="1245"/>
                    <a:pt x="1324" y="1218"/>
                  </a:cubicBezTo>
                  <a:cubicBezTo>
                    <a:pt x="1377" y="1165"/>
                    <a:pt x="1377" y="1112"/>
                    <a:pt x="1324" y="1112"/>
                  </a:cubicBezTo>
                  <a:lnTo>
                    <a:pt x="1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5138428" y="4631621"/>
              <a:ext cx="79036" cy="68811"/>
            </a:xfrm>
            <a:custGeom>
              <a:rect b="b" l="l" r="r" t="t"/>
              <a:pathLst>
                <a:path extrusionOk="0" h="1245" w="1430">
                  <a:moveTo>
                    <a:pt x="134" y="1"/>
                  </a:moveTo>
                  <a:cubicBezTo>
                    <a:pt x="106" y="1"/>
                    <a:pt x="80" y="14"/>
                    <a:pt x="53" y="40"/>
                  </a:cubicBezTo>
                  <a:cubicBezTo>
                    <a:pt x="0" y="93"/>
                    <a:pt x="53" y="146"/>
                    <a:pt x="53" y="146"/>
                  </a:cubicBezTo>
                  <a:lnTo>
                    <a:pt x="1271" y="1245"/>
                  </a:lnTo>
                  <a:lnTo>
                    <a:pt x="1377" y="1245"/>
                  </a:lnTo>
                  <a:cubicBezTo>
                    <a:pt x="1430" y="1192"/>
                    <a:pt x="1430" y="1139"/>
                    <a:pt x="1377" y="1086"/>
                  </a:cubicBezTo>
                  <a:lnTo>
                    <a:pt x="225" y="40"/>
                  </a:lnTo>
                  <a:cubicBezTo>
                    <a:pt x="192" y="14"/>
                    <a:pt x="163" y="1"/>
                    <a:pt x="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4970904" y="4805003"/>
              <a:ext cx="76107" cy="68811"/>
            </a:xfrm>
            <a:custGeom>
              <a:rect b="b" l="l" r="r" t="t"/>
              <a:pathLst>
                <a:path extrusionOk="0" h="1245" w="1377">
                  <a:moveTo>
                    <a:pt x="87" y="1"/>
                  </a:moveTo>
                  <a:cubicBezTo>
                    <a:pt x="67" y="1"/>
                    <a:pt x="53" y="14"/>
                    <a:pt x="53" y="40"/>
                  </a:cubicBezTo>
                  <a:cubicBezTo>
                    <a:pt x="1" y="40"/>
                    <a:pt x="1" y="93"/>
                    <a:pt x="53" y="159"/>
                  </a:cubicBezTo>
                  <a:lnTo>
                    <a:pt x="1205" y="1205"/>
                  </a:lnTo>
                  <a:cubicBezTo>
                    <a:pt x="1238" y="1231"/>
                    <a:pt x="1268" y="1245"/>
                    <a:pt x="1289" y="1245"/>
                  </a:cubicBezTo>
                  <a:cubicBezTo>
                    <a:pt x="1311" y="1245"/>
                    <a:pt x="1324" y="1231"/>
                    <a:pt x="1324" y="1205"/>
                  </a:cubicBezTo>
                  <a:cubicBezTo>
                    <a:pt x="1377" y="1205"/>
                    <a:pt x="1377" y="1152"/>
                    <a:pt x="1324" y="1086"/>
                  </a:cubicBezTo>
                  <a:lnTo>
                    <a:pt x="159" y="40"/>
                  </a:lnTo>
                  <a:cubicBezTo>
                    <a:pt x="133" y="14"/>
                    <a:pt x="106" y="1"/>
                    <a:pt x="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5818028" y="4746472"/>
              <a:ext cx="1121428" cy="305090"/>
            </a:xfrm>
            <a:custGeom>
              <a:rect b="b" l="l" r="r" t="t"/>
              <a:pathLst>
                <a:path extrusionOk="0" h="5520" w="20290">
                  <a:moveTo>
                    <a:pt x="2316" y="1"/>
                  </a:moveTo>
                  <a:cubicBezTo>
                    <a:pt x="1046" y="1"/>
                    <a:pt x="0" y="940"/>
                    <a:pt x="0" y="2092"/>
                  </a:cubicBezTo>
                  <a:lnTo>
                    <a:pt x="0" y="3534"/>
                  </a:lnTo>
                  <a:cubicBezTo>
                    <a:pt x="0" y="4633"/>
                    <a:pt x="1046" y="5520"/>
                    <a:pt x="2316" y="5520"/>
                  </a:cubicBezTo>
                  <a:lnTo>
                    <a:pt x="20290" y="5520"/>
                  </a:lnTo>
                  <a:lnTo>
                    <a:pt x="20290" y="4408"/>
                  </a:lnTo>
                  <a:lnTo>
                    <a:pt x="20290" y="1099"/>
                  </a:lnTo>
                  <a:lnTo>
                    <a:pt x="202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5979692" y="4746472"/>
              <a:ext cx="1121428" cy="305090"/>
            </a:xfrm>
            <a:custGeom>
              <a:rect b="b" l="l" r="r" t="t"/>
              <a:pathLst>
                <a:path extrusionOk="0" h="5520" w="20290">
                  <a:moveTo>
                    <a:pt x="2263" y="1"/>
                  </a:moveTo>
                  <a:cubicBezTo>
                    <a:pt x="993" y="1"/>
                    <a:pt x="0" y="940"/>
                    <a:pt x="0" y="2092"/>
                  </a:cubicBezTo>
                  <a:lnTo>
                    <a:pt x="0" y="3534"/>
                  </a:lnTo>
                  <a:cubicBezTo>
                    <a:pt x="0" y="4633"/>
                    <a:pt x="993" y="5520"/>
                    <a:pt x="2263" y="5520"/>
                  </a:cubicBezTo>
                  <a:lnTo>
                    <a:pt x="20290" y="5520"/>
                  </a:lnTo>
                  <a:lnTo>
                    <a:pt x="20290" y="4408"/>
                  </a:lnTo>
                  <a:lnTo>
                    <a:pt x="2144" y="4408"/>
                  </a:lnTo>
                  <a:cubicBezTo>
                    <a:pt x="1707" y="4408"/>
                    <a:pt x="1324" y="3971"/>
                    <a:pt x="1324" y="3468"/>
                  </a:cubicBezTo>
                  <a:lnTo>
                    <a:pt x="1324" y="2039"/>
                  </a:lnTo>
                  <a:cubicBezTo>
                    <a:pt x="1324" y="1602"/>
                    <a:pt x="1707" y="1099"/>
                    <a:pt x="2144" y="1099"/>
                  </a:cubicBezTo>
                  <a:lnTo>
                    <a:pt x="20290" y="1099"/>
                  </a:lnTo>
                  <a:lnTo>
                    <a:pt x="202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6052814" y="4807214"/>
              <a:ext cx="1011717" cy="182944"/>
            </a:xfrm>
            <a:custGeom>
              <a:rect b="b" l="l" r="r" t="t"/>
              <a:pathLst>
                <a:path extrusionOk="0" h="3310" w="18305">
                  <a:moveTo>
                    <a:pt x="821" y="0"/>
                  </a:moveTo>
                  <a:cubicBezTo>
                    <a:pt x="331" y="0"/>
                    <a:pt x="1" y="503"/>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6052814" y="4898630"/>
              <a:ext cx="1011717" cy="91527"/>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5818028" y="4137120"/>
              <a:ext cx="1121428" cy="304372"/>
            </a:xfrm>
            <a:custGeom>
              <a:rect b="b" l="l" r="r" t="t"/>
              <a:pathLst>
                <a:path extrusionOk="0" h="5507" w="20290">
                  <a:moveTo>
                    <a:pt x="2316" y="1"/>
                  </a:moveTo>
                  <a:cubicBezTo>
                    <a:pt x="1046" y="1"/>
                    <a:pt x="0" y="927"/>
                    <a:pt x="0" y="2092"/>
                  </a:cubicBezTo>
                  <a:lnTo>
                    <a:pt x="0" y="3521"/>
                  </a:lnTo>
                  <a:cubicBezTo>
                    <a:pt x="0" y="4633"/>
                    <a:pt x="1046" y="5507"/>
                    <a:pt x="2316" y="5507"/>
                  </a:cubicBezTo>
                  <a:lnTo>
                    <a:pt x="20290" y="5507"/>
                  </a:lnTo>
                  <a:lnTo>
                    <a:pt x="20290" y="4408"/>
                  </a:lnTo>
                  <a:lnTo>
                    <a:pt x="20290" y="1099"/>
                  </a:lnTo>
                  <a:lnTo>
                    <a:pt x="202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5979692" y="4137120"/>
              <a:ext cx="1121428" cy="304372"/>
            </a:xfrm>
            <a:custGeom>
              <a:rect b="b" l="l" r="r" t="t"/>
              <a:pathLst>
                <a:path extrusionOk="0" h="5507" w="20290">
                  <a:moveTo>
                    <a:pt x="2263" y="1"/>
                  </a:moveTo>
                  <a:cubicBezTo>
                    <a:pt x="993" y="1"/>
                    <a:pt x="0" y="927"/>
                    <a:pt x="0" y="2092"/>
                  </a:cubicBezTo>
                  <a:lnTo>
                    <a:pt x="0" y="3521"/>
                  </a:lnTo>
                  <a:cubicBezTo>
                    <a:pt x="0" y="4633"/>
                    <a:pt x="993" y="5507"/>
                    <a:pt x="2263" y="5507"/>
                  </a:cubicBezTo>
                  <a:lnTo>
                    <a:pt x="20290" y="5507"/>
                  </a:lnTo>
                  <a:lnTo>
                    <a:pt x="20290" y="4408"/>
                  </a:lnTo>
                  <a:lnTo>
                    <a:pt x="2144" y="4408"/>
                  </a:lnTo>
                  <a:cubicBezTo>
                    <a:pt x="1707" y="4408"/>
                    <a:pt x="1324" y="3971"/>
                    <a:pt x="1324" y="3468"/>
                  </a:cubicBezTo>
                  <a:lnTo>
                    <a:pt x="1324" y="2039"/>
                  </a:lnTo>
                  <a:cubicBezTo>
                    <a:pt x="1324" y="1589"/>
                    <a:pt x="1707" y="1099"/>
                    <a:pt x="2144" y="1099"/>
                  </a:cubicBezTo>
                  <a:lnTo>
                    <a:pt x="20290" y="1099"/>
                  </a:lnTo>
                  <a:lnTo>
                    <a:pt x="202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6052814" y="4197862"/>
              <a:ext cx="1011717" cy="182944"/>
            </a:xfrm>
            <a:custGeom>
              <a:rect b="b" l="l" r="r" t="t"/>
              <a:pathLst>
                <a:path extrusionOk="0" h="3310" w="18305">
                  <a:moveTo>
                    <a:pt x="821" y="0"/>
                  </a:moveTo>
                  <a:cubicBezTo>
                    <a:pt x="331" y="0"/>
                    <a:pt x="1" y="490"/>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6052814" y="4289278"/>
              <a:ext cx="1011717" cy="91527"/>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5878714" y="4441437"/>
              <a:ext cx="1122202" cy="305090"/>
            </a:xfrm>
            <a:custGeom>
              <a:rect b="b" l="l" r="r" t="t"/>
              <a:pathLst>
                <a:path extrusionOk="0" h="5520" w="20304">
                  <a:moveTo>
                    <a:pt x="1" y="1"/>
                  </a:moveTo>
                  <a:lnTo>
                    <a:pt x="1" y="1112"/>
                  </a:lnTo>
                  <a:lnTo>
                    <a:pt x="1" y="4421"/>
                  </a:lnTo>
                  <a:lnTo>
                    <a:pt x="1" y="5520"/>
                  </a:lnTo>
                  <a:lnTo>
                    <a:pt x="18146" y="5520"/>
                  </a:lnTo>
                  <a:cubicBezTo>
                    <a:pt x="19417" y="5520"/>
                    <a:pt x="20303" y="4633"/>
                    <a:pt x="20303" y="3534"/>
                  </a:cubicBezTo>
                  <a:lnTo>
                    <a:pt x="20303" y="2105"/>
                  </a:lnTo>
                  <a:cubicBezTo>
                    <a:pt x="20303" y="940"/>
                    <a:pt x="19417" y="1"/>
                    <a:pt x="18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5723626" y="4441437"/>
              <a:ext cx="1121484" cy="305090"/>
            </a:xfrm>
            <a:custGeom>
              <a:rect b="b" l="l" r="r" t="t"/>
              <a:pathLst>
                <a:path extrusionOk="0" h="5520" w="20291">
                  <a:moveTo>
                    <a:pt x="1" y="1"/>
                  </a:moveTo>
                  <a:lnTo>
                    <a:pt x="1" y="1112"/>
                  </a:lnTo>
                  <a:lnTo>
                    <a:pt x="18199" y="1112"/>
                  </a:lnTo>
                  <a:cubicBezTo>
                    <a:pt x="18636" y="1112"/>
                    <a:pt x="18967" y="1602"/>
                    <a:pt x="18967" y="2039"/>
                  </a:cubicBezTo>
                  <a:lnTo>
                    <a:pt x="18967" y="3481"/>
                  </a:lnTo>
                  <a:cubicBezTo>
                    <a:pt x="18967" y="3971"/>
                    <a:pt x="18636" y="4421"/>
                    <a:pt x="18199" y="4421"/>
                  </a:cubicBezTo>
                  <a:lnTo>
                    <a:pt x="1" y="4421"/>
                  </a:lnTo>
                  <a:lnTo>
                    <a:pt x="1" y="5520"/>
                  </a:lnTo>
                  <a:lnTo>
                    <a:pt x="18093" y="5520"/>
                  </a:lnTo>
                  <a:cubicBezTo>
                    <a:pt x="19351" y="5520"/>
                    <a:pt x="20290" y="4633"/>
                    <a:pt x="20290" y="3534"/>
                  </a:cubicBezTo>
                  <a:lnTo>
                    <a:pt x="20290" y="2105"/>
                  </a:lnTo>
                  <a:cubicBezTo>
                    <a:pt x="20290" y="940"/>
                    <a:pt x="19351" y="1"/>
                    <a:pt x="18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5760215" y="4502897"/>
              <a:ext cx="1011717" cy="182944"/>
            </a:xfrm>
            <a:custGeom>
              <a:rect b="b" l="l" r="r" t="t"/>
              <a:pathLst>
                <a:path extrusionOk="0" h="3310" w="18305">
                  <a:moveTo>
                    <a:pt x="0" y="0"/>
                  </a:moveTo>
                  <a:lnTo>
                    <a:pt x="0" y="3309"/>
                  </a:lnTo>
                  <a:lnTo>
                    <a:pt x="17537" y="3309"/>
                  </a:lnTo>
                  <a:cubicBezTo>
                    <a:pt x="18027" y="3309"/>
                    <a:pt x="18305" y="2859"/>
                    <a:pt x="18305" y="2369"/>
                  </a:cubicBezTo>
                  <a:lnTo>
                    <a:pt x="18305" y="927"/>
                  </a:lnTo>
                  <a:cubicBezTo>
                    <a:pt x="18305" y="490"/>
                    <a:pt x="18027" y="0"/>
                    <a:pt x="17537"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5760215" y="4594314"/>
              <a:ext cx="1011717" cy="91527"/>
            </a:xfrm>
            <a:custGeom>
              <a:rect b="b" l="l" r="r" t="t"/>
              <a:pathLst>
                <a:path extrusionOk="0" h="1656" w="18305">
                  <a:moveTo>
                    <a:pt x="0" y="1"/>
                  </a:moveTo>
                  <a:lnTo>
                    <a:pt x="0" y="1655"/>
                  </a:lnTo>
                  <a:lnTo>
                    <a:pt x="17537" y="1655"/>
                  </a:lnTo>
                  <a:cubicBezTo>
                    <a:pt x="18027" y="1655"/>
                    <a:pt x="18305" y="1205"/>
                    <a:pt x="18305" y="715"/>
                  </a:cubicBez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5485910" y="4847726"/>
              <a:ext cx="200077" cy="203836"/>
            </a:xfrm>
            <a:custGeom>
              <a:rect b="b" l="l" r="r" t="t"/>
              <a:pathLst>
                <a:path extrusionOk="0" h="3688" w="3620">
                  <a:moveTo>
                    <a:pt x="1020" y="0"/>
                  </a:moveTo>
                  <a:cubicBezTo>
                    <a:pt x="495" y="0"/>
                    <a:pt x="74" y="143"/>
                    <a:pt x="0" y="485"/>
                  </a:cubicBezTo>
                  <a:lnTo>
                    <a:pt x="1152" y="3688"/>
                  </a:lnTo>
                  <a:lnTo>
                    <a:pt x="3468" y="1305"/>
                  </a:lnTo>
                  <a:cubicBezTo>
                    <a:pt x="3619" y="602"/>
                    <a:pt x="2099" y="0"/>
                    <a:pt x="1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5528302" y="4988168"/>
              <a:ext cx="64445" cy="63395"/>
            </a:xfrm>
            <a:custGeom>
              <a:rect b="b" l="l" r="r" t="t"/>
              <a:pathLst>
                <a:path extrusionOk="0" h="1147" w="1166">
                  <a:moveTo>
                    <a:pt x="349" y="0"/>
                  </a:moveTo>
                  <a:cubicBezTo>
                    <a:pt x="216" y="0"/>
                    <a:pt x="102" y="26"/>
                    <a:pt x="1" y="88"/>
                  </a:cubicBezTo>
                  <a:lnTo>
                    <a:pt x="385" y="1147"/>
                  </a:lnTo>
                  <a:lnTo>
                    <a:pt x="1166" y="313"/>
                  </a:lnTo>
                  <a:cubicBezTo>
                    <a:pt x="1046" y="207"/>
                    <a:pt x="835" y="88"/>
                    <a:pt x="663" y="35"/>
                  </a:cubicBezTo>
                  <a:cubicBezTo>
                    <a:pt x="547" y="13"/>
                    <a:pt x="444" y="0"/>
                    <a:pt x="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5644646" y="4085222"/>
              <a:ext cx="228265" cy="152158"/>
            </a:xfrm>
            <a:custGeom>
              <a:rect b="b" l="l" r="r" t="t"/>
              <a:pathLst>
                <a:path extrusionOk="0" h="2753" w="4130">
                  <a:moveTo>
                    <a:pt x="768" y="0"/>
                  </a:moveTo>
                  <a:cubicBezTo>
                    <a:pt x="543" y="0"/>
                    <a:pt x="384" y="106"/>
                    <a:pt x="331" y="278"/>
                  </a:cubicBezTo>
                  <a:lnTo>
                    <a:pt x="53" y="1602"/>
                  </a:lnTo>
                  <a:cubicBezTo>
                    <a:pt x="0" y="1654"/>
                    <a:pt x="53" y="1760"/>
                    <a:pt x="53" y="1866"/>
                  </a:cubicBezTo>
                  <a:cubicBezTo>
                    <a:pt x="106" y="1932"/>
                    <a:pt x="159" y="1985"/>
                    <a:pt x="265" y="2038"/>
                  </a:cubicBezTo>
                  <a:lnTo>
                    <a:pt x="331" y="2038"/>
                  </a:lnTo>
                  <a:lnTo>
                    <a:pt x="3362" y="2753"/>
                  </a:lnTo>
                  <a:cubicBezTo>
                    <a:pt x="3415" y="2753"/>
                    <a:pt x="3521" y="2753"/>
                    <a:pt x="3640" y="2700"/>
                  </a:cubicBezTo>
                  <a:cubicBezTo>
                    <a:pt x="3693" y="2647"/>
                    <a:pt x="3746" y="2594"/>
                    <a:pt x="3799" y="2475"/>
                  </a:cubicBezTo>
                  <a:lnTo>
                    <a:pt x="4077" y="1204"/>
                  </a:lnTo>
                  <a:cubicBezTo>
                    <a:pt x="4130" y="993"/>
                    <a:pt x="4024" y="821"/>
                    <a:pt x="3799" y="768"/>
                  </a:cubicBezTo>
                  <a:lnTo>
                    <a:pt x="7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5645836" y="4137120"/>
              <a:ext cx="215829" cy="100260"/>
            </a:xfrm>
            <a:custGeom>
              <a:rect b="b" l="l" r="r" t="t"/>
              <a:pathLst>
                <a:path extrusionOk="0" h="1814" w="3905">
                  <a:moveTo>
                    <a:pt x="159" y="1"/>
                  </a:moveTo>
                  <a:lnTo>
                    <a:pt x="53" y="663"/>
                  </a:lnTo>
                  <a:cubicBezTo>
                    <a:pt x="0" y="715"/>
                    <a:pt x="53" y="821"/>
                    <a:pt x="53" y="927"/>
                  </a:cubicBezTo>
                  <a:cubicBezTo>
                    <a:pt x="106" y="993"/>
                    <a:pt x="159" y="1046"/>
                    <a:pt x="265" y="1099"/>
                  </a:cubicBezTo>
                  <a:lnTo>
                    <a:pt x="331" y="1099"/>
                  </a:lnTo>
                  <a:lnTo>
                    <a:pt x="3362" y="1814"/>
                  </a:lnTo>
                  <a:cubicBezTo>
                    <a:pt x="3415" y="1814"/>
                    <a:pt x="3521" y="1814"/>
                    <a:pt x="3640" y="1761"/>
                  </a:cubicBezTo>
                  <a:cubicBezTo>
                    <a:pt x="3693" y="1708"/>
                    <a:pt x="3746" y="1655"/>
                    <a:pt x="3799" y="1536"/>
                  </a:cubicBezTo>
                  <a:lnTo>
                    <a:pt x="3905" y="927"/>
                  </a:lnTo>
                  <a:lnTo>
                    <a:pt x="1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5629280" y="4231521"/>
              <a:ext cx="209971" cy="688388"/>
            </a:xfrm>
            <a:custGeom>
              <a:rect b="b" l="l" r="r" t="t"/>
              <a:pathLst>
                <a:path extrusionOk="0" h="12455" w="3799">
                  <a:moveTo>
                    <a:pt x="2753" y="0"/>
                  </a:moveTo>
                  <a:lnTo>
                    <a:pt x="0" y="11528"/>
                  </a:lnTo>
                  <a:lnTo>
                    <a:pt x="874" y="12454"/>
                  </a:lnTo>
                  <a:lnTo>
                    <a:pt x="3799" y="278"/>
                  </a:lnTo>
                  <a:lnTo>
                    <a:pt x="2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5559032" y="4216156"/>
              <a:ext cx="222462" cy="685459"/>
            </a:xfrm>
            <a:custGeom>
              <a:rect b="b" l="l" r="r" t="t"/>
              <a:pathLst>
                <a:path extrusionOk="0" h="12402" w="4025">
                  <a:moveTo>
                    <a:pt x="2754" y="0"/>
                  </a:moveTo>
                  <a:lnTo>
                    <a:pt x="1" y="11475"/>
                  </a:lnTo>
                  <a:lnTo>
                    <a:pt x="437" y="12402"/>
                  </a:lnTo>
                  <a:lnTo>
                    <a:pt x="1271" y="11806"/>
                  </a:lnTo>
                  <a:lnTo>
                    <a:pt x="4024" y="27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5485910" y="4200791"/>
              <a:ext cx="225336" cy="673741"/>
            </a:xfrm>
            <a:custGeom>
              <a:rect b="b" l="l" r="r" t="t"/>
              <a:pathLst>
                <a:path extrusionOk="0" h="12190" w="4077">
                  <a:moveTo>
                    <a:pt x="2925" y="0"/>
                  </a:moveTo>
                  <a:lnTo>
                    <a:pt x="0" y="12190"/>
                  </a:lnTo>
                  <a:lnTo>
                    <a:pt x="0" y="12190"/>
                  </a:lnTo>
                  <a:lnTo>
                    <a:pt x="1324" y="11753"/>
                  </a:lnTo>
                  <a:lnTo>
                    <a:pt x="4077" y="278"/>
                  </a:lnTo>
                  <a:lnTo>
                    <a:pt x="2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5616845" y="4167132"/>
              <a:ext cx="240701" cy="161720"/>
            </a:xfrm>
            <a:custGeom>
              <a:rect b="b" l="l" r="r" t="t"/>
              <a:pathLst>
                <a:path extrusionOk="0" h="2926" w="4355">
                  <a:moveTo>
                    <a:pt x="834" y="0"/>
                  </a:moveTo>
                  <a:cubicBezTo>
                    <a:pt x="715" y="0"/>
                    <a:pt x="609" y="0"/>
                    <a:pt x="556" y="53"/>
                  </a:cubicBezTo>
                  <a:cubicBezTo>
                    <a:pt x="437" y="120"/>
                    <a:pt x="384" y="225"/>
                    <a:pt x="331" y="278"/>
                  </a:cubicBezTo>
                  <a:lnTo>
                    <a:pt x="53" y="1655"/>
                  </a:lnTo>
                  <a:cubicBezTo>
                    <a:pt x="0" y="1880"/>
                    <a:pt x="106" y="2105"/>
                    <a:pt x="331" y="2105"/>
                  </a:cubicBezTo>
                  <a:lnTo>
                    <a:pt x="3534" y="2925"/>
                  </a:lnTo>
                  <a:cubicBezTo>
                    <a:pt x="3746" y="2925"/>
                    <a:pt x="3971" y="2819"/>
                    <a:pt x="4024" y="2594"/>
                  </a:cubicBezTo>
                  <a:lnTo>
                    <a:pt x="4302" y="1271"/>
                  </a:lnTo>
                  <a:cubicBezTo>
                    <a:pt x="4355" y="1165"/>
                    <a:pt x="4302" y="1046"/>
                    <a:pt x="4249" y="940"/>
                  </a:cubicBezTo>
                  <a:cubicBezTo>
                    <a:pt x="4196" y="887"/>
                    <a:pt x="4143" y="834"/>
                    <a:pt x="4077" y="834"/>
                  </a:cubicBezTo>
                  <a:lnTo>
                    <a:pt x="4024" y="781"/>
                  </a:lnTo>
                  <a:lnTo>
                    <a:pt x="834"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5629280" y="4167132"/>
              <a:ext cx="228265" cy="106837"/>
            </a:xfrm>
            <a:custGeom>
              <a:rect b="b" l="l" r="r" t="t"/>
              <a:pathLst>
                <a:path extrusionOk="0" h="1933" w="4130">
                  <a:moveTo>
                    <a:pt x="609" y="0"/>
                  </a:moveTo>
                  <a:cubicBezTo>
                    <a:pt x="490" y="0"/>
                    <a:pt x="384" y="0"/>
                    <a:pt x="331" y="53"/>
                  </a:cubicBezTo>
                  <a:cubicBezTo>
                    <a:pt x="212" y="120"/>
                    <a:pt x="159" y="225"/>
                    <a:pt x="106" y="278"/>
                  </a:cubicBezTo>
                  <a:lnTo>
                    <a:pt x="0" y="940"/>
                  </a:lnTo>
                  <a:lnTo>
                    <a:pt x="3918" y="1933"/>
                  </a:lnTo>
                  <a:lnTo>
                    <a:pt x="4077" y="1271"/>
                  </a:lnTo>
                  <a:cubicBezTo>
                    <a:pt x="4130" y="1165"/>
                    <a:pt x="4077" y="1046"/>
                    <a:pt x="4024" y="940"/>
                  </a:cubicBezTo>
                  <a:cubicBezTo>
                    <a:pt x="3971" y="887"/>
                    <a:pt x="3918" y="834"/>
                    <a:pt x="3852" y="834"/>
                  </a:cubicBezTo>
                  <a:lnTo>
                    <a:pt x="3799" y="781"/>
                  </a:lnTo>
                  <a:lnTo>
                    <a:pt x="609" y="0"/>
                  </a:lnTo>
                  <a:close/>
                </a:path>
              </a:pathLst>
            </a:custGeom>
            <a:solidFill>
              <a:srgbClr val="FAFB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5626351" y="4160499"/>
              <a:ext cx="243630" cy="80584"/>
            </a:xfrm>
            <a:custGeom>
              <a:rect b="b" l="l" r="r" t="t"/>
              <a:pathLst>
                <a:path extrusionOk="0" h="1458" w="4408">
                  <a:moveTo>
                    <a:pt x="263" y="0"/>
                  </a:moveTo>
                  <a:cubicBezTo>
                    <a:pt x="159" y="0"/>
                    <a:pt x="53" y="87"/>
                    <a:pt x="53" y="173"/>
                  </a:cubicBezTo>
                  <a:cubicBezTo>
                    <a:pt x="0" y="345"/>
                    <a:pt x="106" y="504"/>
                    <a:pt x="212" y="504"/>
                  </a:cubicBezTo>
                  <a:lnTo>
                    <a:pt x="4077" y="1444"/>
                  </a:lnTo>
                  <a:cubicBezTo>
                    <a:pt x="4106" y="1454"/>
                    <a:pt x="4134" y="1458"/>
                    <a:pt x="4160" y="1458"/>
                  </a:cubicBezTo>
                  <a:cubicBezTo>
                    <a:pt x="4277" y="1458"/>
                    <a:pt x="4364" y="1372"/>
                    <a:pt x="4408" y="1285"/>
                  </a:cubicBezTo>
                  <a:cubicBezTo>
                    <a:pt x="4408" y="1113"/>
                    <a:pt x="4355" y="1007"/>
                    <a:pt x="4183" y="954"/>
                  </a:cubicBezTo>
                  <a:lnTo>
                    <a:pt x="331" y="15"/>
                  </a:lnTo>
                  <a:cubicBezTo>
                    <a:pt x="309" y="5"/>
                    <a:pt x="286"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5604409" y="4254476"/>
              <a:ext cx="244349" cy="79865"/>
            </a:xfrm>
            <a:custGeom>
              <a:rect b="b" l="l" r="r" t="t"/>
              <a:pathLst>
                <a:path extrusionOk="0" h="1445" w="4421">
                  <a:moveTo>
                    <a:pt x="331" y="1"/>
                  </a:moveTo>
                  <a:cubicBezTo>
                    <a:pt x="225" y="1"/>
                    <a:pt x="66" y="54"/>
                    <a:pt x="66" y="226"/>
                  </a:cubicBezTo>
                  <a:cubicBezTo>
                    <a:pt x="0" y="332"/>
                    <a:pt x="119" y="491"/>
                    <a:pt x="225" y="491"/>
                  </a:cubicBezTo>
                  <a:lnTo>
                    <a:pt x="4090" y="1430"/>
                  </a:lnTo>
                  <a:cubicBezTo>
                    <a:pt x="4119" y="1440"/>
                    <a:pt x="4147" y="1444"/>
                    <a:pt x="4173" y="1444"/>
                  </a:cubicBezTo>
                  <a:cubicBezTo>
                    <a:pt x="4290" y="1444"/>
                    <a:pt x="4378" y="1358"/>
                    <a:pt x="4421" y="1271"/>
                  </a:cubicBezTo>
                  <a:cubicBezTo>
                    <a:pt x="4421" y="1099"/>
                    <a:pt x="4368" y="994"/>
                    <a:pt x="4196" y="941"/>
                  </a:cubicBezTo>
                  <a:lnTo>
                    <a:pt x="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6376144" y="3457797"/>
              <a:ext cx="158072" cy="233903"/>
            </a:xfrm>
            <a:custGeom>
              <a:rect b="b" l="l" r="r" t="t"/>
              <a:pathLst>
                <a:path extrusionOk="0" h="4232" w="2860">
                  <a:moveTo>
                    <a:pt x="2381" y="0"/>
                  </a:moveTo>
                  <a:cubicBezTo>
                    <a:pt x="2298" y="0"/>
                    <a:pt x="2214" y="33"/>
                    <a:pt x="2145" y="102"/>
                  </a:cubicBezTo>
                  <a:cubicBezTo>
                    <a:pt x="2039" y="155"/>
                    <a:pt x="1" y="1532"/>
                    <a:pt x="384" y="3901"/>
                  </a:cubicBezTo>
                  <a:cubicBezTo>
                    <a:pt x="437" y="4073"/>
                    <a:pt x="596" y="4231"/>
                    <a:pt x="821" y="4231"/>
                  </a:cubicBezTo>
                  <a:lnTo>
                    <a:pt x="874" y="4231"/>
                  </a:lnTo>
                  <a:cubicBezTo>
                    <a:pt x="1099" y="4179"/>
                    <a:pt x="1258" y="3954"/>
                    <a:pt x="1205" y="3742"/>
                  </a:cubicBezTo>
                  <a:cubicBezTo>
                    <a:pt x="927" y="1968"/>
                    <a:pt x="2528" y="817"/>
                    <a:pt x="2581" y="817"/>
                  </a:cubicBezTo>
                  <a:cubicBezTo>
                    <a:pt x="2806" y="645"/>
                    <a:pt x="2859" y="380"/>
                    <a:pt x="2701" y="208"/>
                  </a:cubicBezTo>
                  <a:cubicBezTo>
                    <a:pt x="2629" y="73"/>
                    <a:pt x="2506" y="0"/>
                    <a:pt x="2381" y="0"/>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6180820" y="3609734"/>
              <a:ext cx="527497" cy="527442"/>
            </a:xfrm>
            <a:custGeom>
              <a:rect b="b" l="l" r="r" t="t"/>
              <a:pathLst>
                <a:path extrusionOk="0" h="9543" w="9544">
                  <a:moveTo>
                    <a:pt x="4739" y="0"/>
                  </a:moveTo>
                  <a:cubicBezTo>
                    <a:pt x="2145" y="0"/>
                    <a:pt x="1" y="2144"/>
                    <a:pt x="1" y="4791"/>
                  </a:cubicBezTo>
                  <a:cubicBezTo>
                    <a:pt x="1" y="7385"/>
                    <a:pt x="2145" y="9543"/>
                    <a:pt x="4739" y="9543"/>
                  </a:cubicBezTo>
                  <a:cubicBezTo>
                    <a:pt x="7386" y="9543"/>
                    <a:pt x="9543" y="7385"/>
                    <a:pt x="9543" y="4791"/>
                  </a:cubicBezTo>
                  <a:cubicBezTo>
                    <a:pt x="9543" y="2144"/>
                    <a:pt x="7386" y="0"/>
                    <a:pt x="47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6241562" y="3659421"/>
              <a:ext cx="207815" cy="145692"/>
            </a:xfrm>
            <a:custGeom>
              <a:rect b="b" l="l" r="r" t="t"/>
              <a:pathLst>
                <a:path extrusionOk="0" h="2636" w="3760">
                  <a:moveTo>
                    <a:pt x="2633" y="1"/>
                  </a:moveTo>
                  <a:cubicBezTo>
                    <a:pt x="2247" y="1"/>
                    <a:pt x="1778" y="140"/>
                    <a:pt x="1324" y="425"/>
                  </a:cubicBezTo>
                  <a:cubicBezTo>
                    <a:pt x="450" y="914"/>
                    <a:pt x="0" y="1748"/>
                    <a:pt x="278" y="2238"/>
                  </a:cubicBezTo>
                  <a:cubicBezTo>
                    <a:pt x="439" y="2509"/>
                    <a:pt x="746" y="2635"/>
                    <a:pt x="1120" y="2635"/>
                  </a:cubicBezTo>
                  <a:cubicBezTo>
                    <a:pt x="1513" y="2635"/>
                    <a:pt x="1981" y="2496"/>
                    <a:pt x="2436" y="2238"/>
                  </a:cubicBezTo>
                  <a:cubicBezTo>
                    <a:pt x="3309" y="1695"/>
                    <a:pt x="3759" y="861"/>
                    <a:pt x="3428" y="372"/>
                  </a:cubicBezTo>
                  <a:cubicBezTo>
                    <a:pt x="3293" y="127"/>
                    <a:pt x="3000" y="1"/>
                    <a:pt x="26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6189608" y="3719445"/>
              <a:ext cx="518709" cy="417731"/>
            </a:xfrm>
            <a:custGeom>
              <a:rect b="b" l="l" r="r" t="t"/>
              <a:pathLst>
                <a:path extrusionOk="0" h="7558" w="9385">
                  <a:moveTo>
                    <a:pt x="8445" y="0"/>
                  </a:moveTo>
                  <a:lnTo>
                    <a:pt x="8445" y="0"/>
                  </a:lnTo>
                  <a:cubicBezTo>
                    <a:pt x="8551" y="437"/>
                    <a:pt x="8603" y="821"/>
                    <a:pt x="8603" y="1271"/>
                  </a:cubicBezTo>
                  <a:cubicBezTo>
                    <a:pt x="8603" y="3918"/>
                    <a:pt x="6512" y="6009"/>
                    <a:pt x="3865" y="6009"/>
                  </a:cubicBezTo>
                  <a:cubicBezTo>
                    <a:pt x="2264" y="6009"/>
                    <a:pt x="887" y="5242"/>
                    <a:pt x="1" y="4024"/>
                  </a:cubicBezTo>
                  <a:lnTo>
                    <a:pt x="1" y="4024"/>
                  </a:lnTo>
                  <a:cubicBezTo>
                    <a:pt x="556" y="6062"/>
                    <a:pt x="2436" y="7558"/>
                    <a:pt x="4580" y="7558"/>
                  </a:cubicBezTo>
                  <a:cubicBezTo>
                    <a:pt x="7227" y="7558"/>
                    <a:pt x="9384" y="5400"/>
                    <a:pt x="9384" y="2806"/>
                  </a:cubicBezTo>
                  <a:cubicBezTo>
                    <a:pt x="9384" y="1761"/>
                    <a:pt x="9053" y="821"/>
                    <a:pt x="8445" y="0"/>
                  </a:cubicBez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27"/>
          <p:cNvGrpSpPr/>
          <p:nvPr/>
        </p:nvGrpSpPr>
        <p:grpSpPr>
          <a:xfrm>
            <a:off x="1267546" y="2652268"/>
            <a:ext cx="2204156" cy="3249434"/>
            <a:chOff x="1330834" y="3033268"/>
            <a:chExt cx="2204156" cy="3249434"/>
          </a:xfrm>
        </p:grpSpPr>
        <p:grpSp>
          <p:nvGrpSpPr>
            <p:cNvPr id="505" name="Google Shape;505;p27"/>
            <p:cNvGrpSpPr/>
            <p:nvPr/>
          </p:nvGrpSpPr>
          <p:grpSpPr>
            <a:xfrm>
              <a:off x="1330834" y="3793115"/>
              <a:ext cx="868990" cy="1258447"/>
              <a:chOff x="3235834" y="3793115"/>
              <a:chExt cx="868990" cy="1258447"/>
            </a:xfrm>
          </p:grpSpPr>
          <p:sp>
            <p:nvSpPr>
              <p:cNvPr id="506" name="Google Shape;506;p27"/>
              <p:cNvSpPr/>
              <p:nvPr/>
            </p:nvSpPr>
            <p:spPr>
              <a:xfrm>
                <a:off x="3236476" y="3795496"/>
                <a:ext cx="868347" cy="1256066"/>
              </a:xfrm>
              <a:custGeom>
                <a:rect b="b" l="l" r="r" t="t"/>
                <a:pathLst>
                  <a:path extrusionOk="0" h="22726" w="15711">
                    <a:moveTo>
                      <a:pt x="1099" y="1"/>
                    </a:moveTo>
                    <a:cubicBezTo>
                      <a:pt x="490" y="1"/>
                      <a:pt x="1" y="491"/>
                      <a:pt x="1" y="1099"/>
                    </a:cubicBezTo>
                    <a:lnTo>
                      <a:pt x="1" y="21614"/>
                    </a:lnTo>
                    <a:cubicBezTo>
                      <a:pt x="1" y="22223"/>
                      <a:pt x="490" y="22726"/>
                      <a:pt x="1099" y="22726"/>
                    </a:cubicBezTo>
                    <a:lnTo>
                      <a:pt x="14612" y="22726"/>
                    </a:lnTo>
                    <a:cubicBezTo>
                      <a:pt x="15221" y="22726"/>
                      <a:pt x="15711" y="22223"/>
                      <a:pt x="15711" y="21614"/>
                    </a:cubicBezTo>
                    <a:lnTo>
                      <a:pt x="15711" y="1099"/>
                    </a:lnTo>
                    <a:cubicBezTo>
                      <a:pt x="15711" y="491"/>
                      <a:pt x="15221" y="1"/>
                      <a:pt x="146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27"/>
              <p:cNvGrpSpPr/>
              <p:nvPr/>
            </p:nvGrpSpPr>
            <p:grpSpPr>
              <a:xfrm>
                <a:off x="3235834" y="3793115"/>
                <a:ext cx="865418" cy="1258447"/>
                <a:chOff x="3235834" y="3793115"/>
                <a:chExt cx="865418" cy="1258447"/>
              </a:xfrm>
            </p:grpSpPr>
            <p:sp>
              <p:nvSpPr>
                <p:cNvPr id="508" name="Google Shape;508;p27"/>
                <p:cNvSpPr/>
                <p:nvPr/>
              </p:nvSpPr>
              <p:spPr>
                <a:xfrm>
                  <a:off x="3235834" y="3793115"/>
                  <a:ext cx="865418" cy="389985"/>
                </a:xfrm>
                <a:custGeom>
                  <a:rect b="b" l="l" r="r" t="t"/>
                  <a:pathLst>
                    <a:path extrusionOk="0" h="7056" w="15658">
                      <a:moveTo>
                        <a:pt x="1046" y="1"/>
                      </a:moveTo>
                      <a:cubicBezTo>
                        <a:pt x="437" y="1"/>
                        <a:pt x="1" y="491"/>
                        <a:pt x="1" y="1099"/>
                      </a:cubicBezTo>
                      <a:lnTo>
                        <a:pt x="1" y="7055"/>
                      </a:lnTo>
                      <a:lnTo>
                        <a:pt x="15658" y="7055"/>
                      </a:lnTo>
                      <a:lnTo>
                        <a:pt x="15658" y="1099"/>
                      </a:lnTo>
                      <a:cubicBezTo>
                        <a:pt x="15658" y="491"/>
                        <a:pt x="15168" y="1"/>
                        <a:pt x="14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3306725" y="3905262"/>
                  <a:ext cx="719118" cy="182888"/>
                </a:xfrm>
                <a:custGeom>
                  <a:rect b="b" l="l" r="r" t="t"/>
                  <a:pathLst>
                    <a:path extrusionOk="0" h="3309" w="13011">
                      <a:moveTo>
                        <a:pt x="662" y="0"/>
                      </a:moveTo>
                      <a:cubicBezTo>
                        <a:pt x="278" y="0"/>
                        <a:pt x="0" y="278"/>
                        <a:pt x="0" y="662"/>
                      </a:cubicBezTo>
                      <a:lnTo>
                        <a:pt x="0" y="2647"/>
                      </a:lnTo>
                      <a:cubicBezTo>
                        <a:pt x="0" y="3031"/>
                        <a:pt x="278" y="3309"/>
                        <a:pt x="662" y="3309"/>
                      </a:cubicBezTo>
                      <a:lnTo>
                        <a:pt x="12349" y="3309"/>
                      </a:lnTo>
                      <a:cubicBezTo>
                        <a:pt x="12733" y="3309"/>
                        <a:pt x="13011" y="3031"/>
                        <a:pt x="13011" y="2647"/>
                      </a:cubicBezTo>
                      <a:lnTo>
                        <a:pt x="13011" y="662"/>
                      </a:lnTo>
                      <a:cubicBezTo>
                        <a:pt x="13011" y="278"/>
                        <a:pt x="12733" y="0"/>
                        <a:pt x="12349" y="0"/>
                      </a:cubicBezTo>
                      <a:close/>
                    </a:path>
                  </a:pathLst>
                </a:custGeom>
                <a:solidFill>
                  <a:srgbClr val="233E49"/>
                </a:solidFill>
                <a:ln cap="flat" cmpd="sng" w="9525">
                  <a:solidFill>
                    <a:srgbClr val="233E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3309654" y="4261478"/>
                  <a:ext cx="146355" cy="143426"/>
                </a:xfrm>
                <a:custGeom>
                  <a:rect b="b" l="l" r="r" t="t"/>
                  <a:pathLst>
                    <a:path extrusionOk="0" h="2595" w="2648">
                      <a:moveTo>
                        <a:pt x="556" y="1"/>
                      </a:moveTo>
                      <a:cubicBezTo>
                        <a:pt x="278" y="1"/>
                        <a:pt x="0" y="226"/>
                        <a:pt x="0" y="504"/>
                      </a:cubicBezTo>
                      <a:lnTo>
                        <a:pt x="0" y="2052"/>
                      </a:lnTo>
                      <a:cubicBezTo>
                        <a:pt x="0" y="2383"/>
                        <a:pt x="278" y="2595"/>
                        <a:pt x="556" y="2595"/>
                      </a:cubicBezTo>
                      <a:lnTo>
                        <a:pt x="2091" y="2595"/>
                      </a:lnTo>
                      <a:cubicBezTo>
                        <a:pt x="2369" y="2595"/>
                        <a:pt x="2647" y="2383"/>
                        <a:pt x="2647" y="2052"/>
                      </a:cubicBezTo>
                      <a:lnTo>
                        <a:pt x="2647" y="504"/>
                      </a:lnTo>
                      <a:cubicBezTo>
                        <a:pt x="2647" y="226"/>
                        <a:pt x="2369" y="1"/>
                        <a:pt x="2091" y="1"/>
                      </a:cubicBezTo>
                      <a:close/>
                    </a:path>
                  </a:pathLst>
                </a:custGeom>
                <a:solidFill>
                  <a:srgbClr val="EE1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3501275" y="4261478"/>
                  <a:ext cx="143426" cy="143426"/>
                </a:xfrm>
                <a:custGeom>
                  <a:rect b="b" l="l" r="r" t="t"/>
                  <a:pathLst>
                    <a:path extrusionOk="0" h="2595" w="2595">
                      <a:moveTo>
                        <a:pt x="557" y="1"/>
                      </a:moveTo>
                      <a:cubicBezTo>
                        <a:pt x="226" y="1"/>
                        <a:pt x="1" y="226"/>
                        <a:pt x="1" y="504"/>
                      </a:cubicBezTo>
                      <a:lnTo>
                        <a:pt x="1" y="2052"/>
                      </a:lnTo>
                      <a:cubicBezTo>
                        <a:pt x="1" y="2383"/>
                        <a:pt x="226" y="2595"/>
                        <a:pt x="557" y="2595"/>
                      </a:cubicBezTo>
                      <a:lnTo>
                        <a:pt x="2105" y="2595"/>
                      </a:lnTo>
                      <a:cubicBezTo>
                        <a:pt x="2383" y="2595"/>
                        <a:pt x="2595" y="2383"/>
                        <a:pt x="2595" y="2052"/>
                      </a:cubicBezTo>
                      <a:lnTo>
                        <a:pt x="2595" y="504"/>
                      </a:lnTo>
                      <a:cubicBezTo>
                        <a:pt x="2595" y="226"/>
                        <a:pt x="2383" y="1"/>
                        <a:pt x="2105"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3693670" y="4261478"/>
                  <a:ext cx="143426" cy="143426"/>
                </a:xfrm>
                <a:custGeom>
                  <a:rect b="b" l="l" r="r" t="t"/>
                  <a:pathLst>
                    <a:path extrusionOk="0" h="2595" w="2595">
                      <a:moveTo>
                        <a:pt x="490" y="1"/>
                      </a:moveTo>
                      <a:cubicBezTo>
                        <a:pt x="226" y="1"/>
                        <a:pt x="1" y="226"/>
                        <a:pt x="1" y="504"/>
                      </a:cubicBezTo>
                      <a:lnTo>
                        <a:pt x="1" y="2052"/>
                      </a:lnTo>
                      <a:cubicBezTo>
                        <a:pt x="1" y="2383"/>
                        <a:pt x="226" y="2595"/>
                        <a:pt x="490" y="2595"/>
                      </a:cubicBezTo>
                      <a:lnTo>
                        <a:pt x="2092" y="2595"/>
                      </a:lnTo>
                      <a:cubicBezTo>
                        <a:pt x="2370" y="2595"/>
                        <a:pt x="2595" y="2383"/>
                        <a:pt x="2595" y="2052"/>
                      </a:cubicBezTo>
                      <a:lnTo>
                        <a:pt x="2595" y="504"/>
                      </a:lnTo>
                      <a:cubicBezTo>
                        <a:pt x="2595" y="226"/>
                        <a:pt x="2370" y="1"/>
                        <a:pt x="2092"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3309654" y="4453872"/>
                  <a:ext cx="146355" cy="143426"/>
                </a:xfrm>
                <a:custGeom>
                  <a:rect b="b" l="l" r="r" t="t"/>
                  <a:pathLst>
                    <a:path extrusionOk="0" h="2595" w="2648">
                      <a:moveTo>
                        <a:pt x="556" y="1"/>
                      </a:moveTo>
                      <a:cubicBezTo>
                        <a:pt x="278" y="1"/>
                        <a:pt x="0" y="226"/>
                        <a:pt x="0" y="556"/>
                      </a:cubicBezTo>
                      <a:lnTo>
                        <a:pt x="0" y="2092"/>
                      </a:lnTo>
                      <a:cubicBezTo>
                        <a:pt x="0" y="2370"/>
                        <a:pt x="278" y="2595"/>
                        <a:pt x="556" y="2595"/>
                      </a:cubicBezTo>
                      <a:lnTo>
                        <a:pt x="2091" y="2595"/>
                      </a:lnTo>
                      <a:cubicBezTo>
                        <a:pt x="2369" y="2595"/>
                        <a:pt x="2647" y="2370"/>
                        <a:pt x="2647" y="2092"/>
                      </a:cubicBezTo>
                      <a:lnTo>
                        <a:pt x="2647" y="556"/>
                      </a:lnTo>
                      <a:cubicBezTo>
                        <a:pt x="2647" y="226"/>
                        <a:pt x="2369" y="1"/>
                        <a:pt x="2091"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3501275" y="4453872"/>
                  <a:ext cx="143426" cy="143426"/>
                </a:xfrm>
                <a:custGeom>
                  <a:rect b="b" l="l" r="r" t="t"/>
                  <a:pathLst>
                    <a:path extrusionOk="0" h="2595" w="2595">
                      <a:moveTo>
                        <a:pt x="557" y="1"/>
                      </a:moveTo>
                      <a:cubicBezTo>
                        <a:pt x="226" y="1"/>
                        <a:pt x="1" y="226"/>
                        <a:pt x="1" y="556"/>
                      </a:cubicBezTo>
                      <a:lnTo>
                        <a:pt x="1" y="2092"/>
                      </a:lnTo>
                      <a:cubicBezTo>
                        <a:pt x="1" y="2370"/>
                        <a:pt x="226" y="2595"/>
                        <a:pt x="557" y="2595"/>
                      </a:cubicBezTo>
                      <a:lnTo>
                        <a:pt x="2105" y="2595"/>
                      </a:lnTo>
                      <a:cubicBezTo>
                        <a:pt x="2383" y="2595"/>
                        <a:pt x="2595" y="2370"/>
                        <a:pt x="2595" y="2092"/>
                      </a:cubicBezTo>
                      <a:lnTo>
                        <a:pt x="2595" y="556"/>
                      </a:lnTo>
                      <a:cubicBezTo>
                        <a:pt x="2595" y="226"/>
                        <a:pt x="2383" y="1"/>
                        <a:pt x="2105"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3693670" y="4453872"/>
                  <a:ext cx="143426" cy="143426"/>
                </a:xfrm>
                <a:custGeom>
                  <a:rect b="b" l="l" r="r" t="t"/>
                  <a:pathLst>
                    <a:path extrusionOk="0" h="2595" w="2595">
                      <a:moveTo>
                        <a:pt x="490" y="1"/>
                      </a:moveTo>
                      <a:cubicBezTo>
                        <a:pt x="226" y="1"/>
                        <a:pt x="1" y="226"/>
                        <a:pt x="1" y="556"/>
                      </a:cubicBezTo>
                      <a:lnTo>
                        <a:pt x="1" y="2092"/>
                      </a:lnTo>
                      <a:cubicBezTo>
                        <a:pt x="1" y="2370"/>
                        <a:pt x="226" y="2595"/>
                        <a:pt x="490" y="2595"/>
                      </a:cubicBezTo>
                      <a:lnTo>
                        <a:pt x="2092" y="2595"/>
                      </a:lnTo>
                      <a:cubicBezTo>
                        <a:pt x="2370" y="2595"/>
                        <a:pt x="2595" y="2370"/>
                        <a:pt x="2595" y="2092"/>
                      </a:cubicBezTo>
                      <a:lnTo>
                        <a:pt x="2595" y="556"/>
                      </a:lnTo>
                      <a:cubicBezTo>
                        <a:pt x="2595" y="226"/>
                        <a:pt x="2370" y="1"/>
                        <a:pt x="2092"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3309654" y="4645549"/>
                  <a:ext cx="146355" cy="146355"/>
                </a:xfrm>
                <a:custGeom>
                  <a:rect b="b" l="l" r="r" t="t"/>
                  <a:pathLst>
                    <a:path extrusionOk="0" h="2648" w="2648">
                      <a:moveTo>
                        <a:pt x="556" y="0"/>
                      </a:moveTo>
                      <a:cubicBezTo>
                        <a:pt x="278" y="0"/>
                        <a:pt x="0" y="278"/>
                        <a:pt x="0" y="556"/>
                      </a:cubicBezTo>
                      <a:lnTo>
                        <a:pt x="0" y="2105"/>
                      </a:lnTo>
                      <a:cubicBezTo>
                        <a:pt x="0" y="2383"/>
                        <a:pt x="278" y="2647"/>
                        <a:pt x="556" y="2647"/>
                      </a:cubicBezTo>
                      <a:lnTo>
                        <a:pt x="2091" y="2647"/>
                      </a:lnTo>
                      <a:cubicBezTo>
                        <a:pt x="2369" y="2647"/>
                        <a:pt x="2647" y="2383"/>
                        <a:pt x="2647" y="2105"/>
                      </a:cubicBezTo>
                      <a:lnTo>
                        <a:pt x="2647" y="556"/>
                      </a:lnTo>
                      <a:cubicBezTo>
                        <a:pt x="2647" y="278"/>
                        <a:pt x="2369" y="0"/>
                        <a:pt x="2091" y="0"/>
                      </a:cubicBezTo>
                      <a:close/>
                    </a:path>
                  </a:pathLst>
                </a:custGeom>
                <a:solidFill>
                  <a:srgbClr val="EE1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3501275" y="4645549"/>
                  <a:ext cx="143426" cy="146355"/>
                </a:xfrm>
                <a:custGeom>
                  <a:rect b="b" l="l" r="r" t="t"/>
                  <a:pathLst>
                    <a:path extrusionOk="0" h="2648" w="2595">
                      <a:moveTo>
                        <a:pt x="557" y="0"/>
                      </a:moveTo>
                      <a:cubicBezTo>
                        <a:pt x="226" y="0"/>
                        <a:pt x="1" y="278"/>
                        <a:pt x="1" y="556"/>
                      </a:cubicBezTo>
                      <a:lnTo>
                        <a:pt x="1" y="2105"/>
                      </a:lnTo>
                      <a:cubicBezTo>
                        <a:pt x="1" y="2383"/>
                        <a:pt x="226" y="2647"/>
                        <a:pt x="557" y="2647"/>
                      </a:cubicBezTo>
                      <a:lnTo>
                        <a:pt x="2105" y="2647"/>
                      </a:lnTo>
                      <a:cubicBezTo>
                        <a:pt x="2383" y="2647"/>
                        <a:pt x="2595" y="2383"/>
                        <a:pt x="2595" y="2105"/>
                      </a:cubicBezTo>
                      <a:lnTo>
                        <a:pt x="2595" y="556"/>
                      </a:lnTo>
                      <a:cubicBezTo>
                        <a:pt x="2595" y="278"/>
                        <a:pt x="2383" y="0"/>
                        <a:pt x="2105"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3693670" y="4645549"/>
                  <a:ext cx="143426" cy="146355"/>
                </a:xfrm>
                <a:custGeom>
                  <a:rect b="b" l="l" r="r" t="t"/>
                  <a:pathLst>
                    <a:path extrusionOk="0" h="2648" w="2595">
                      <a:moveTo>
                        <a:pt x="490" y="0"/>
                      </a:moveTo>
                      <a:cubicBezTo>
                        <a:pt x="226" y="0"/>
                        <a:pt x="1" y="278"/>
                        <a:pt x="1" y="556"/>
                      </a:cubicBezTo>
                      <a:lnTo>
                        <a:pt x="1" y="2105"/>
                      </a:lnTo>
                      <a:cubicBezTo>
                        <a:pt x="1" y="2383"/>
                        <a:pt x="226" y="2647"/>
                        <a:pt x="490" y="2647"/>
                      </a:cubicBezTo>
                      <a:lnTo>
                        <a:pt x="2092" y="2647"/>
                      </a:lnTo>
                      <a:cubicBezTo>
                        <a:pt x="2370" y="2647"/>
                        <a:pt x="2595" y="2383"/>
                        <a:pt x="2595" y="2105"/>
                      </a:cubicBezTo>
                      <a:lnTo>
                        <a:pt x="2595" y="556"/>
                      </a:lnTo>
                      <a:cubicBezTo>
                        <a:pt x="2595" y="278"/>
                        <a:pt x="2370" y="0"/>
                        <a:pt x="2092" y="0"/>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3309654" y="4840873"/>
                  <a:ext cx="146355" cy="143426"/>
                </a:xfrm>
                <a:custGeom>
                  <a:rect b="b" l="l" r="r" t="t"/>
                  <a:pathLst>
                    <a:path extrusionOk="0" h="2595" w="2648">
                      <a:moveTo>
                        <a:pt x="556" y="0"/>
                      </a:moveTo>
                      <a:cubicBezTo>
                        <a:pt x="278" y="0"/>
                        <a:pt x="0" y="225"/>
                        <a:pt x="0" y="503"/>
                      </a:cubicBezTo>
                      <a:lnTo>
                        <a:pt x="0" y="2091"/>
                      </a:lnTo>
                      <a:cubicBezTo>
                        <a:pt x="0" y="2369"/>
                        <a:pt x="278" y="2594"/>
                        <a:pt x="556" y="2594"/>
                      </a:cubicBezTo>
                      <a:lnTo>
                        <a:pt x="2091" y="2594"/>
                      </a:lnTo>
                      <a:cubicBezTo>
                        <a:pt x="2369" y="2594"/>
                        <a:pt x="2647" y="2369"/>
                        <a:pt x="2647" y="2091"/>
                      </a:cubicBezTo>
                      <a:lnTo>
                        <a:pt x="2647" y="503"/>
                      </a:lnTo>
                      <a:cubicBezTo>
                        <a:pt x="2647" y="225"/>
                        <a:pt x="2369" y="0"/>
                        <a:pt x="2091" y="0"/>
                      </a:cubicBezTo>
                      <a:close/>
                    </a:path>
                  </a:pathLst>
                </a:custGeom>
                <a:solidFill>
                  <a:srgbClr val="EE1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3501275" y="4840873"/>
                  <a:ext cx="143426" cy="143426"/>
                </a:xfrm>
                <a:custGeom>
                  <a:rect b="b" l="l" r="r" t="t"/>
                  <a:pathLst>
                    <a:path extrusionOk="0" h="2595" w="2595">
                      <a:moveTo>
                        <a:pt x="557" y="0"/>
                      </a:moveTo>
                      <a:cubicBezTo>
                        <a:pt x="226" y="0"/>
                        <a:pt x="1" y="225"/>
                        <a:pt x="1" y="503"/>
                      </a:cubicBezTo>
                      <a:lnTo>
                        <a:pt x="1" y="2091"/>
                      </a:lnTo>
                      <a:cubicBezTo>
                        <a:pt x="1" y="2369"/>
                        <a:pt x="226" y="2594"/>
                        <a:pt x="557" y="2594"/>
                      </a:cubicBezTo>
                      <a:lnTo>
                        <a:pt x="2105" y="2594"/>
                      </a:lnTo>
                      <a:cubicBezTo>
                        <a:pt x="2383" y="2594"/>
                        <a:pt x="2595" y="2369"/>
                        <a:pt x="2595" y="2091"/>
                      </a:cubicBezTo>
                      <a:lnTo>
                        <a:pt x="2595" y="503"/>
                      </a:lnTo>
                      <a:cubicBezTo>
                        <a:pt x="2595" y="225"/>
                        <a:pt x="2383" y="0"/>
                        <a:pt x="2105" y="0"/>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3693670" y="4840873"/>
                  <a:ext cx="143426" cy="143426"/>
                </a:xfrm>
                <a:custGeom>
                  <a:rect b="b" l="l" r="r" t="t"/>
                  <a:pathLst>
                    <a:path extrusionOk="0" h="2595" w="2595">
                      <a:moveTo>
                        <a:pt x="490" y="0"/>
                      </a:moveTo>
                      <a:cubicBezTo>
                        <a:pt x="226" y="0"/>
                        <a:pt x="1" y="225"/>
                        <a:pt x="1" y="503"/>
                      </a:cubicBezTo>
                      <a:lnTo>
                        <a:pt x="1" y="2091"/>
                      </a:lnTo>
                      <a:cubicBezTo>
                        <a:pt x="1" y="2369"/>
                        <a:pt x="226" y="2594"/>
                        <a:pt x="490" y="2594"/>
                      </a:cubicBezTo>
                      <a:lnTo>
                        <a:pt x="2092" y="2594"/>
                      </a:lnTo>
                      <a:cubicBezTo>
                        <a:pt x="2370" y="2594"/>
                        <a:pt x="2595" y="2369"/>
                        <a:pt x="2595" y="2091"/>
                      </a:cubicBezTo>
                      <a:lnTo>
                        <a:pt x="2595" y="503"/>
                      </a:lnTo>
                      <a:cubicBezTo>
                        <a:pt x="2595" y="225"/>
                        <a:pt x="2370" y="0"/>
                        <a:pt x="2092"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3855335" y="4185426"/>
                  <a:ext cx="243685" cy="866136"/>
                </a:xfrm>
                <a:custGeom>
                  <a:rect b="b" l="l" r="r" t="t"/>
                  <a:pathLst>
                    <a:path extrusionOk="0" h="15671" w="4409">
                      <a:moveTo>
                        <a:pt x="2595" y="1377"/>
                      </a:moveTo>
                      <a:cubicBezTo>
                        <a:pt x="2926" y="1377"/>
                        <a:pt x="3137" y="1602"/>
                        <a:pt x="3137" y="1880"/>
                      </a:cubicBezTo>
                      <a:lnTo>
                        <a:pt x="3137" y="3428"/>
                      </a:lnTo>
                      <a:cubicBezTo>
                        <a:pt x="3137" y="3759"/>
                        <a:pt x="2926" y="3971"/>
                        <a:pt x="2595" y="3971"/>
                      </a:cubicBezTo>
                      <a:lnTo>
                        <a:pt x="1046" y="3971"/>
                      </a:lnTo>
                      <a:cubicBezTo>
                        <a:pt x="768" y="3971"/>
                        <a:pt x="543" y="3759"/>
                        <a:pt x="543" y="3428"/>
                      </a:cubicBezTo>
                      <a:lnTo>
                        <a:pt x="543" y="1880"/>
                      </a:lnTo>
                      <a:cubicBezTo>
                        <a:pt x="543" y="1602"/>
                        <a:pt x="768" y="1377"/>
                        <a:pt x="1046" y="1377"/>
                      </a:cubicBezTo>
                      <a:close/>
                      <a:moveTo>
                        <a:pt x="2595" y="4858"/>
                      </a:moveTo>
                      <a:cubicBezTo>
                        <a:pt x="2926" y="4858"/>
                        <a:pt x="3137" y="5083"/>
                        <a:pt x="3137" y="5413"/>
                      </a:cubicBezTo>
                      <a:lnTo>
                        <a:pt x="3137" y="6949"/>
                      </a:lnTo>
                      <a:cubicBezTo>
                        <a:pt x="3137" y="7227"/>
                        <a:pt x="2926" y="7452"/>
                        <a:pt x="2595" y="7452"/>
                      </a:cubicBezTo>
                      <a:lnTo>
                        <a:pt x="1046" y="7452"/>
                      </a:lnTo>
                      <a:cubicBezTo>
                        <a:pt x="768" y="7452"/>
                        <a:pt x="543" y="7227"/>
                        <a:pt x="543" y="6949"/>
                      </a:cubicBezTo>
                      <a:lnTo>
                        <a:pt x="543" y="5413"/>
                      </a:lnTo>
                      <a:cubicBezTo>
                        <a:pt x="543" y="5083"/>
                        <a:pt x="768" y="4858"/>
                        <a:pt x="1046" y="4858"/>
                      </a:cubicBezTo>
                      <a:close/>
                      <a:moveTo>
                        <a:pt x="2595" y="8325"/>
                      </a:moveTo>
                      <a:cubicBezTo>
                        <a:pt x="2926" y="8325"/>
                        <a:pt x="3137" y="8603"/>
                        <a:pt x="3137" y="8881"/>
                      </a:cubicBezTo>
                      <a:lnTo>
                        <a:pt x="3137" y="13950"/>
                      </a:lnTo>
                      <a:cubicBezTo>
                        <a:pt x="3137" y="14228"/>
                        <a:pt x="2926" y="14453"/>
                        <a:pt x="2595" y="14453"/>
                      </a:cubicBezTo>
                      <a:lnTo>
                        <a:pt x="1046" y="14453"/>
                      </a:lnTo>
                      <a:cubicBezTo>
                        <a:pt x="768" y="14453"/>
                        <a:pt x="543" y="14228"/>
                        <a:pt x="543" y="13950"/>
                      </a:cubicBezTo>
                      <a:lnTo>
                        <a:pt x="543" y="8881"/>
                      </a:lnTo>
                      <a:cubicBezTo>
                        <a:pt x="543" y="8603"/>
                        <a:pt x="768" y="8325"/>
                        <a:pt x="1046" y="8325"/>
                      </a:cubicBezTo>
                      <a:close/>
                      <a:moveTo>
                        <a:pt x="1" y="0"/>
                      </a:moveTo>
                      <a:lnTo>
                        <a:pt x="1" y="15671"/>
                      </a:lnTo>
                      <a:lnTo>
                        <a:pt x="3415" y="15671"/>
                      </a:lnTo>
                      <a:cubicBezTo>
                        <a:pt x="3521" y="15671"/>
                        <a:pt x="3693" y="15605"/>
                        <a:pt x="3799" y="15605"/>
                      </a:cubicBezTo>
                      <a:cubicBezTo>
                        <a:pt x="4183" y="15446"/>
                        <a:pt x="4408" y="15009"/>
                        <a:pt x="4408" y="14559"/>
                      </a:cubicBezTo>
                      <a:lnTo>
                        <a:pt x="440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3855335" y="3793115"/>
                  <a:ext cx="243685" cy="389985"/>
                </a:xfrm>
                <a:custGeom>
                  <a:rect b="b" l="l" r="r" t="t"/>
                  <a:pathLst>
                    <a:path extrusionOk="0" h="7056" w="4409">
                      <a:moveTo>
                        <a:pt x="1" y="1"/>
                      </a:moveTo>
                      <a:lnTo>
                        <a:pt x="1" y="1986"/>
                      </a:lnTo>
                      <a:lnTo>
                        <a:pt x="2423" y="1986"/>
                      </a:lnTo>
                      <a:cubicBezTo>
                        <a:pt x="2807" y="1986"/>
                        <a:pt x="3085" y="2264"/>
                        <a:pt x="3085" y="2648"/>
                      </a:cubicBezTo>
                      <a:lnTo>
                        <a:pt x="3085" y="4633"/>
                      </a:lnTo>
                      <a:cubicBezTo>
                        <a:pt x="3085" y="5017"/>
                        <a:pt x="2807" y="5295"/>
                        <a:pt x="2423" y="5295"/>
                      </a:cubicBezTo>
                      <a:lnTo>
                        <a:pt x="1" y="5295"/>
                      </a:lnTo>
                      <a:lnTo>
                        <a:pt x="1" y="7055"/>
                      </a:lnTo>
                      <a:lnTo>
                        <a:pt x="4408" y="7055"/>
                      </a:lnTo>
                      <a:lnTo>
                        <a:pt x="4408" y="1099"/>
                      </a:lnTo>
                      <a:cubicBezTo>
                        <a:pt x="4408" y="491"/>
                        <a:pt x="4024" y="1"/>
                        <a:pt x="34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3855335" y="3905262"/>
                  <a:ext cx="170508" cy="182888"/>
                </a:xfrm>
                <a:custGeom>
                  <a:rect b="b" l="l" r="r" t="t"/>
                  <a:pathLst>
                    <a:path extrusionOk="0" h="3309" w="3085">
                      <a:moveTo>
                        <a:pt x="1" y="0"/>
                      </a:moveTo>
                      <a:lnTo>
                        <a:pt x="1" y="768"/>
                      </a:lnTo>
                      <a:lnTo>
                        <a:pt x="1761" y="768"/>
                      </a:lnTo>
                      <a:lnTo>
                        <a:pt x="1761" y="2594"/>
                      </a:lnTo>
                      <a:lnTo>
                        <a:pt x="1" y="2594"/>
                      </a:lnTo>
                      <a:lnTo>
                        <a:pt x="1" y="3309"/>
                      </a:lnTo>
                      <a:lnTo>
                        <a:pt x="2423" y="3309"/>
                      </a:lnTo>
                      <a:cubicBezTo>
                        <a:pt x="2807" y="3309"/>
                        <a:pt x="3085" y="3031"/>
                        <a:pt x="3085" y="2647"/>
                      </a:cubicBezTo>
                      <a:lnTo>
                        <a:pt x="3085" y="662"/>
                      </a:lnTo>
                      <a:cubicBezTo>
                        <a:pt x="3085" y="278"/>
                        <a:pt x="2807" y="0"/>
                        <a:pt x="2423" y="0"/>
                      </a:cubicBezTo>
                      <a:close/>
                    </a:path>
                  </a:pathLst>
                </a:custGeom>
                <a:solidFill>
                  <a:srgbClr val="233E49"/>
                </a:solidFill>
                <a:ln cap="flat" cmpd="sng" w="9525">
                  <a:solidFill>
                    <a:srgbClr val="233E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3723681" y="3945499"/>
                  <a:ext cx="35870" cy="100260"/>
                </a:xfrm>
                <a:custGeom>
                  <a:rect b="b" l="l" r="r" t="t"/>
                  <a:pathLst>
                    <a:path extrusionOk="0" h="1814" w="649">
                      <a:moveTo>
                        <a:pt x="80" y="0"/>
                      </a:moveTo>
                      <a:cubicBezTo>
                        <a:pt x="67" y="0"/>
                        <a:pt x="40" y="13"/>
                        <a:pt x="27" y="13"/>
                      </a:cubicBezTo>
                      <a:cubicBezTo>
                        <a:pt x="14" y="27"/>
                        <a:pt x="0" y="40"/>
                        <a:pt x="0" y="66"/>
                      </a:cubicBezTo>
                      <a:cubicBezTo>
                        <a:pt x="0" y="93"/>
                        <a:pt x="14" y="106"/>
                        <a:pt x="27" y="106"/>
                      </a:cubicBezTo>
                      <a:cubicBezTo>
                        <a:pt x="40" y="106"/>
                        <a:pt x="67" y="119"/>
                        <a:pt x="80" y="119"/>
                      </a:cubicBezTo>
                      <a:lnTo>
                        <a:pt x="278" y="119"/>
                      </a:lnTo>
                      <a:cubicBezTo>
                        <a:pt x="278" y="132"/>
                        <a:pt x="292" y="132"/>
                        <a:pt x="292" y="146"/>
                      </a:cubicBezTo>
                      <a:cubicBezTo>
                        <a:pt x="292" y="146"/>
                        <a:pt x="292" y="159"/>
                        <a:pt x="292" y="172"/>
                      </a:cubicBezTo>
                      <a:cubicBezTo>
                        <a:pt x="292" y="172"/>
                        <a:pt x="292" y="185"/>
                        <a:pt x="292" y="185"/>
                      </a:cubicBezTo>
                      <a:cubicBezTo>
                        <a:pt x="292" y="225"/>
                        <a:pt x="292" y="265"/>
                        <a:pt x="292" y="305"/>
                      </a:cubicBezTo>
                      <a:cubicBezTo>
                        <a:pt x="292" y="331"/>
                        <a:pt x="292" y="371"/>
                        <a:pt x="292" y="424"/>
                      </a:cubicBezTo>
                      <a:cubicBezTo>
                        <a:pt x="292" y="463"/>
                        <a:pt x="292" y="516"/>
                        <a:pt x="292" y="582"/>
                      </a:cubicBezTo>
                      <a:cubicBezTo>
                        <a:pt x="292" y="635"/>
                        <a:pt x="292" y="715"/>
                        <a:pt x="292" y="794"/>
                      </a:cubicBezTo>
                      <a:cubicBezTo>
                        <a:pt x="278" y="913"/>
                        <a:pt x="278" y="1006"/>
                        <a:pt x="278" y="1085"/>
                      </a:cubicBezTo>
                      <a:cubicBezTo>
                        <a:pt x="278" y="1165"/>
                        <a:pt x="278" y="1231"/>
                        <a:pt x="278" y="1284"/>
                      </a:cubicBezTo>
                      <a:cubicBezTo>
                        <a:pt x="278" y="1350"/>
                        <a:pt x="278" y="1403"/>
                        <a:pt x="265" y="1443"/>
                      </a:cubicBezTo>
                      <a:cubicBezTo>
                        <a:pt x="265" y="1496"/>
                        <a:pt x="265" y="1549"/>
                        <a:pt x="265" y="1602"/>
                      </a:cubicBezTo>
                      <a:cubicBezTo>
                        <a:pt x="265" y="1628"/>
                        <a:pt x="252" y="1641"/>
                        <a:pt x="239" y="1655"/>
                      </a:cubicBezTo>
                      <a:cubicBezTo>
                        <a:pt x="225" y="1668"/>
                        <a:pt x="212" y="1681"/>
                        <a:pt x="186" y="1694"/>
                      </a:cubicBezTo>
                      <a:lnTo>
                        <a:pt x="133" y="1694"/>
                      </a:lnTo>
                      <a:cubicBezTo>
                        <a:pt x="119" y="1694"/>
                        <a:pt x="93" y="1707"/>
                        <a:pt x="80" y="1707"/>
                      </a:cubicBezTo>
                      <a:lnTo>
                        <a:pt x="27" y="1707"/>
                      </a:lnTo>
                      <a:cubicBezTo>
                        <a:pt x="14" y="1721"/>
                        <a:pt x="0" y="1734"/>
                        <a:pt x="0" y="1760"/>
                      </a:cubicBezTo>
                      <a:cubicBezTo>
                        <a:pt x="0" y="1774"/>
                        <a:pt x="14" y="1787"/>
                        <a:pt x="27" y="1800"/>
                      </a:cubicBezTo>
                      <a:cubicBezTo>
                        <a:pt x="53" y="1800"/>
                        <a:pt x="80" y="1813"/>
                        <a:pt x="106" y="1813"/>
                      </a:cubicBezTo>
                      <a:lnTo>
                        <a:pt x="596" y="1813"/>
                      </a:lnTo>
                      <a:cubicBezTo>
                        <a:pt x="609" y="1813"/>
                        <a:pt x="622" y="1800"/>
                        <a:pt x="622" y="1800"/>
                      </a:cubicBezTo>
                      <a:cubicBezTo>
                        <a:pt x="636" y="1787"/>
                        <a:pt x="649" y="1774"/>
                        <a:pt x="649" y="1760"/>
                      </a:cubicBezTo>
                      <a:cubicBezTo>
                        <a:pt x="649" y="1734"/>
                        <a:pt x="636" y="1721"/>
                        <a:pt x="622" y="1707"/>
                      </a:cubicBezTo>
                      <a:cubicBezTo>
                        <a:pt x="609" y="1694"/>
                        <a:pt x="583" y="1694"/>
                        <a:pt x="569" y="1694"/>
                      </a:cubicBezTo>
                      <a:lnTo>
                        <a:pt x="424" y="1694"/>
                      </a:lnTo>
                      <a:lnTo>
                        <a:pt x="464" y="66"/>
                      </a:lnTo>
                      <a:cubicBezTo>
                        <a:pt x="464" y="40"/>
                        <a:pt x="450" y="27"/>
                        <a:pt x="450" y="13"/>
                      </a:cubicBezTo>
                      <a:cubicBezTo>
                        <a:pt x="450" y="0"/>
                        <a:pt x="437" y="0"/>
                        <a:pt x="411"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3764636" y="3944007"/>
                  <a:ext cx="63671" cy="102471"/>
                </a:xfrm>
                <a:custGeom>
                  <a:rect b="b" l="l" r="r" t="t"/>
                  <a:pathLst>
                    <a:path extrusionOk="0" h="1854" w="1152">
                      <a:moveTo>
                        <a:pt x="596" y="1"/>
                      </a:moveTo>
                      <a:cubicBezTo>
                        <a:pt x="503" y="1"/>
                        <a:pt x="424" y="27"/>
                        <a:pt x="358" y="54"/>
                      </a:cubicBezTo>
                      <a:cubicBezTo>
                        <a:pt x="292" y="93"/>
                        <a:pt x="226" y="133"/>
                        <a:pt x="186" y="186"/>
                      </a:cubicBezTo>
                      <a:cubicBezTo>
                        <a:pt x="133" y="239"/>
                        <a:pt x="106" y="292"/>
                        <a:pt x="80" y="345"/>
                      </a:cubicBezTo>
                      <a:cubicBezTo>
                        <a:pt x="53" y="398"/>
                        <a:pt x="40" y="437"/>
                        <a:pt x="40" y="477"/>
                      </a:cubicBezTo>
                      <a:cubicBezTo>
                        <a:pt x="40" y="477"/>
                        <a:pt x="40" y="490"/>
                        <a:pt x="40" y="504"/>
                      </a:cubicBezTo>
                      <a:cubicBezTo>
                        <a:pt x="40" y="517"/>
                        <a:pt x="53" y="543"/>
                        <a:pt x="53" y="557"/>
                      </a:cubicBezTo>
                      <a:cubicBezTo>
                        <a:pt x="67" y="570"/>
                        <a:pt x="67" y="583"/>
                        <a:pt x="80" y="596"/>
                      </a:cubicBezTo>
                      <a:cubicBezTo>
                        <a:pt x="106" y="609"/>
                        <a:pt x="120" y="609"/>
                        <a:pt x="146" y="609"/>
                      </a:cubicBezTo>
                      <a:cubicBezTo>
                        <a:pt x="186" y="609"/>
                        <a:pt x="212" y="596"/>
                        <a:pt x="239" y="583"/>
                      </a:cubicBezTo>
                      <a:cubicBezTo>
                        <a:pt x="252" y="570"/>
                        <a:pt x="265" y="543"/>
                        <a:pt x="265" y="504"/>
                      </a:cubicBezTo>
                      <a:cubicBezTo>
                        <a:pt x="265" y="490"/>
                        <a:pt x="265" y="477"/>
                        <a:pt x="252" y="477"/>
                      </a:cubicBezTo>
                      <a:cubicBezTo>
                        <a:pt x="252" y="464"/>
                        <a:pt x="252" y="451"/>
                        <a:pt x="239" y="451"/>
                      </a:cubicBezTo>
                      <a:lnTo>
                        <a:pt x="226" y="424"/>
                      </a:lnTo>
                      <a:cubicBezTo>
                        <a:pt x="212" y="424"/>
                        <a:pt x="212" y="411"/>
                        <a:pt x="212" y="398"/>
                      </a:cubicBezTo>
                      <a:cubicBezTo>
                        <a:pt x="212" y="384"/>
                        <a:pt x="226" y="371"/>
                        <a:pt x="239" y="345"/>
                      </a:cubicBezTo>
                      <a:cubicBezTo>
                        <a:pt x="252" y="305"/>
                        <a:pt x="278" y="279"/>
                        <a:pt x="318" y="252"/>
                      </a:cubicBezTo>
                      <a:cubicBezTo>
                        <a:pt x="345" y="226"/>
                        <a:pt x="384" y="199"/>
                        <a:pt x="424" y="173"/>
                      </a:cubicBezTo>
                      <a:cubicBezTo>
                        <a:pt x="464" y="146"/>
                        <a:pt x="517" y="133"/>
                        <a:pt x="570" y="133"/>
                      </a:cubicBezTo>
                      <a:cubicBezTo>
                        <a:pt x="636" y="133"/>
                        <a:pt x="676" y="146"/>
                        <a:pt x="715" y="173"/>
                      </a:cubicBezTo>
                      <a:cubicBezTo>
                        <a:pt x="755" y="186"/>
                        <a:pt x="795" y="212"/>
                        <a:pt x="821" y="239"/>
                      </a:cubicBezTo>
                      <a:cubicBezTo>
                        <a:pt x="848" y="279"/>
                        <a:pt x="861" y="305"/>
                        <a:pt x="874" y="345"/>
                      </a:cubicBezTo>
                      <a:cubicBezTo>
                        <a:pt x="887" y="384"/>
                        <a:pt x="887" y="411"/>
                        <a:pt x="887" y="451"/>
                      </a:cubicBezTo>
                      <a:cubicBezTo>
                        <a:pt x="887" y="530"/>
                        <a:pt x="874" y="596"/>
                        <a:pt x="848" y="676"/>
                      </a:cubicBezTo>
                      <a:cubicBezTo>
                        <a:pt x="821" y="768"/>
                        <a:pt x="781" y="848"/>
                        <a:pt x="742" y="927"/>
                      </a:cubicBezTo>
                      <a:cubicBezTo>
                        <a:pt x="689" y="1007"/>
                        <a:pt x="636" y="1099"/>
                        <a:pt x="583" y="1179"/>
                      </a:cubicBezTo>
                      <a:cubicBezTo>
                        <a:pt x="530" y="1258"/>
                        <a:pt x="464" y="1337"/>
                        <a:pt x="398" y="1404"/>
                      </a:cubicBezTo>
                      <a:cubicBezTo>
                        <a:pt x="345" y="1470"/>
                        <a:pt x="278" y="1536"/>
                        <a:pt x="212" y="1602"/>
                      </a:cubicBezTo>
                      <a:cubicBezTo>
                        <a:pt x="159" y="1655"/>
                        <a:pt x="93" y="1708"/>
                        <a:pt x="53" y="1748"/>
                      </a:cubicBezTo>
                      <a:cubicBezTo>
                        <a:pt x="40" y="1761"/>
                        <a:pt x="27" y="1761"/>
                        <a:pt x="14" y="1774"/>
                      </a:cubicBezTo>
                      <a:cubicBezTo>
                        <a:pt x="1" y="1787"/>
                        <a:pt x="1" y="1787"/>
                        <a:pt x="1" y="1801"/>
                      </a:cubicBezTo>
                      <a:cubicBezTo>
                        <a:pt x="1" y="1814"/>
                        <a:pt x="1" y="1827"/>
                        <a:pt x="14" y="1840"/>
                      </a:cubicBezTo>
                      <a:cubicBezTo>
                        <a:pt x="27" y="1854"/>
                        <a:pt x="40" y="1854"/>
                        <a:pt x="67" y="1854"/>
                      </a:cubicBezTo>
                      <a:cubicBezTo>
                        <a:pt x="80" y="1854"/>
                        <a:pt x="106" y="1854"/>
                        <a:pt x="120" y="1840"/>
                      </a:cubicBezTo>
                      <a:cubicBezTo>
                        <a:pt x="146" y="1840"/>
                        <a:pt x="146" y="1840"/>
                        <a:pt x="159" y="1827"/>
                      </a:cubicBezTo>
                      <a:lnTo>
                        <a:pt x="676" y="1827"/>
                      </a:lnTo>
                      <a:cubicBezTo>
                        <a:pt x="715" y="1827"/>
                        <a:pt x="768" y="1827"/>
                        <a:pt x="808" y="1840"/>
                      </a:cubicBezTo>
                      <a:lnTo>
                        <a:pt x="953" y="1840"/>
                      </a:lnTo>
                      <a:cubicBezTo>
                        <a:pt x="967" y="1840"/>
                        <a:pt x="967" y="1827"/>
                        <a:pt x="980" y="1827"/>
                      </a:cubicBezTo>
                      <a:cubicBezTo>
                        <a:pt x="1006" y="1814"/>
                        <a:pt x="1020" y="1801"/>
                        <a:pt x="1020" y="1787"/>
                      </a:cubicBezTo>
                      <a:cubicBezTo>
                        <a:pt x="1059" y="1721"/>
                        <a:pt x="1099" y="1668"/>
                        <a:pt x="1112" y="1629"/>
                      </a:cubicBezTo>
                      <a:cubicBezTo>
                        <a:pt x="1139" y="1589"/>
                        <a:pt x="1152" y="1576"/>
                        <a:pt x="1152" y="1562"/>
                      </a:cubicBezTo>
                      <a:cubicBezTo>
                        <a:pt x="1152" y="1536"/>
                        <a:pt x="1139" y="1523"/>
                        <a:pt x="1126" y="1523"/>
                      </a:cubicBezTo>
                      <a:cubicBezTo>
                        <a:pt x="1112" y="1509"/>
                        <a:pt x="1099" y="1509"/>
                        <a:pt x="1086" y="1509"/>
                      </a:cubicBezTo>
                      <a:cubicBezTo>
                        <a:pt x="1059" y="1509"/>
                        <a:pt x="1046" y="1509"/>
                        <a:pt x="1033" y="1523"/>
                      </a:cubicBezTo>
                      <a:cubicBezTo>
                        <a:pt x="1020" y="1536"/>
                        <a:pt x="1020" y="1549"/>
                        <a:pt x="1006" y="1562"/>
                      </a:cubicBezTo>
                      <a:lnTo>
                        <a:pt x="953" y="1655"/>
                      </a:lnTo>
                      <a:cubicBezTo>
                        <a:pt x="940" y="1668"/>
                        <a:pt x="927" y="1682"/>
                        <a:pt x="914" y="1682"/>
                      </a:cubicBezTo>
                      <a:cubicBezTo>
                        <a:pt x="914" y="1695"/>
                        <a:pt x="901" y="1695"/>
                        <a:pt x="887" y="1695"/>
                      </a:cubicBezTo>
                      <a:lnTo>
                        <a:pt x="464" y="1695"/>
                      </a:lnTo>
                      <a:cubicBezTo>
                        <a:pt x="398" y="1695"/>
                        <a:pt x="345" y="1682"/>
                        <a:pt x="292" y="1682"/>
                      </a:cubicBezTo>
                      <a:cubicBezTo>
                        <a:pt x="331" y="1642"/>
                        <a:pt x="384" y="1602"/>
                        <a:pt x="437" y="1536"/>
                      </a:cubicBezTo>
                      <a:cubicBezTo>
                        <a:pt x="490" y="1483"/>
                        <a:pt x="543" y="1417"/>
                        <a:pt x="609" y="1351"/>
                      </a:cubicBezTo>
                      <a:cubicBezTo>
                        <a:pt x="662" y="1284"/>
                        <a:pt x="715" y="1218"/>
                        <a:pt x="768" y="1139"/>
                      </a:cubicBezTo>
                      <a:cubicBezTo>
                        <a:pt x="821" y="1073"/>
                        <a:pt x="874" y="993"/>
                        <a:pt x="914" y="914"/>
                      </a:cubicBezTo>
                      <a:cubicBezTo>
                        <a:pt x="953" y="834"/>
                        <a:pt x="993" y="768"/>
                        <a:pt x="1006" y="689"/>
                      </a:cubicBezTo>
                      <a:cubicBezTo>
                        <a:pt x="1033" y="609"/>
                        <a:pt x="1046" y="530"/>
                        <a:pt x="1046" y="451"/>
                      </a:cubicBezTo>
                      <a:cubicBezTo>
                        <a:pt x="1046" y="398"/>
                        <a:pt x="1046" y="332"/>
                        <a:pt x="1033" y="279"/>
                      </a:cubicBezTo>
                      <a:cubicBezTo>
                        <a:pt x="1006" y="226"/>
                        <a:pt x="980" y="173"/>
                        <a:pt x="953" y="133"/>
                      </a:cubicBezTo>
                      <a:cubicBezTo>
                        <a:pt x="914" y="93"/>
                        <a:pt x="861" y="67"/>
                        <a:pt x="808" y="40"/>
                      </a:cubicBezTo>
                      <a:cubicBezTo>
                        <a:pt x="755" y="14"/>
                        <a:pt x="676" y="1"/>
                        <a:pt x="596" y="1"/>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3829745" y="3991539"/>
                  <a:ext cx="65882" cy="57149"/>
                </a:xfrm>
                <a:custGeom>
                  <a:rect b="b" l="l" r="r" t="t"/>
                  <a:pathLst>
                    <a:path extrusionOk="0" h="1034" w="1192">
                      <a:moveTo>
                        <a:pt x="173" y="1"/>
                      </a:moveTo>
                      <a:cubicBezTo>
                        <a:pt x="93" y="1"/>
                        <a:pt x="53" y="1"/>
                        <a:pt x="27" y="14"/>
                      </a:cubicBezTo>
                      <a:cubicBezTo>
                        <a:pt x="14" y="27"/>
                        <a:pt x="0" y="41"/>
                        <a:pt x="0" y="67"/>
                      </a:cubicBezTo>
                      <a:cubicBezTo>
                        <a:pt x="0" y="80"/>
                        <a:pt x="14" y="107"/>
                        <a:pt x="27" y="107"/>
                      </a:cubicBezTo>
                      <a:cubicBezTo>
                        <a:pt x="53" y="120"/>
                        <a:pt x="80" y="120"/>
                        <a:pt x="120" y="120"/>
                      </a:cubicBezTo>
                      <a:cubicBezTo>
                        <a:pt x="159" y="120"/>
                        <a:pt x="186" y="133"/>
                        <a:pt x="199" y="147"/>
                      </a:cubicBezTo>
                      <a:cubicBezTo>
                        <a:pt x="212" y="147"/>
                        <a:pt x="239" y="173"/>
                        <a:pt x="265" y="199"/>
                      </a:cubicBezTo>
                      <a:lnTo>
                        <a:pt x="490" y="517"/>
                      </a:lnTo>
                      <a:lnTo>
                        <a:pt x="450" y="557"/>
                      </a:lnTo>
                      <a:lnTo>
                        <a:pt x="424" y="610"/>
                      </a:lnTo>
                      <a:lnTo>
                        <a:pt x="371" y="676"/>
                      </a:lnTo>
                      <a:cubicBezTo>
                        <a:pt x="345" y="702"/>
                        <a:pt x="318" y="742"/>
                        <a:pt x="278" y="795"/>
                      </a:cubicBezTo>
                      <a:cubicBezTo>
                        <a:pt x="265" y="808"/>
                        <a:pt x="252" y="822"/>
                        <a:pt x="239" y="835"/>
                      </a:cubicBezTo>
                      <a:cubicBezTo>
                        <a:pt x="225" y="835"/>
                        <a:pt x="199" y="835"/>
                        <a:pt x="186" y="848"/>
                      </a:cubicBezTo>
                      <a:cubicBezTo>
                        <a:pt x="146" y="848"/>
                        <a:pt x="120" y="848"/>
                        <a:pt x="93" y="861"/>
                      </a:cubicBezTo>
                      <a:cubicBezTo>
                        <a:pt x="67" y="874"/>
                        <a:pt x="53" y="888"/>
                        <a:pt x="53" y="914"/>
                      </a:cubicBezTo>
                      <a:cubicBezTo>
                        <a:pt x="53" y="927"/>
                        <a:pt x="53" y="941"/>
                        <a:pt x="53" y="941"/>
                      </a:cubicBezTo>
                      <a:cubicBezTo>
                        <a:pt x="67" y="954"/>
                        <a:pt x="67" y="954"/>
                        <a:pt x="80" y="967"/>
                      </a:cubicBezTo>
                      <a:lnTo>
                        <a:pt x="398" y="967"/>
                      </a:lnTo>
                      <a:cubicBezTo>
                        <a:pt x="398" y="967"/>
                        <a:pt x="411" y="967"/>
                        <a:pt x="424" y="980"/>
                      </a:cubicBezTo>
                      <a:lnTo>
                        <a:pt x="477" y="980"/>
                      </a:lnTo>
                      <a:cubicBezTo>
                        <a:pt x="490" y="980"/>
                        <a:pt x="517" y="967"/>
                        <a:pt x="530" y="967"/>
                      </a:cubicBezTo>
                      <a:cubicBezTo>
                        <a:pt x="556" y="954"/>
                        <a:pt x="570" y="941"/>
                        <a:pt x="570" y="914"/>
                      </a:cubicBezTo>
                      <a:cubicBezTo>
                        <a:pt x="570" y="901"/>
                        <a:pt x="556" y="901"/>
                        <a:pt x="556" y="888"/>
                      </a:cubicBezTo>
                      <a:cubicBezTo>
                        <a:pt x="543" y="861"/>
                        <a:pt x="503" y="861"/>
                        <a:pt x="464" y="861"/>
                      </a:cubicBezTo>
                      <a:cubicBezTo>
                        <a:pt x="450" y="861"/>
                        <a:pt x="437" y="861"/>
                        <a:pt x="424" y="848"/>
                      </a:cubicBezTo>
                      <a:cubicBezTo>
                        <a:pt x="424" y="848"/>
                        <a:pt x="424" y="848"/>
                        <a:pt x="424" y="835"/>
                      </a:cubicBezTo>
                      <a:cubicBezTo>
                        <a:pt x="424" y="835"/>
                        <a:pt x="424" y="822"/>
                        <a:pt x="437" y="808"/>
                      </a:cubicBezTo>
                      <a:cubicBezTo>
                        <a:pt x="450" y="782"/>
                        <a:pt x="464" y="782"/>
                        <a:pt x="464" y="769"/>
                      </a:cubicBezTo>
                      <a:cubicBezTo>
                        <a:pt x="490" y="742"/>
                        <a:pt x="503" y="729"/>
                        <a:pt x="517" y="702"/>
                      </a:cubicBezTo>
                      <a:cubicBezTo>
                        <a:pt x="530" y="689"/>
                        <a:pt x="543" y="663"/>
                        <a:pt x="570" y="636"/>
                      </a:cubicBezTo>
                      <a:cubicBezTo>
                        <a:pt x="583" y="649"/>
                        <a:pt x="609" y="676"/>
                        <a:pt x="623" y="716"/>
                      </a:cubicBezTo>
                      <a:cubicBezTo>
                        <a:pt x="649" y="742"/>
                        <a:pt x="662" y="755"/>
                        <a:pt x="689" y="782"/>
                      </a:cubicBezTo>
                      <a:cubicBezTo>
                        <a:pt x="702" y="808"/>
                        <a:pt x="715" y="835"/>
                        <a:pt x="728" y="848"/>
                      </a:cubicBezTo>
                      <a:cubicBezTo>
                        <a:pt x="728" y="861"/>
                        <a:pt x="742" y="874"/>
                        <a:pt x="742" y="888"/>
                      </a:cubicBezTo>
                      <a:cubicBezTo>
                        <a:pt x="742" y="901"/>
                        <a:pt x="742" y="901"/>
                        <a:pt x="728" y="914"/>
                      </a:cubicBezTo>
                      <a:lnTo>
                        <a:pt x="702" y="914"/>
                      </a:lnTo>
                      <a:cubicBezTo>
                        <a:pt x="689" y="914"/>
                        <a:pt x="675" y="927"/>
                        <a:pt x="675" y="941"/>
                      </a:cubicBezTo>
                      <a:cubicBezTo>
                        <a:pt x="675" y="954"/>
                        <a:pt x="662" y="967"/>
                        <a:pt x="662" y="967"/>
                      </a:cubicBezTo>
                      <a:cubicBezTo>
                        <a:pt x="662" y="980"/>
                        <a:pt x="675" y="994"/>
                        <a:pt x="689" y="1007"/>
                      </a:cubicBezTo>
                      <a:cubicBezTo>
                        <a:pt x="702" y="1033"/>
                        <a:pt x="728" y="1033"/>
                        <a:pt x="768" y="1033"/>
                      </a:cubicBezTo>
                      <a:lnTo>
                        <a:pt x="1086" y="1033"/>
                      </a:lnTo>
                      <a:cubicBezTo>
                        <a:pt x="1112" y="1033"/>
                        <a:pt x="1139" y="1033"/>
                        <a:pt x="1152" y="1020"/>
                      </a:cubicBezTo>
                      <a:cubicBezTo>
                        <a:pt x="1178" y="1020"/>
                        <a:pt x="1192" y="1007"/>
                        <a:pt x="1192" y="980"/>
                      </a:cubicBezTo>
                      <a:cubicBezTo>
                        <a:pt x="1192" y="954"/>
                        <a:pt x="1178" y="941"/>
                        <a:pt x="1165" y="941"/>
                      </a:cubicBezTo>
                      <a:cubicBezTo>
                        <a:pt x="1139" y="927"/>
                        <a:pt x="1125" y="927"/>
                        <a:pt x="1099" y="927"/>
                      </a:cubicBezTo>
                      <a:cubicBezTo>
                        <a:pt x="1073" y="927"/>
                        <a:pt x="1046" y="914"/>
                        <a:pt x="1033" y="914"/>
                      </a:cubicBezTo>
                      <a:cubicBezTo>
                        <a:pt x="1020" y="914"/>
                        <a:pt x="993" y="914"/>
                        <a:pt x="967" y="901"/>
                      </a:cubicBezTo>
                      <a:cubicBezTo>
                        <a:pt x="967" y="901"/>
                        <a:pt x="953" y="888"/>
                        <a:pt x="940" y="888"/>
                      </a:cubicBezTo>
                      <a:cubicBezTo>
                        <a:pt x="927" y="874"/>
                        <a:pt x="914" y="848"/>
                        <a:pt x="887" y="822"/>
                      </a:cubicBezTo>
                      <a:cubicBezTo>
                        <a:pt x="861" y="795"/>
                        <a:pt x="834" y="755"/>
                        <a:pt x="795" y="716"/>
                      </a:cubicBezTo>
                      <a:cubicBezTo>
                        <a:pt x="755" y="663"/>
                        <a:pt x="715" y="597"/>
                        <a:pt x="649" y="517"/>
                      </a:cubicBezTo>
                      <a:cubicBezTo>
                        <a:pt x="689" y="477"/>
                        <a:pt x="715" y="438"/>
                        <a:pt x="742" y="398"/>
                      </a:cubicBezTo>
                      <a:cubicBezTo>
                        <a:pt x="768" y="358"/>
                        <a:pt x="795" y="319"/>
                        <a:pt x="834" y="266"/>
                      </a:cubicBezTo>
                      <a:cubicBezTo>
                        <a:pt x="861" y="239"/>
                        <a:pt x="874" y="226"/>
                        <a:pt x="900" y="213"/>
                      </a:cubicBezTo>
                      <a:cubicBezTo>
                        <a:pt x="927" y="213"/>
                        <a:pt x="940" y="199"/>
                        <a:pt x="980" y="199"/>
                      </a:cubicBezTo>
                      <a:lnTo>
                        <a:pt x="1125" y="199"/>
                      </a:lnTo>
                      <a:cubicBezTo>
                        <a:pt x="1139" y="199"/>
                        <a:pt x="1152" y="186"/>
                        <a:pt x="1165" y="186"/>
                      </a:cubicBezTo>
                      <a:cubicBezTo>
                        <a:pt x="1178" y="173"/>
                        <a:pt x="1178" y="160"/>
                        <a:pt x="1178" y="147"/>
                      </a:cubicBezTo>
                      <a:cubicBezTo>
                        <a:pt x="1178" y="107"/>
                        <a:pt x="1165" y="80"/>
                        <a:pt x="1125" y="80"/>
                      </a:cubicBezTo>
                      <a:lnTo>
                        <a:pt x="728" y="80"/>
                      </a:lnTo>
                      <a:cubicBezTo>
                        <a:pt x="689" y="80"/>
                        <a:pt x="675" y="80"/>
                        <a:pt x="649" y="94"/>
                      </a:cubicBezTo>
                      <a:cubicBezTo>
                        <a:pt x="636" y="107"/>
                        <a:pt x="623" y="120"/>
                        <a:pt x="623" y="147"/>
                      </a:cubicBezTo>
                      <a:cubicBezTo>
                        <a:pt x="623" y="160"/>
                        <a:pt x="636" y="173"/>
                        <a:pt x="649" y="186"/>
                      </a:cubicBezTo>
                      <a:cubicBezTo>
                        <a:pt x="662" y="186"/>
                        <a:pt x="662" y="199"/>
                        <a:pt x="675" y="199"/>
                      </a:cubicBezTo>
                      <a:cubicBezTo>
                        <a:pt x="675" y="199"/>
                        <a:pt x="689" y="199"/>
                        <a:pt x="689" y="213"/>
                      </a:cubicBezTo>
                      <a:cubicBezTo>
                        <a:pt x="689" y="213"/>
                        <a:pt x="675" y="226"/>
                        <a:pt x="662" y="252"/>
                      </a:cubicBezTo>
                      <a:cubicBezTo>
                        <a:pt x="649" y="266"/>
                        <a:pt x="636" y="292"/>
                        <a:pt x="623" y="319"/>
                      </a:cubicBezTo>
                      <a:lnTo>
                        <a:pt x="570" y="398"/>
                      </a:lnTo>
                      <a:cubicBezTo>
                        <a:pt x="543" y="372"/>
                        <a:pt x="517" y="345"/>
                        <a:pt x="503" y="305"/>
                      </a:cubicBezTo>
                      <a:cubicBezTo>
                        <a:pt x="477" y="279"/>
                        <a:pt x="464" y="252"/>
                        <a:pt x="450" y="239"/>
                      </a:cubicBezTo>
                      <a:cubicBezTo>
                        <a:pt x="437" y="213"/>
                        <a:pt x="424" y="199"/>
                        <a:pt x="411" y="173"/>
                      </a:cubicBezTo>
                      <a:cubicBezTo>
                        <a:pt x="411" y="160"/>
                        <a:pt x="398" y="147"/>
                        <a:pt x="398" y="147"/>
                      </a:cubicBezTo>
                      <a:cubicBezTo>
                        <a:pt x="398" y="133"/>
                        <a:pt x="411" y="133"/>
                        <a:pt x="424" y="133"/>
                      </a:cubicBezTo>
                      <a:lnTo>
                        <a:pt x="477" y="133"/>
                      </a:lnTo>
                      <a:cubicBezTo>
                        <a:pt x="490" y="133"/>
                        <a:pt x="517" y="120"/>
                        <a:pt x="530" y="107"/>
                      </a:cubicBezTo>
                      <a:cubicBezTo>
                        <a:pt x="543" y="94"/>
                        <a:pt x="543" y="80"/>
                        <a:pt x="543" y="67"/>
                      </a:cubicBezTo>
                      <a:cubicBezTo>
                        <a:pt x="543" y="54"/>
                        <a:pt x="543" y="54"/>
                        <a:pt x="543" y="41"/>
                      </a:cubicBezTo>
                      <a:cubicBezTo>
                        <a:pt x="543" y="41"/>
                        <a:pt x="530" y="27"/>
                        <a:pt x="530" y="27"/>
                      </a:cubicBezTo>
                      <a:cubicBezTo>
                        <a:pt x="517" y="14"/>
                        <a:pt x="503" y="14"/>
                        <a:pt x="490" y="1"/>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3901430" y="3946218"/>
                  <a:ext cx="60023" cy="100260"/>
                </a:xfrm>
                <a:custGeom>
                  <a:rect b="b" l="l" r="r" t="t"/>
                  <a:pathLst>
                    <a:path extrusionOk="0" h="1814" w="1086">
                      <a:moveTo>
                        <a:pt x="861" y="0"/>
                      </a:moveTo>
                      <a:cubicBezTo>
                        <a:pt x="834" y="0"/>
                        <a:pt x="781" y="0"/>
                        <a:pt x="728" y="14"/>
                      </a:cubicBezTo>
                      <a:lnTo>
                        <a:pt x="530" y="14"/>
                      </a:lnTo>
                      <a:cubicBezTo>
                        <a:pt x="464" y="14"/>
                        <a:pt x="398" y="27"/>
                        <a:pt x="331" y="27"/>
                      </a:cubicBezTo>
                      <a:cubicBezTo>
                        <a:pt x="265" y="40"/>
                        <a:pt x="212" y="40"/>
                        <a:pt x="173" y="40"/>
                      </a:cubicBezTo>
                      <a:cubicBezTo>
                        <a:pt x="146" y="53"/>
                        <a:pt x="133" y="67"/>
                        <a:pt x="133" y="93"/>
                      </a:cubicBezTo>
                      <a:cubicBezTo>
                        <a:pt x="133" y="159"/>
                        <a:pt x="120" y="212"/>
                        <a:pt x="120" y="265"/>
                      </a:cubicBezTo>
                      <a:cubicBezTo>
                        <a:pt x="120" y="318"/>
                        <a:pt x="106" y="358"/>
                        <a:pt x="106" y="397"/>
                      </a:cubicBezTo>
                      <a:cubicBezTo>
                        <a:pt x="106" y="437"/>
                        <a:pt x="93" y="477"/>
                        <a:pt x="93" y="530"/>
                      </a:cubicBezTo>
                      <a:cubicBezTo>
                        <a:pt x="93" y="569"/>
                        <a:pt x="80" y="622"/>
                        <a:pt x="67" y="675"/>
                      </a:cubicBezTo>
                      <a:cubicBezTo>
                        <a:pt x="67" y="702"/>
                        <a:pt x="67" y="715"/>
                        <a:pt x="67" y="742"/>
                      </a:cubicBezTo>
                      <a:cubicBezTo>
                        <a:pt x="67" y="755"/>
                        <a:pt x="67" y="768"/>
                        <a:pt x="67" y="781"/>
                      </a:cubicBezTo>
                      <a:cubicBezTo>
                        <a:pt x="67" y="821"/>
                        <a:pt x="67" y="861"/>
                        <a:pt x="80" y="887"/>
                      </a:cubicBezTo>
                      <a:cubicBezTo>
                        <a:pt x="93" y="914"/>
                        <a:pt x="106" y="927"/>
                        <a:pt x="146" y="927"/>
                      </a:cubicBezTo>
                      <a:cubicBezTo>
                        <a:pt x="159" y="927"/>
                        <a:pt x="173" y="927"/>
                        <a:pt x="212" y="914"/>
                      </a:cubicBezTo>
                      <a:cubicBezTo>
                        <a:pt x="239" y="914"/>
                        <a:pt x="265" y="900"/>
                        <a:pt x="305" y="900"/>
                      </a:cubicBezTo>
                      <a:cubicBezTo>
                        <a:pt x="345" y="887"/>
                        <a:pt x="384" y="874"/>
                        <a:pt x="424" y="874"/>
                      </a:cubicBezTo>
                      <a:cubicBezTo>
                        <a:pt x="464" y="861"/>
                        <a:pt x="503" y="861"/>
                        <a:pt x="556" y="861"/>
                      </a:cubicBezTo>
                      <a:cubicBezTo>
                        <a:pt x="623" y="861"/>
                        <a:pt x="689" y="874"/>
                        <a:pt x="728" y="887"/>
                      </a:cubicBezTo>
                      <a:cubicBezTo>
                        <a:pt x="781" y="914"/>
                        <a:pt x="821" y="940"/>
                        <a:pt x="848" y="967"/>
                      </a:cubicBezTo>
                      <a:cubicBezTo>
                        <a:pt x="874" y="993"/>
                        <a:pt x="901" y="1033"/>
                        <a:pt x="914" y="1072"/>
                      </a:cubicBezTo>
                      <a:cubicBezTo>
                        <a:pt x="914" y="1112"/>
                        <a:pt x="927" y="1152"/>
                        <a:pt x="927" y="1192"/>
                      </a:cubicBezTo>
                      <a:cubicBezTo>
                        <a:pt x="927" y="1244"/>
                        <a:pt x="914" y="1311"/>
                        <a:pt x="887" y="1364"/>
                      </a:cubicBezTo>
                      <a:cubicBezTo>
                        <a:pt x="874" y="1430"/>
                        <a:pt x="834" y="1483"/>
                        <a:pt x="795" y="1522"/>
                      </a:cubicBezTo>
                      <a:cubicBezTo>
                        <a:pt x="742" y="1575"/>
                        <a:pt x="689" y="1615"/>
                        <a:pt x="623" y="1642"/>
                      </a:cubicBezTo>
                      <a:cubicBezTo>
                        <a:pt x="543" y="1668"/>
                        <a:pt x="464" y="1681"/>
                        <a:pt x="371" y="1681"/>
                      </a:cubicBezTo>
                      <a:lnTo>
                        <a:pt x="292" y="1681"/>
                      </a:lnTo>
                      <a:cubicBezTo>
                        <a:pt x="265" y="1668"/>
                        <a:pt x="239" y="1668"/>
                        <a:pt x="212" y="1655"/>
                      </a:cubicBezTo>
                      <a:cubicBezTo>
                        <a:pt x="199" y="1642"/>
                        <a:pt x="173" y="1642"/>
                        <a:pt x="159" y="1628"/>
                      </a:cubicBezTo>
                      <a:cubicBezTo>
                        <a:pt x="146" y="1615"/>
                        <a:pt x="146" y="1602"/>
                        <a:pt x="146" y="1589"/>
                      </a:cubicBezTo>
                      <a:cubicBezTo>
                        <a:pt x="146" y="1562"/>
                        <a:pt x="146" y="1549"/>
                        <a:pt x="159" y="1549"/>
                      </a:cubicBezTo>
                      <a:cubicBezTo>
                        <a:pt x="173" y="1536"/>
                        <a:pt x="199" y="1536"/>
                        <a:pt x="212" y="1536"/>
                      </a:cubicBezTo>
                      <a:cubicBezTo>
                        <a:pt x="226" y="1522"/>
                        <a:pt x="239" y="1522"/>
                        <a:pt x="252" y="1509"/>
                      </a:cubicBezTo>
                      <a:cubicBezTo>
                        <a:pt x="265" y="1496"/>
                        <a:pt x="278" y="1483"/>
                        <a:pt x="278" y="1456"/>
                      </a:cubicBezTo>
                      <a:cubicBezTo>
                        <a:pt x="278" y="1417"/>
                        <a:pt x="265" y="1390"/>
                        <a:pt x="239" y="1377"/>
                      </a:cubicBezTo>
                      <a:cubicBezTo>
                        <a:pt x="226" y="1364"/>
                        <a:pt x="199" y="1364"/>
                        <a:pt x="173" y="1364"/>
                      </a:cubicBezTo>
                      <a:cubicBezTo>
                        <a:pt x="146" y="1364"/>
                        <a:pt x="133" y="1364"/>
                        <a:pt x="106" y="1377"/>
                      </a:cubicBezTo>
                      <a:cubicBezTo>
                        <a:pt x="93" y="1390"/>
                        <a:pt x="67" y="1403"/>
                        <a:pt x="53" y="1417"/>
                      </a:cubicBezTo>
                      <a:cubicBezTo>
                        <a:pt x="40" y="1443"/>
                        <a:pt x="27" y="1456"/>
                        <a:pt x="14" y="1483"/>
                      </a:cubicBezTo>
                      <a:cubicBezTo>
                        <a:pt x="14" y="1509"/>
                        <a:pt x="1" y="1536"/>
                        <a:pt x="1" y="1562"/>
                      </a:cubicBezTo>
                      <a:cubicBezTo>
                        <a:pt x="1" y="1628"/>
                        <a:pt x="27" y="1681"/>
                        <a:pt x="53" y="1708"/>
                      </a:cubicBezTo>
                      <a:cubicBezTo>
                        <a:pt x="80" y="1747"/>
                        <a:pt x="120" y="1774"/>
                        <a:pt x="159" y="1787"/>
                      </a:cubicBezTo>
                      <a:cubicBezTo>
                        <a:pt x="199" y="1800"/>
                        <a:pt x="239" y="1814"/>
                        <a:pt x="278" y="1814"/>
                      </a:cubicBezTo>
                      <a:lnTo>
                        <a:pt x="371" y="1814"/>
                      </a:lnTo>
                      <a:cubicBezTo>
                        <a:pt x="503" y="1814"/>
                        <a:pt x="609" y="1800"/>
                        <a:pt x="689" y="1761"/>
                      </a:cubicBezTo>
                      <a:cubicBezTo>
                        <a:pt x="781" y="1721"/>
                        <a:pt x="861" y="1681"/>
                        <a:pt x="914" y="1615"/>
                      </a:cubicBezTo>
                      <a:cubicBezTo>
                        <a:pt x="980" y="1562"/>
                        <a:pt x="1020" y="1496"/>
                        <a:pt x="1046" y="1417"/>
                      </a:cubicBezTo>
                      <a:cubicBezTo>
                        <a:pt x="1073" y="1350"/>
                        <a:pt x="1086" y="1271"/>
                        <a:pt x="1086" y="1205"/>
                      </a:cubicBezTo>
                      <a:cubicBezTo>
                        <a:pt x="1086" y="1152"/>
                        <a:pt x="1086" y="1086"/>
                        <a:pt x="1059" y="1033"/>
                      </a:cubicBezTo>
                      <a:cubicBezTo>
                        <a:pt x="1046" y="967"/>
                        <a:pt x="1020" y="914"/>
                        <a:pt x="967" y="874"/>
                      </a:cubicBezTo>
                      <a:cubicBezTo>
                        <a:pt x="940" y="821"/>
                        <a:pt x="887" y="781"/>
                        <a:pt x="821" y="755"/>
                      </a:cubicBezTo>
                      <a:cubicBezTo>
                        <a:pt x="755" y="728"/>
                        <a:pt x="662" y="715"/>
                        <a:pt x="570" y="715"/>
                      </a:cubicBezTo>
                      <a:lnTo>
                        <a:pt x="464" y="715"/>
                      </a:lnTo>
                      <a:cubicBezTo>
                        <a:pt x="424" y="728"/>
                        <a:pt x="384" y="728"/>
                        <a:pt x="358" y="742"/>
                      </a:cubicBezTo>
                      <a:cubicBezTo>
                        <a:pt x="318" y="742"/>
                        <a:pt x="292" y="755"/>
                        <a:pt x="265" y="755"/>
                      </a:cubicBezTo>
                      <a:cubicBezTo>
                        <a:pt x="239" y="768"/>
                        <a:pt x="226" y="768"/>
                        <a:pt x="212" y="768"/>
                      </a:cubicBezTo>
                      <a:lnTo>
                        <a:pt x="292" y="199"/>
                      </a:lnTo>
                      <a:cubicBezTo>
                        <a:pt x="318" y="186"/>
                        <a:pt x="345" y="186"/>
                        <a:pt x="398" y="172"/>
                      </a:cubicBezTo>
                      <a:cubicBezTo>
                        <a:pt x="464" y="172"/>
                        <a:pt x="517" y="172"/>
                        <a:pt x="570" y="159"/>
                      </a:cubicBezTo>
                      <a:lnTo>
                        <a:pt x="874" y="159"/>
                      </a:lnTo>
                      <a:cubicBezTo>
                        <a:pt x="901" y="159"/>
                        <a:pt x="914" y="146"/>
                        <a:pt x="940" y="146"/>
                      </a:cubicBezTo>
                      <a:cubicBezTo>
                        <a:pt x="967" y="133"/>
                        <a:pt x="980" y="106"/>
                        <a:pt x="980" y="80"/>
                      </a:cubicBezTo>
                      <a:cubicBezTo>
                        <a:pt x="980" y="53"/>
                        <a:pt x="967" y="27"/>
                        <a:pt x="940" y="27"/>
                      </a:cubicBezTo>
                      <a:cubicBezTo>
                        <a:pt x="927" y="14"/>
                        <a:pt x="887" y="0"/>
                        <a:pt x="861"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3885346" y="4261478"/>
                  <a:ext cx="143426" cy="143426"/>
                </a:xfrm>
                <a:custGeom>
                  <a:rect b="b" l="l" r="r" t="t"/>
                  <a:pathLst>
                    <a:path extrusionOk="0" h="2595" w="2595">
                      <a:moveTo>
                        <a:pt x="503" y="1"/>
                      </a:moveTo>
                      <a:cubicBezTo>
                        <a:pt x="225" y="1"/>
                        <a:pt x="0" y="226"/>
                        <a:pt x="0" y="504"/>
                      </a:cubicBezTo>
                      <a:lnTo>
                        <a:pt x="0" y="2052"/>
                      </a:lnTo>
                      <a:cubicBezTo>
                        <a:pt x="0" y="2383"/>
                        <a:pt x="225" y="2595"/>
                        <a:pt x="503" y="2595"/>
                      </a:cubicBezTo>
                      <a:lnTo>
                        <a:pt x="2052" y="2595"/>
                      </a:lnTo>
                      <a:cubicBezTo>
                        <a:pt x="2383" y="2595"/>
                        <a:pt x="2594" y="2383"/>
                        <a:pt x="2594" y="2052"/>
                      </a:cubicBezTo>
                      <a:lnTo>
                        <a:pt x="2594" y="504"/>
                      </a:lnTo>
                      <a:cubicBezTo>
                        <a:pt x="2594" y="226"/>
                        <a:pt x="2383" y="1"/>
                        <a:pt x="2052"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3885346" y="4453872"/>
                  <a:ext cx="143426" cy="143426"/>
                </a:xfrm>
                <a:custGeom>
                  <a:rect b="b" l="l" r="r" t="t"/>
                  <a:pathLst>
                    <a:path extrusionOk="0" h="2595" w="2595">
                      <a:moveTo>
                        <a:pt x="503" y="1"/>
                      </a:moveTo>
                      <a:cubicBezTo>
                        <a:pt x="225" y="1"/>
                        <a:pt x="0" y="226"/>
                        <a:pt x="0" y="556"/>
                      </a:cubicBezTo>
                      <a:lnTo>
                        <a:pt x="0" y="2092"/>
                      </a:lnTo>
                      <a:cubicBezTo>
                        <a:pt x="0" y="2370"/>
                        <a:pt x="225" y="2595"/>
                        <a:pt x="503" y="2595"/>
                      </a:cubicBezTo>
                      <a:lnTo>
                        <a:pt x="2052" y="2595"/>
                      </a:lnTo>
                      <a:cubicBezTo>
                        <a:pt x="2383" y="2595"/>
                        <a:pt x="2594" y="2370"/>
                        <a:pt x="2594" y="2092"/>
                      </a:cubicBezTo>
                      <a:lnTo>
                        <a:pt x="2594" y="556"/>
                      </a:lnTo>
                      <a:cubicBezTo>
                        <a:pt x="2594" y="226"/>
                        <a:pt x="2383" y="1"/>
                        <a:pt x="2052"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3885346" y="4645549"/>
                  <a:ext cx="143426" cy="338750"/>
                </a:xfrm>
                <a:custGeom>
                  <a:rect b="b" l="l" r="r" t="t"/>
                  <a:pathLst>
                    <a:path extrusionOk="0" h="6129" w="2595">
                      <a:moveTo>
                        <a:pt x="503" y="0"/>
                      </a:moveTo>
                      <a:cubicBezTo>
                        <a:pt x="225" y="0"/>
                        <a:pt x="0" y="278"/>
                        <a:pt x="0" y="556"/>
                      </a:cubicBezTo>
                      <a:lnTo>
                        <a:pt x="0" y="5625"/>
                      </a:lnTo>
                      <a:cubicBezTo>
                        <a:pt x="0" y="5903"/>
                        <a:pt x="225" y="6128"/>
                        <a:pt x="503" y="6128"/>
                      </a:cubicBezTo>
                      <a:lnTo>
                        <a:pt x="2052" y="6128"/>
                      </a:lnTo>
                      <a:cubicBezTo>
                        <a:pt x="2383" y="6128"/>
                        <a:pt x="2594" y="5903"/>
                        <a:pt x="2594" y="5625"/>
                      </a:cubicBezTo>
                      <a:lnTo>
                        <a:pt x="2594" y="556"/>
                      </a:lnTo>
                      <a:cubicBezTo>
                        <a:pt x="2594" y="278"/>
                        <a:pt x="2383" y="0"/>
                        <a:pt x="2052"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2" name="Google Shape;532;p27"/>
            <p:cNvSpPr/>
            <p:nvPr/>
          </p:nvSpPr>
          <p:spPr>
            <a:xfrm>
              <a:off x="2147989" y="3033268"/>
              <a:ext cx="278008" cy="1899077"/>
            </a:xfrm>
            <a:custGeom>
              <a:rect b="b" l="l" r="r" t="t"/>
              <a:pathLst>
                <a:path extrusionOk="0" h="34360" w="5030">
                  <a:moveTo>
                    <a:pt x="1" y="1"/>
                  </a:moveTo>
                  <a:lnTo>
                    <a:pt x="1" y="34359"/>
                  </a:lnTo>
                  <a:lnTo>
                    <a:pt x="5030" y="34359"/>
                  </a:lnTo>
                  <a:lnTo>
                    <a:pt x="50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2385761" y="3033268"/>
              <a:ext cx="40237" cy="1899077"/>
            </a:xfrm>
            <a:custGeom>
              <a:rect b="b" l="l" r="r" t="t"/>
              <a:pathLst>
                <a:path extrusionOk="0" h="34360" w="728">
                  <a:moveTo>
                    <a:pt x="0" y="1"/>
                  </a:moveTo>
                  <a:lnTo>
                    <a:pt x="0" y="34359"/>
                  </a:lnTo>
                  <a:lnTo>
                    <a:pt x="728" y="34359"/>
                  </a:lnTo>
                  <a:lnTo>
                    <a:pt x="728"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2243109" y="3094728"/>
              <a:ext cx="182888" cy="8843"/>
            </a:xfrm>
            <a:custGeom>
              <a:rect b="b" l="l" r="r" t="t"/>
              <a:pathLst>
                <a:path extrusionOk="0" h="160" w="3309">
                  <a:moveTo>
                    <a:pt x="0" y="1"/>
                  </a:moveTo>
                  <a:lnTo>
                    <a:pt x="0" y="159"/>
                  </a:lnTo>
                  <a:lnTo>
                    <a:pt x="3309" y="159"/>
                  </a:lnTo>
                  <a:lnTo>
                    <a:pt x="3309"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2303795" y="3170835"/>
              <a:ext cx="122202" cy="8788"/>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2303795" y="3273969"/>
              <a:ext cx="122202" cy="12491"/>
            </a:xfrm>
            <a:custGeom>
              <a:rect b="b" l="l" r="r" t="t"/>
              <a:pathLst>
                <a:path extrusionOk="0" h="226" w="2211">
                  <a:moveTo>
                    <a:pt x="1" y="0"/>
                  </a:moveTo>
                  <a:lnTo>
                    <a:pt x="1" y="225"/>
                  </a:lnTo>
                  <a:lnTo>
                    <a:pt x="2211" y="225"/>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2303795" y="3380750"/>
              <a:ext cx="122202" cy="9562"/>
            </a:xfrm>
            <a:custGeom>
              <a:rect b="b" l="l" r="r" t="t"/>
              <a:pathLst>
                <a:path extrusionOk="0" h="173" w="2211">
                  <a:moveTo>
                    <a:pt x="1" y="1"/>
                  </a:moveTo>
                  <a:lnTo>
                    <a:pt x="1" y="173"/>
                  </a:lnTo>
                  <a:lnTo>
                    <a:pt x="2211" y="173"/>
                  </a:lnTo>
                  <a:lnTo>
                    <a:pt x="2211"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2303795" y="3545344"/>
              <a:ext cx="122202" cy="9562"/>
            </a:xfrm>
            <a:custGeom>
              <a:rect b="b" l="l" r="r" t="t"/>
              <a:pathLst>
                <a:path extrusionOk="0" h="173" w="2211">
                  <a:moveTo>
                    <a:pt x="1" y="0"/>
                  </a:moveTo>
                  <a:lnTo>
                    <a:pt x="1" y="173"/>
                  </a:lnTo>
                  <a:lnTo>
                    <a:pt x="2211" y="173"/>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2303795" y="3652126"/>
              <a:ext cx="122202" cy="9562"/>
            </a:xfrm>
            <a:custGeom>
              <a:rect b="b" l="l" r="r" t="t"/>
              <a:pathLst>
                <a:path extrusionOk="0" h="173" w="2211">
                  <a:moveTo>
                    <a:pt x="1" y="1"/>
                  </a:moveTo>
                  <a:lnTo>
                    <a:pt x="1" y="173"/>
                  </a:lnTo>
                  <a:lnTo>
                    <a:pt x="2211" y="173"/>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2303795" y="3758963"/>
              <a:ext cx="122202" cy="8788"/>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2303795" y="3920628"/>
              <a:ext cx="122202" cy="8788"/>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2303795" y="4023761"/>
              <a:ext cx="122202" cy="12491"/>
            </a:xfrm>
            <a:custGeom>
              <a:rect b="b" l="l" r="r" t="t"/>
              <a:pathLst>
                <a:path extrusionOk="0" h="226" w="2211">
                  <a:moveTo>
                    <a:pt x="1" y="0"/>
                  </a:moveTo>
                  <a:lnTo>
                    <a:pt x="1" y="225"/>
                  </a:lnTo>
                  <a:lnTo>
                    <a:pt x="2211" y="225"/>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2303795" y="4130543"/>
              <a:ext cx="122202" cy="9562"/>
            </a:xfrm>
            <a:custGeom>
              <a:rect b="b" l="l" r="r" t="t"/>
              <a:pathLst>
                <a:path extrusionOk="0" h="173" w="2211">
                  <a:moveTo>
                    <a:pt x="1" y="1"/>
                  </a:moveTo>
                  <a:lnTo>
                    <a:pt x="1" y="173"/>
                  </a:lnTo>
                  <a:lnTo>
                    <a:pt x="2211" y="173"/>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2303795" y="4292208"/>
              <a:ext cx="122202" cy="12491"/>
            </a:xfrm>
            <a:custGeom>
              <a:rect b="b" l="l" r="r" t="t"/>
              <a:pathLst>
                <a:path extrusionOk="0" h="226" w="2211">
                  <a:moveTo>
                    <a:pt x="1" y="1"/>
                  </a:moveTo>
                  <a:lnTo>
                    <a:pt x="1" y="226"/>
                  </a:lnTo>
                  <a:lnTo>
                    <a:pt x="2211" y="226"/>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2303795" y="4398989"/>
              <a:ext cx="122202" cy="8843"/>
            </a:xfrm>
            <a:custGeom>
              <a:rect b="b" l="l" r="r" t="t"/>
              <a:pathLst>
                <a:path extrusionOk="0" h="160" w="2211">
                  <a:moveTo>
                    <a:pt x="1" y="1"/>
                  </a:moveTo>
                  <a:lnTo>
                    <a:pt x="1" y="160"/>
                  </a:lnTo>
                  <a:lnTo>
                    <a:pt x="2211" y="160"/>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2303795" y="4505826"/>
              <a:ext cx="122202" cy="8843"/>
            </a:xfrm>
            <a:custGeom>
              <a:rect b="b" l="l" r="r" t="t"/>
              <a:pathLst>
                <a:path extrusionOk="0" h="160" w="2211">
                  <a:moveTo>
                    <a:pt x="1" y="0"/>
                  </a:moveTo>
                  <a:lnTo>
                    <a:pt x="1" y="159"/>
                  </a:lnTo>
                  <a:lnTo>
                    <a:pt x="2211" y="159"/>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2303795" y="4667491"/>
              <a:ext cx="122202" cy="8843"/>
            </a:xfrm>
            <a:custGeom>
              <a:rect b="b" l="l" r="r" t="t"/>
              <a:pathLst>
                <a:path extrusionOk="0" h="160" w="2211">
                  <a:moveTo>
                    <a:pt x="1" y="0"/>
                  </a:moveTo>
                  <a:lnTo>
                    <a:pt x="1" y="159"/>
                  </a:lnTo>
                  <a:lnTo>
                    <a:pt x="2211" y="159"/>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2303795" y="4773554"/>
              <a:ext cx="122202" cy="9562"/>
            </a:xfrm>
            <a:custGeom>
              <a:rect b="b" l="l" r="r" t="t"/>
              <a:pathLst>
                <a:path extrusionOk="0" h="173" w="2211">
                  <a:moveTo>
                    <a:pt x="1" y="0"/>
                  </a:moveTo>
                  <a:lnTo>
                    <a:pt x="1" y="172"/>
                  </a:lnTo>
                  <a:lnTo>
                    <a:pt x="2211" y="172"/>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2303795" y="4877406"/>
              <a:ext cx="122202" cy="12491"/>
            </a:xfrm>
            <a:custGeom>
              <a:rect b="b" l="l" r="r" t="t"/>
              <a:pathLst>
                <a:path extrusionOk="0" h="226" w="2211">
                  <a:moveTo>
                    <a:pt x="1" y="1"/>
                  </a:moveTo>
                  <a:lnTo>
                    <a:pt x="1" y="226"/>
                  </a:lnTo>
                  <a:lnTo>
                    <a:pt x="2211" y="226"/>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2243109" y="3466363"/>
              <a:ext cx="182888" cy="12491"/>
            </a:xfrm>
            <a:custGeom>
              <a:rect b="b" l="l" r="r" t="t"/>
              <a:pathLst>
                <a:path extrusionOk="0" h="226" w="3309">
                  <a:moveTo>
                    <a:pt x="0" y="0"/>
                  </a:moveTo>
                  <a:lnTo>
                    <a:pt x="0" y="225"/>
                  </a:lnTo>
                  <a:lnTo>
                    <a:pt x="3309" y="225"/>
                  </a:lnTo>
                  <a:lnTo>
                    <a:pt x="3309"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2243109" y="3840873"/>
              <a:ext cx="182888" cy="9562"/>
            </a:xfrm>
            <a:custGeom>
              <a:rect b="b" l="l" r="r" t="t"/>
              <a:pathLst>
                <a:path extrusionOk="0" h="173" w="3309">
                  <a:moveTo>
                    <a:pt x="0" y="0"/>
                  </a:moveTo>
                  <a:lnTo>
                    <a:pt x="0" y="173"/>
                  </a:lnTo>
                  <a:lnTo>
                    <a:pt x="3309" y="173"/>
                  </a:lnTo>
                  <a:lnTo>
                    <a:pt x="3309"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2243109" y="4213227"/>
              <a:ext cx="182888" cy="8843"/>
            </a:xfrm>
            <a:custGeom>
              <a:rect b="b" l="l" r="r" t="t"/>
              <a:pathLst>
                <a:path extrusionOk="0" h="160" w="3309">
                  <a:moveTo>
                    <a:pt x="0" y="0"/>
                  </a:moveTo>
                  <a:lnTo>
                    <a:pt x="0" y="159"/>
                  </a:lnTo>
                  <a:lnTo>
                    <a:pt x="3309" y="159"/>
                  </a:lnTo>
                  <a:lnTo>
                    <a:pt x="3309"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2243109" y="4587736"/>
              <a:ext cx="182888" cy="9562"/>
            </a:xfrm>
            <a:custGeom>
              <a:rect b="b" l="l" r="r" t="t"/>
              <a:pathLst>
                <a:path extrusionOk="0" h="173" w="3309">
                  <a:moveTo>
                    <a:pt x="0" y="1"/>
                  </a:moveTo>
                  <a:lnTo>
                    <a:pt x="0" y="173"/>
                  </a:lnTo>
                  <a:lnTo>
                    <a:pt x="3309" y="173"/>
                  </a:lnTo>
                  <a:lnTo>
                    <a:pt x="3309"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2330877" y="3728233"/>
              <a:ext cx="317526" cy="1058089"/>
            </a:xfrm>
            <a:custGeom>
              <a:rect b="b" l="l" r="r" t="t"/>
              <a:pathLst>
                <a:path extrusionOk="0" h="19144" w="5745">
                  <a:moveTo>
                    <a:pt x="3097" y="0"/>
                  </a:moveTo>
                  <a:lnTo>
                    <a:pt x="450" y="331"/>
                  </a:lnTo>
                  <a:cubicBezTo>
                    <a:pt x="67" y="2263"/>
                    <a:pt x="0" y="5466"/>
                    <a:pt x="397" y="8987"/>
                  </a:cubicBezTo>
                  <a:cubicBezTo>
                    <a:pt x="1047" y="14626"/>
                    <a:pt x="2590" y="19143"/>
                    <a:pt x="3848" y="19143"/>
                  </a:cubicBezTo>
                  <a:cubicBezTo>
                    <a:pt x="3872" y="19143"/>
                    <a:pt x="3895" y="19142"/>
                    <a:pt x="3918" y="19138"/>
                  </a:cubicBezTo>
                  <a:cubicBezTo>
                    <a:pt x="5242" y="18980"/>
                    <a:pt x="5744" y="14228"/>
                    <a:pt x="5083" y="8497"/>
                  </a:cubicBezTo>
                  <a:cubicBezTo>
                    <a:pt x="4633" y="4911"/>
                    <a:pt x="3918" y="1827"/>
                    <a:pt x="30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2340384" y="4042056"/>
              <a:ext cx="286796" cy="744266"/>
            </a:xfrm>
            <a:custGeom>
              <a:rect b="b" l="l" r="r" t="t"/>
              <a:pathLst>
                <a:path extrusionOk="0" h="13466" w="5189">
                  <a:moveTo>
                    <a:pt x="0" y="0"/>
                  </a:moveTo>
                  <a:cubicBezTo>
                    <a:pt x="53" y="1059"/>
                    <a:pt x="106" y="2158"/>
                    <a:pt x="225" y="3309"/>
                  </a:cubicBezTo>
                  <a:cubicBezTo>
                    <a:pt x="875" y="8948"/>
                    <a:pt x="2418" y="13465"/>
                    <a:pt x="3676" y="13465"/>
                  </a:cubicBezTo>
                  <a:cubicBezTo>
                    <a:pt x="3700" y="13465"/>
                    <a:pt x="3723" y="13464"/>
                    <a:pt x="3746" y="13460"/>
                  </a:cubicBezTo>
                  <a:cubicBezTo>
                    <a:pt x="4686" y="13355"/>
                    <a:pt x="5189" y="10919"/>
                    <a:pt x="5189" y="7505"/>
                  </a:cubicBezTo>
                  <a:lnTo>
                    <a:pt x="5189" y="7505"/>
                  </a:lnTo>
                  <a:cubicBezTo>
                    <a:pt x="4695" y="7986"/>
                    <a:pt x="4237" y="8200"/>
                    <a:pt x="3813" y="8200"/>
                  </a:cubicBezTo>
                  <a:cubicBezTo>
                    <a:pt x="1860" y="8200"/>
                    <a:pt x="631" y="3676"/>
                    <a:pt x="0" y="0"/>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2455953" y="3840431"/>
              <a:ext cx="101034" cy="247886"/>
            </a:xfrm>
            <a:custGeom>
              <a:rect b="b" l="l" r="r" t="t"/>
              <a:pathLst>
                <a:path extrusionOk="0" h="4485" w="1828">
                  <a:moveTo>
                    <a:pt x="561" y="1"/>
                  </a:moveTo>
                  <a:cubicBezTo>
                    <a:pt x="542" y="1"/>
                    <a:pt x="522" y="3"/>
                    <a:pt x="504" y="8"/>
                  </a:cubicBezTo>
                  <a:cubicBezTo>
                    <a:pt x="173" y="75"/>
                    <a:pt x="1" y="1120"/>
                    <a:pt x="226" y="2325"/>
                  </a:cubicBezTo>
                  <a:cubicBezTo>
                    <a:pt x="445" y="3561"/>
                    <a:pt x="914" y="4484"/>
                    <a:pt x="1244" y="4484"/>
                  </a:cubicBezTo>
                  <a:cubicBezTo>
                    <a:pt x="1253" y="4484"/>
                    <a:pt x="1262" y="4483"/>
                    <a:pt x="1271" y="4482"/>
                  </a:cubicBezTo>
                  <a:cubicBezTo>
                    <a:pt x="1655" y="4376"/>
                    <a:pt x="1827" y="3317"/>
                    <a:pt x="1602" y="2113"/>
                  </a:cubicBezTo>
                  <a:cubicBezTo>
                    <a:pt x="1388" y="955"/>
                    <a:pt x="935"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2257700" y="3341232"/>
              <a:ext cx="396562" cy="371691"/>
            </a:xfrm>
            <a:custGeom>
              <a:rect b="b" l="l" r="r" t="t"/>
              <a:pathLst>
                <a:path extrusionOk="0" h="6725" w="7175">
                  <a:moveTo>
                    <a:pt x="993" y="1"/>
                  </a:moveTo>
                  <a:cubicBezTo>
                    <a:pt x="2317" y="2489"/>
                    <a:pt x="663" y="2595"/>
                    <a:pt x="332" y="4143"/>
                  </a:cubicBezTo>
                  <a:cubicBezTo>
                    <a:pt x="1" y="5679"/>
                    <a:pt x="1443" y="6724"/>
                    <a:pt x="1443" y="6724"/>
                  </a:cubicBezTo>
                  <a:lnTo>
                    <a:pt x="4580" y="6393"/>
                  </a:lnTo>
                  <a:cubicBezTo>
                    <a:pt x="7174" y="1430"/>
                    <a:pt x="994" y="1"/>
                    <a:pt x="9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2300866" y="3488914"/>
              <a:ext cx="246559" cy="224009"/>
            </a:xfrm>
            <a:custGeom>
              <a:rect b="b" l="l" r="r" t="t"/>
              <a:pathLst>
                <a:path extrusionOk="0" h="4053" w="4461">
                  <a:moveTo>
                    <a:pt x="3299" y="0"/>
                  </a:moveTo>
                  <a:cubicBezTo>
                    <a:pt x="3169" y="0"/>
                    <a:pt x="3085" y="164"/>
                    <a:pt x="3085" y="585"/>
                  </a:cubicBezTo>
                  <a:cubicBezTo>
                    <a:pt x="3069" y="1166"/>
                    <a:pt x="2954" y="1354"/>
                    <a:pt x="2792" y="1354"/>
                  </a:cubicBezTo>
                  <a:cubicBezTo>
                    <a:pt x="2490" y="1354"/>
                    <a:pt x="2027" y="703"/>
                    <a:pt x="1739" y="703"/>
                  </a:cubicBezTo>
                  <a:cubicBezTo>
                    <a:pt x="1652" y="703"/>
                    <a:pt x="1582" y="762"/>
                    <a:pt x="1536" y="916"/>
                  </a:cubicBezTo>
                  <a:cubicBezTo>
                    <a:pt x="1340" y="1528"/>
                    <a:pt x="1938" y="3037"/>
                    <a:pt x="1419" y="3037"/>
                  </a:cubicBezTo>
                  <a:cubicBezTo>
                    <a:pt x="1377" y="3037"/>
                    <a:pt x="1328" y="3027"/>
                    <a:pt x="1271" y="3007"/>
                  </a:cubicBezTo>
                  <a:cubicBezTo>
                    <a:pt x="708" y="2797"/>
                    <a:pt x="369" y="2411"/>
                    <a:pt x="211" y="2411"/>
                  </a:cubicBezTo>
                  <a:cubicBezTo>
                    <a:pt x="119" y="2411"/>
                    <a:pt x="87" y="2538"/>
                    <a:pt x="107" y="2901"/>
                  </a:cubicBezTo>
                  <a:cubicBezTo>
                    <a:pt x="107" y="3126"/>
                    <a:pt x="54" y="3285"/>
                    <a:pt x="1" y="3391"/>
                  </a:cubicBezTo>
                  <a:cubicBezTo>
                    <a:pt x="332" y="3841"/>
                    <a:pt x="662" y="4052"/>
                    <a:pt x="662" y="4052"/>
                  </a:cubicBezTo>
                  <a:lnTo>
                    <a:pt x="3799" y="3721"/>
                  </a:lnTo>
                  <a:cubicBezTo>
                    <a:pt x="4249" y="2848"/>
                    <a:pt x="4461" y="2067"/>
                    <a:pt x="4408" y="1352"/>
                  </a:cubicBezTo>
                  <a:cubicBezTo>
                    <a:pt x="4074" y="756"/>
                    <a:pt x="3580"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2319160" y="3684625"/>
              <a:ext cx="216603" cy="130382"/>
            </a:xfrm>
            <a:custGeom>
              <a:rect b="b" l="l" r="r" t="t"/>
              <a:pathLst>
                <a:path extrusionOk="0" h="2359" w="3919">
                  <a:moveTo>
                    <a:pt x="3604" y="1"/>
                  </a:moveTo>
                  <a:cubicBezTo>
                    <a:pt x="3580" y="1"/>
                    <a:pt x="3553" y="7"/>
                    <a:pt x="3521" y="22"/>
                  </a:cubicBezTo>
                  <a:lnTo>
                    <a:pt x="106" y="405"/>
                  </a:lnTo>
                  <a:cubicBezTo>
                    <a:pt x="54" y="405"/>
                    <a:pt x="1" y="458"/>
                    <a:pt x="1" y="511"/>
                  </a:cubicBezTo>
                  <a:lnTo>
                    <a:pt x="159" y="2232"/>
                  </a:lnTo>
                  <a:cubicBezTo>
                    <a:pt x="159" y="2309"/>
                    <a:pt x="223" y="2359"/>
                    <a:pt x="278" y="2359"/>
                  </a:cubicBezTo>
                  <a:cubicBezTo>
                    <a:pt x="298" y="2359"/>
                    <a:pt x="317" y="2352"/>
                    <a:pt x="331" y="2338"/>
                  </a:cubicBezTo>
                  <a:lnTo>
                    <a:pt x="3799" y="1954"/>
                  </a:lnTo>
                  <a:cubicBezTo>
                    <a:pt x="3852" y="1954"/>
                    <a:pt x="3918" y="1901"/>
                    <a:pt x="3918" y="1782"/>
                  </a:cubicBezTo>
                  <a:lnTo>
                    <a:pt x="3746" y="127"/>
                  </a:lnTo>
                  <a:cubicBezTo>
                    <a:pt x="3707" y="50"/>
                    <a:pt x="3669" y="1"/>
                    <a:pt x="36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rot="41933">
              <a:off x="2322676" y="3739527"/>
              <a:ext cx="215526" cy="77273"/>
            </a:xfrm>
            <a:custGeom>
              <a:rect b="b" l="l" r="r" t="t"/>
              <a:pathLst>
                <a:path extrusionOk="0" h="1398" w="3866">
                  <a:moveTo>
                    <a:pt x="3746" y="0"/>
                  </a:moveTo>
                  <a:lnTo>
                    <a:pt x="1" y="437"/>
                  </a:lnTo>
                  <a:lnTo>
                    <a:pt x="106" y="1271"/>
                  </a:lnTo>
                  <a:cubicBezTo>
                    <a:pt x="106" y="1348"/>
                    <a:pt x="170" y="1398"/>
                    <a:pt x="225" y="1398"/>
                  </a:cubicBezTo>
                  <a:cubicBezTo>
                    <a:pt x="245" y="1398"/>
                    <a:pt x="264" y="1391"/>
                    <a:pt x="278" y="1377"/>
                  </a:cubicBezTo>
                  <a:lnTo>
                    <a:pt x="3746" y="993"/>
                  </a:lnTo>
                  <a:cubicBezTo>
                    <a:pt x="3799" y="993"/>
                    <a:pt x="3865" y="940"/>
                    <a:pt x="3865" y="821"/>
                  </a:cubicBezTo>
                  <a:lnTo>
                    <a:pt x="3746" y="0"/>
                  </a:lnTo>
                  <a:close/>
                </a:path>
              </a:pathLst>
            </a:custGeom>
            <a:solidFill>
              <a:srgbClr val="CCC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2456672" y="4432649"/>
              <a:ext cx="239982" cy="242138"/>
            </a:xfrm>
            <a:custGeom>
              <a:rect b="b" l="l" r="r" t="t"/>
              <a:pathLst>
                <a:path extrusionOk="0" h="4381" w="4342">
                  <a:moveTo>
                    <a:pt x="2635" y="1"/>
                  </a:moveTo>
                  <a:lnTo>
                    <a:pt x="107" y="3085"/>
                  </a:lnTo>
                  <a:cubicBezTo>
                    <a:pt x="0" y="3839"/>
                    <a:pt x="1571" y="4380"/>
                    <a:pt x="2831" y="4380"/>
                  </a:cubicBezTo>
                  <a:cubicBezTo>
                    <a:pt x="3605" y="4380"/>
                    <a:pt x="4261" y="4177"/>
                    <a:pt x="4342" y="3693"/>
                  </a:cubicBezTo>
                  <a:lnTo>
                    <a:pt x="2635" y="1"/>
                  </a:lnTo>
                  <a:close/>
                </a:path>
              </a:pathLst>
            </a:custGeom>
            <a:solidFill>
              <a:srgbClr val="F9A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2462531" y="3783060"/>
              <a:ext cx="356326" cy="853756"/>
            </a:xfrm>
            <a:custGeom>
              <a:rect b="b" l="l" r="r" t="t"/>
              <a:pathLst>
                <a:path extrusionOk="0" h="15447" w="6447">
                  <a:moveTo>
                    <a:pt x="2198" y="1"/>
                  </a:moveTo>
                  <a:lnTo>
                    <a:pt x="1" y="14785"/>
                  </a:lnTo>
                  <a:lnTo>
                    <a:pt x="4236" y="15446"/>
                  </a:lnTo>
                  <a:lnTo>
                    <a:pt x="6446" y="610"/>
                  </a:lnTo>
                  <a:lnTo>
                    <a:pt x="21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2575171" y="3798426"/>
              <a:ext cx="243685" cy="838391"/>
            </a:xfrm>
            <a:custGeom>
              <a:rect b="b" l="l" r="r" t="t"/>
              <a:pathLst>
                <a:path extrusionOk="0" h="15169" w="4409">
                  <a:moveTo>
                    <a:pt x="2198" y="1"/>
                  </a:moveTo>
                  <a:lnTo>
                    <a:pt x="1" y="14838"/>
                  </a:lnTo>
                  <a:lnTo>
                    <a:pt x="2198" y="15168"/>
                  </a:lnTo>
                  <a:lnTo>
                    <a:pt x="4408" y="332"/>
                  </a:lnTo>
                  <a:lnTo>
                    <a:pt x="21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2578542" y="3612663"/>
              <a:ext cx="240314" cy="242083"/>
            </a:xfrm>
            <a:custGeom>
              <a:rect b="b" l="l" r="r" t="t"/>
              <a:pathLst>
                <a:path extrusionOk="0" h="4380" w="4348">
                  <a:moveTo>
                    <a:pt x="2587" y="0"/>
                  </a:moveTo>
                  <a:lnTo>
                    <a:pt x="99" y="3084"/>
                  </a:lnTo>
                  <a:cubicBezTo>
                    <a:pt x="0" y="3839"/>
                    <a:pt x="1569" y="4380"/>
                    <a:pt x="2830" y="4380"/>
                  </a:cubicBezTo>
                  <a:cubicBezTo>
                    <a:pt x="3604" y="4380"/>
                    <a:pt x="4262" y="4176"/>
                    <a:pt x="4347" y="3693"/>
                  </a:cubicBezTo>
                  <a:lnTo>
                    <a:pt x="2587" y="0"/>
                  </a:ln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2675431" y="3611472"/>
              <a:ext cx="79755" cy="77267"/>
            </a:xfrm>
            <a:custGeom>
              <a:rect b="b" l="l" r="r" t="t"/>
              <a:pathLst>
                <a:path extrusionOk="0" h="1398" w="1443">
                  <a:moveTo>
                    <a:pt x="834" y="0"/>
                  </a:moveTo>
                  <a:lnTo>
                    <a:pt x="0" y="1046"/>
                  </a:lnTo>
                  <a:cubicBezTo>
                    <a:pt x="172" y="1218"/>
                    <a:pt x="384" y="1324"/>
                    <a:pt x="662" y="1377"/>
                  </a:cubicBezTo>
                  <a:cubicBezTo>
                    <a:pt x="736" y="1391"/>
                    <a:pt x="811" y="1397"/>
                    <a:pt x="884" y="1397"/>
                  </a:cubicBezTo>
                  <a:cubicBezTo>
                    <a:pt x="1085" y="1397"/>
                    <a:pt x="1278" y="1348"/>
                    <a:pt x="1443" y="1271"/>
                  </a:cubicBezTo>
                  <a:lnTo>
                    <a:pt x="834" y="0"/>
                  </a:ln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2071937" y="4088096"/>
              <a:ext cx="777649" cy="963467"/>
            </a:xfrm>
            <a:custGeom>
              <a:rect b="b" l="l" r="r" t="t"/>
              <a:pathLst>
                <a:path extrusionOk="0" h="17432" w="14070">
                  <a:moveTo>
                    <a:pt x="0" y="1"/>
                  </a:moveTo>
                  <a:lnTo>
                    <a:pt x="0" y="13726"/>
                  </a:lnTo>
                  <a:cubicBezTo>
                    <a:pt x="0" y="15777"/>
                    <a:pt x="1377" y="17432"/>
                    <a:pt x="3097" y="17432"/>
                  </a:cubicBezTo>
                  <a:lnTo>
                    <a:pt x="10972" y="17432"/>
                  </a:lnTo>
                  <a:cubicBezTo>
                    <a:pt x="12693" y="17432"/>
                    <a:pt x="14069" y="15777"/>
                    <a:pt x="14069" y="13726"/>
                  </a:cubicBezTo>
                  <a:lnTo>
                    <a:pt x="140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2108462" y="4246876"/>
              <a:ext cx="741115" cy="804661"/>
            </a:xfrm>
            <a:custGeom>
              <a:rect b="b" l="l" r="r" t="t"/>
              <a:pathLst>
                <a:path extrusionOk="0" h="17432" w="13409">
                  <a:moveTo>
                    <a:pt x="11701" y="1"/>
                  </a:moveTo>
                  <a:lnTo>
                    <a:pt x="11701" y="12469"/>
                  </a:lnTo>
                  <a:cubicBezTo>
                    <a:pt x="11701" y="14507"/>
                    <a:pt x="10258" y="16161"/>
                    <a:pt x="8551" y="16161"/>
                  </a:cubicBezTo>
                  <a:lnTo>
                    <a:pt x="716" y="16161"/>
                  </a:lnTo>
                  <a:cubicBezTo>
                    <a:pt x="451" y="16161"/>
                    <a:pt x="226" y="16108"/>
                    <a:pt x="1" y="16042"/>
                  </a:cubicBezTo>
                  <a:lnTo>
                    <a:pt x="1" y="16042"/>
                  </a:lnTo>
                  <a:cubicBezTo>
                    <a:pt x="557" y="16876"/>
                    <a:pt x="1443" y="17432"/>
                    <a:pt x="2436" y="17432"/>
                  </a:cubicBezTo>
                  <a:lnTo>
                    <a:pt x="10311" y="17432"/>
                  </a:lnTo>
                  <a:cubicBezTo>
                    <a:pt x="12032" y="17432"/>
                    <a:pt x="13408" y="15777"/>
                    <a:pt x="13408" y="13726"/>
                  </a:cubicBezTo>
                  <a:lnTo>
                    <a:pt x="134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2166283" y="4298066"/>
              <a:ext cx="460897" cy="490908"/>
            </a:xfrm>
            <a:custGeom>
              <a:rect b="b" l="l" r="r" t="t"/>
              <a:pathLst>
                <a:path extrusionOk="0" h="8882" w="8339">
                  <a:moveTo>
                    <a:pt x="4196" y="1"/>
                  </a:moveTo>
                  <a:cubicBezTo>
                    <a:pt x="1880" y="1"/>
                    <a:pt x="0" y="1986"/>
                    <a:pt x="0" y="4421"/>
                  </a:cubicBezTo>
                  <a:cubicBezTo>
                    <a:pt x="0" y="6896"/>
                    <a:pt x="1880" y="8881"/>
                    <a:pt x="4196" y="8881"/>
                  </a:cubicBezTo>
                  <a:cubicBezTo>
                    <a:pt x="6459" y="8881"/>
                    <a:pt x="8339" y="6896"/>
                    <a:pt x="8339" y="4421"/>
                  </a:cubicBezTo>
                  <a:cubicBezTo>
                    <a:pt x="8339" y="1986"/>
                    <a:pt x="6459" y="1"/>
                    <a:pt x="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3108471" y="4362456"/>
              <a:ext cx="426519" cy="429448"/>
            </a:xfrm>
            <a:custGeom>
              <a:rect b="b" l="l" r="r" t="t"/>
              <a:pathLst>
                <a:path extrusionOk="0" h="7770" w="7717">
                  <a:moveTo>
                    <a:pt x="3865" y="1430"/>
                  </a:moveTo>
                  <a:cubicBezTo>
                    <a:pt x="5189" y="1430"/>
                    <a:pt x="6287" y="2541"/>
                    <a:pt x="6287" y="3865"/>
                  </a:cubicBezTo>
                  <a:cubicBezTo>
                    <a:pt x="6287" y="5241"/>
                    <a:pt x="5189" y="6287"/>
                    <a:pt x="3865" y="6287"/>
                  </a:cubicBezTo>
                  <a:cubicBezTo>
                    <a:pt x="2542" y="6287"/>
                    <a:pt x="1430" y="5241"/>
                    <a:pt x="1430" y="3865"/>
                  </a:cubicBezTo>
                  <a:cubicBezTo>
                    <a:pt x="1430" y="2541"/>
                    <a:pt x="2542" y="1430"/>
                    <a:pt x="3865" y="1430"/>
                  </a:cubicBezTo>
                  <a:close/>
                  <a:moveTo>
                    <a:pt x="3865" y="0"/>
                  </a:moveTo>
                  <a:cubicBezTo>
                    <a:pt x="1708" y="0"/>
                    <a:pt x="0" y="1708"/>
                    <a:pt x="0" y="3865"/>
                  </a:cubicBezTo>
                  <a:cubicBezTo>
                    <a:pt x="0" y="6009"/>
                    <a:pt x="1708" y="7769"/>
                    <a:pt x="3865" y="7769"/>
                  </a:cubicBezTo>
                  <a:cubicBezTo>
                    <a:pt x="6009" y="7769"/>
                    <a:pt x="7717" y="6009"/>
                    <a:pt x="7717" y="3865"/>
                  </a:cubicBezTo>
                  <a:cubicBezTo>
                    <a:pt x="7717" y="1708"/>
                    <a:pt x="6009" y="0"/>
                    <a:pt x="38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2627125" y="4246886"/>
              <a:ext cx="658432" cy="768142"/>
            </a:xfrm>
            <a:custGeom>
              <a:rect b="b" l="l" r="r" t="t"/>
              <a:pathLst>
                <a:path extrusionOk="0" h="13898" w="11913">
                  <a:moveTo>
                    <a:pt x="1" y="0"/>
                  </a:moveTo>
                  <a:lnTo>
                    <a:pt x="1" y="10853"/>
                  </a:lnTo>
                  <a:cubicBezTo>
                    <a:pt x="1" y="12507"/>
                    <a:pt x="1205" y="13897"/>
                    <a:pt x="2648" y="13897"/>
                  </a:cubicBezTo>
                  <a:lnTo>
                    <a:pt x="9265" y="13897"/>
                  </a:lnTo>
                  <a:cubicBezTo>
                    <a:pt x="10695" y="13897"/>
                    <a:pt x="11912" y="12507"/>
                    <a:pt x="11912" y="10853"/>
                  </a:cubicBezTo>
                  <a:lnTo>
                    <a:pt x="119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2660066" y="4246886"/>
              <a:ext cx="625491" cy="768142"/>
            </a:xfrm>
            <a:custGeom>
              <a:rect b="b" l="l" r="r" t="t"/>
              <a:pathLst>
                <a:path extrusionOk="0" h="13898" w="11317">
                  <a:moveTo>
                    <a:pt x="9768" y="0"/>
                  </a:moveTo>
                  <a:lnTo>
                    <a:pt x="9768" y="9860"/>
                  </a:lnTo>
                  <a:cubicBezTo>
                    <a:pt x="9768" y="11462"/>
                    <a:pt x="8669" y="12785"/>
                    <a:pt x="7174" y="12785"/>
                  </a:cubicBezTo>
                  <a:lnTo>
                    <a:pt x="609" y="12785"/>
                  </a:lnTo>
                  <a:cubicBezTo>
                    <a:pt x="397" y="12785"/>
                    <a:pt x="172" y="12785"/>
                    <a:pt x="0" y="12732"/>
                  </a:cubicBezTo>
                  <a:lnTo>
                    <a:pt x="0" y="12732"/>
                  </a:lnTo>
                  <a:cubicBezTo>
                    <a:pt x="503" y="13394"/>
                    <a:pt x="1218" y="13897"/>
                    <a:pt x="2052" y="13897"/>
                  </a:cubicBezTo>
                  <a:lnTo>
                    <a:pt x="8669" y="13897"/>
                  </a:lnTo>
                  <a:cubicBezTo>
                    <a:pt x="10099" y="13897"/>
                    <a:pt x="11316" y="12507"/>
                    <a:pt x="11316" y="10853"/>
                  </a:cubicBezTo>
                  <a:lnTo>
                    <a:pt x="113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27"/>
            <p:cNvGrpSpPr/>
            <p:nvPr/>
          </p:nvGrpSpPr>
          <p:grpSpPr>
            <a:xfrm>
              <a:off x="2774143" y="4536556"/>
              <a:ext cx="320455" cy="156580"/>
              <a:chOff x="2774143" y="4536556"/>
              <a:chExt cx="320455" cy="156580"/>
            </a:xfrm>
          </p:grpSpPr>
          <p:sp>
            <p:nvSpPr>
              <p:cNvPr id="573" name="Google Shape;573;p27"/>
              <p:cNvSpPr/>
              <p:nvPr/>
            </p:nvSpPr>
            <p:spPr>
              <a:xfrm>
                <a:off x="2774143" y="4562865"/>
                <a:ext cx="112751" cy="98104"/>
              </a:xfrm>
              <a:custGeom>
                <a:rect b="b" l="l" r="r" t="t"/>
                <a:pathLst>
                  <a:path extrusionOk="0" h="1775" w="2040">
                    <a:moveTo>
                      <a:pt x="292" y="1"/>
                    </a:moveTo>
                    <a:cubicBezTo>
                      <a:pt x="173" y="1"/>
                      <a:pt x="94" y="14"/>
                      <a:pt x="67" y="27"/>
                    </a:cubicBezTo>
                    <a:cubicBezTo>
                      <a:pt x="27" y="40"/>
                      <a:pt x="1" y="67"/>
                      <a:pt x="1" y="107"/>
                    </a:cubicBezTo>
                    <a:cubicBezTo>
                      <a:pt x="1" y="146"/>
                      <a:pt x="27" y="173"/>
                      <a:pt x="54" y="186"/>
                    </a:cubicBezTo>
                    <a:cubicBezTo>
                      <a:pt x="94" y="199"/>
                      <a:pt x="147" y="212"/>
                      <a:pt x="226" y="212"/>
                    </a:cubicBezTo>
                    <a:cubicBezTo>
                      <a:pt x="279" y="226"/>
                      <a:pt x="319" y="239"/>
                      <a:pt x="345" y="252"/>
                    </a:cubicBezTo>
                    <a:cubicBezTo>
                      <a:pt x="385" y="265"/>
                      <a:pt x="411" y="292"/>
                      <a:pt x="451" y="358"/>
                    </a:cubicBezTo>
                    <a:lnTo>
                      <a:pt x="835" y="887"/>
                    </a:lnTo>
                    <a:lnTo>
                      <a:pt x="782" y="967"/>
                    </a:lnTo>
                    <a:lnTo>
                      <a:pt x="729" y="1033"/>
                    </a:lnTo>
                    <a:lnTo>
                      <a:pt x="636" y="1165"/>
                    </a:lnTo>
                    <a:cubicBezTo>
                      <a:pt x="597" y="1205"/>
                      <a:pt x="544" y="1271"/>
                      <a:pt x="477" y="1364"/>
                    </a:cubicBezTo>
                    <a:cubicBezTo>
                      <a:pt x="464" y="1390"/>
                      <a:pt x="438" y="1404"/>
                      <a:pt x="411" y="1417"/>
                    </a:cubicBezTo>
                    <a:cubicBezTo>
                      <a:pt x="385" y="1430"/>
                      <a:pt x="358" y="1443"/>
                      <a:pt x="319" y="1443"/>
                    </a:cubicBezTo>
                    <a:cubicBezTo>
                      <a:pt x="266" y="1443"/>
                      <a:pt x="213" y="1457"/>
                      <a:pt x="173" y="1470"/>
                    </a:cubicBezTo>
                    <a:cubicBezTo>
                      <a:pt x="120" y="1483"/>
                      <a:pt x="94" y="1509"/>
                      <a:pt x="94" y="1562"/>
                    </a:cubicBezTo>
                    <a:cubicBezTo>
                      <a:pt x="94" y="1576"/>
                      <a:pt x="94" y="1602"/>
                      <a:pt x="107" y="1615"/>
                    </a:cubicBezTo>
                    <a:cubicBezTo>
                      <a:pt x="120" y="1629"/>
                      <a:pt x="133" y="1642"/>
                      <a:pt x="147" y="1642"/>
                    </a:cubicBezTo>
                    <a:cubicBezTo>
                      <a:pt x="160" y="1655"/>
                      <a:pt x="186" y="1655"/>
                      <a:pt x="199" y="1668"/>
                    </a:cubicBezTo>
                    <a:lnTo>
                      <a:pt x="385" y="1668"/>
                    </a:lnTo>
                    <a:cubicBezTo>
                      <a:pt x="438" y="1655"/>
                      <a:pt x="491" y="1655"/>
                      <a:pt x="544" y="1655"/>
                    </a:cubicBezTo>
                    <a:cubicBezTo>
                      <a:pt x="570" y="1655"/>
                      <a:pt x="597" y="1655"/>
                      <a:pt x="623" y="1668"/>
                    </a:cubicBezTo>
                    <a:lnTo>
                      <a:pt x="822" y="1668"/>
                    </a:lnTo>
                    <a:cubicBezTo>
                      <a:pt x="848" y="1668"/>
                      <a:pt x="888" y="1655"/>
                      <a:pt x="927" y="1655"/>
                    </a:cubicBezTo>
                    <a:cubicBezTo>
                      <a:pt x="954" y="1642"/>
                      <a:pt x="980" y="1615"/>
                      <a:pt x="980" y="1562"/>
                    </a:cubicBezTo>
                    <a:cubicBezTo>
                      <a:pt x="980" y="1549"/>
                      <a:pt x="967" y="1536"/>
                      <a:pt x="954" y="1509"/>
                    </a:cubicBezTo>
                    <a:cubicBezTo>
                      <a:pt x="927" y="1483"/>
                      <a:pt x="874" y="1470"/>
                      <a:pt x="808" y="1470"/>
                    </a:cubicBezTo>
                    <a:cubicBezTo>
                      <a:pt x="769" y="1470"/>
                      <a:pt x="755" y="1470"/>
                      <a:pt x="742" y="1457"/>
                    </a:cubicBezTo>
                    <a:cubicBezTo>
                      <a:pt x="742" y="1457"/>
                      <a:pt x="729" y="1443"/>
                      <a:pt x="729" y="1430"/>
                    </a:cubicBezTo>
                    <a:cubicBezTo>
                      <a:pt x="729" y="1417"/>
                      <a:pt x="742" y="1404"/>
                      <a:pt x="755" y="1377"/>
                    </a:cubicBezTo>
                    <a:cubicBezTo>
                      <a:pt x="782" y="1351"/>
                      <a:pt x="795" y="1324"/>
                      <a:pt x="808" y="1311"/>
                    </a:cubicBezTo>
                    <a:cubicBezTo>
                      <a:pt x="835" y="1271"/>
                      <a:pt x="861" y="1245"/>
                      <a:pt x="888" y="1218"/>
                    </a:cubicBezTo>
                    <a:cubicBezTo>
                      <a:pt x="901" y="1179"/>
                      <a:pt x="941" y="1139"/>
                      <a:pt x="980" y="1086"/>
                    </a:cubicBezTo>
                    <a:cubicBezTo>
                      <a:pt x="1007" y="1126"/>
                      <a:pt x="1047" y="1165"/>
                      <a:pt x="1086" y="1218"/>
                    </a:cubicBezTo>
                    <a:cubicBezTo>
                      <a:pt x="1113" y="1258"/>
                      <a:pt x="1152" y="1298"/>
                      <a:pt x="1179" y="1337"/>
                    </a:cubicBezTo>
                    <a:cubicBezTo>
                      <a:pt x="1205" y="1377"/>
                      <a:pt x="1219" y="1417"/>
                      <a:pt x="1245" y="1457"/>
                    </a:cubicBezTo>
                    <a:cubicBezTo>
                      <a:pt x="1258" y="1483"/>
                      <a:pt x="1272" y="1496"/>
                      <a:pt x="1272" y="1509"/>
                    </a:cubicBezTo>
                    <a:cubicBezTo>
                      <a:pt x="1272" y="1536"/>
                      <a:pt x="1258" y="1549"/>
                      <a:pt x="1258" y="1549"/>
                    </a:cubicBezTo>
                    <a:lnTo>
                      <a:pt x="1205" y="1562"/>
                    </a:lnTo>
                    <a:cubicBezTo>
                      <a:pt x="1179" y="1576"/>
                      <a:pt x="1166" y="1589"/>
                      <a:pt x="1152" y="1602"/>
                    </a:cubicBezTo>
                    <a:cubicBezTo>
                      <a:pt x="1152" y="1629"/>
                      <a:pt x="1152" y="1642"/>
                      <a:pt x="1152" y="1655"/>
                    </a:cubicBezTo>
                    <a:cubicBezTo>
                      <a:pt x="1152" y="1682"/>
                      <a:pt x="1166" y="1708"/>
                      <a:pt x="1179" y="1734"/>
                    </a:cubicBezTo>
                    <a:cubicBezTo>
                      <a:pt x="1219" y="1761"/>
                      <a:pt x="1258" y="1774"/>
                      <a:pt x="1324" y="1774"/>
                    </a:cubicBezTo>
                    <a:cubicBezTo>
                      <a:pt x="1364" y="1774"/>
                      <a:pt x="1404" y="1774"/>
                      <a:pt x="1444" y="1761"/>
                    </a:cubicBezTo>
                    <a:lnTo>
                      <a:pt x="1708" y="1761"/>
                    </a:lnTo>
                    <a:cubicBezTo>
                      <a:pt x="1761" y="1774"/>
                      <a:pt x="1814" y="1774"/>
                      <a:pt x="1867" y="1774"/>
                    </a:cubicBezTo>
                    <a:cubicBezTo>
                      <a:pt x="1907" y="1774"/>
                      <a:pt x="1947" y="1761"/>
                      <a:pt x="1986" y="1761"/>
                    </a:cubicBezTo>
                    <a:cubicBezTo>
                      <a:pt x="2013" y="1748"/>
                      <a:pt x="2039" y="1721"/>
                      <a:pt x="2039" y="1668"/>
                    </a:cubicBezTo>
                    <a:cubicBezTo>
                      <a:pt x="2039" y="1642"/>
                      <a:pt x="2013" y="1615"/>
                      <a:pt x="1986" y="1602"/>
                    </a:cubicBezTo>
                    <a:cubicBezTo>
                      <a:pt x="1960" y="1589"/>
                      <a:pt x="1933" y="1576"/>
                      <a:pt x="1880" y="1576"/>
                    </a:cubicBezTo>
                    <a:lnTo>
                      <a:pt x="1774" y="1576"/>
                    </a:lnTo>
                    <a:cubicBezTo>
                      <a:pt x="1735" y="1562"/>
                      <a:pt x="1708" y="1562"/>
                      <a:pt x="1669" y="1549"/>
                    </a:cubicBezTo>
                    <a:cubicBezTo>
                      <a:pt x="1655" y="1536"/>
                      <a:pt x="1629" y="1536"/>
                      <a:pt x="1602" y="1509"/>
                    </a:cubicBezTo>
                    <a:cubicBezTo>
                      <a:pt x="1589" y="1496"/>
                      <a:pt x="1563" y="1457"/>
                      <a:pt x="1523" y="1417"/>
                    </a:cubicBezTo>
                    <a:cubicBezTo>
                      <a:pt x="1483" y="1364"/>
                      <a:pt x="1430" y="1298"/>
                      <a:pt x="1364" y="1218"/>
                    </a:cubicBezTo>
                    <a:cubicBezTo>
                      <a:pt x="1298" y="1126"/>
                      <a:pt x="1219" y="1020"/>
                      <a:pt x="1126" y="887"/>
                    </a:cubicBezTo>
                    <a:cubicBezTo>
                      <a:pt x="1179" y="808"/>
                      <a:pt x="1219" y="742"/>
                      <a:pt x="1272" y="676"/>
                    </a:cubicBezTo>
                    <a:cubicBezTo>
                      <a:pt x="1311" y="609"/>
                      <a:pt x="1364" y="543"/>
                      <a:pt x="1430" y="464"/>
                    </a:cubicBezTo>
                    <a:cubicBezTo>
                      <a:pt x="1470" y="424"/>
                      <a:pt x="1510" y="384"/>
                      <a:pt x="1549" y="371"/>
                    </a:cubicBezTo>
                    <a:cubicBezTo>
                      <a:pt x="1576" y="358"/>
                      <a:pt x="1629" y="345"/>
                      <a:pt x="1682" y="345"/>
                    </a:cubicBezTo>
                    <a:lnTo>
                      <a:pt x="1933" y="345"/>
                    </a:lnTo>
                    <a:cubicBezTo>
                      <a:pt x="1960" y="345"/>
                      <a:pt x="1986" y="332"/>
                      <a:pt x="1999" y="318"/>
                    </a:cubicBezTo>
                    <a:cubicBezTo>
                      <a:pt x="2013" y="292"/>
                      <a:pt x="2013" y="279"/>
                      <a:pt x="2013" y="252"/>
                    </a:cubicBezTo>
                    <a:cubicBezTo>
                      <a:pt x="2013" y="173"/>
                      <a:pt x="1986" y="133"/>
                      <a:pt x="1933" y="133"/>
                    </a:cubicBezTo>
                    <a:lnTo>
                      <a:pt x="1245" y="133"/>
                    </a:lnTo>
                    <a:cubicBezTo>
                      <a:pt x="1192" y="133"/>
                      <a:pt x="1152" y="146"/>
                      <a:pt x="1126" y="159"/>
                    </a:cubicBezTo>
                    <a:cubicBezTo>
                      <a:pt x="1086" y="186"/>
                      <a:pt x="1073" y="212"/>
                      <a:pt x="1073" y="252"/>
                    </a:cubicBezTo>
                    <a:cubicBezTo>
                      <a:pt x="1073" y="279"/>
                      <a:pt x="1086" y="305"/>
                      <a:pt x="1099" y="318"/>
                    </a:cubicBezTo>
                    <a:cubicBezTo>
                      <a:pt x="1126" y="332"/>
                      <a:pt x="1139" y="332"/>
                      <a:pt x="1152" y="345"/>
                    </a:cubicBezTo>
                    <a:cubicBezTo>
                      <a:pt x="1166" y="345"/>
                      <a:pt x="1179" y="358"/>
                      <a:pt x="1179" y="358"/>
                    </a:cubicBezTo>
                    <a:cubicBezTo>
                      <a:pt x="1179" y="371"/>
                      <a:pt x="1166" y="398"/>
                      <a:pt x="1139" y="437"/>
                    </a:cubicBezTo>
                    <a:cubicBezTo>
                      <a:pt x="1126" y="464"/>
                      <a:pt x="1099" y="504"/>
                      <a:pt x="1073" y="543"/>
                    </a:cubicBezTo>
                    <a:lnTo>
                      <a:pt x="980" y="689"/>
                    </a:lnTo>
                    <a:cubicBezTo>
                      <a:pt x="941" y="636"/>
                      <a:pt x="901" y="583"/>
                      <a:pt x="861" y="530"/>
                    </a:cubicBezTo>
                    <a:cubicBezTo>
                      <a:pt x="835" y="490"/>
                      <a:pt x="808" y="437"/>
                      <a:pt x="782" y="411"/>
                    </a:cubicBezTo>
                    <a:cubicBezTo>
                      <a:pt x="755" y="371"/>
                      <a:pt x="729" y="332"/>
                      <a:pt x="716" y="305"/>
                    </a:cubicBezTo>
                    <a:cubicBezTo>
                      <a:pt x="702" y="279"/>
                      <a:pt x="702" y="265"/>
                      <a:pt x="702" y="252"/>
                    </a:cubicBezTo>
                    <a:cubicBezTo>
                      <a:pt x="702" y="239"/>
                      <a:pt x="702" y="226"/>
                      <a:pt x="729" y="226"/>
                    </a:cubicBezTo>
                    <a:lnTo>
                      <a:pt x="808" y="226"/>
                    </a:lnTo>
                    <a:cubicBezTo>
                      <a:pt x="848" y="226"/>
                      <a:pt x="888" y="212"/>
                      <a:pt x="901" y="186"/>
                    </a:cubicBezTo>
                    <a:cubicBezTo>
                      <a:pt x="927" y="173"/>
                      <a:pt x="941" y="146"/>
                      <a:pt x="941" y="120"/>
                    </a:cubicBezTo>
                    <a:cubicBezTo>
                      <a:pt x="941" y="107"/>
                      <a:pt x="941" y="93"/>
                      <a:pt x="927" y="80"/>
                    </a:cubicBezTo>
                    <a:cubicBezTo>
                      <a:pt x="927" y="67"/>
                      <a:pt x="927" y="54"/>
                      <a:pt x="901" y="40"/>
                    </a:cubicBezTo>
                    <a:cubicBezTo>
                      <a:pt x="901" y="27"/>
                      <a:pt x="874" y="27"/>
                      <a:pt x="848" y="14"/>
                    </a:cubicBezTo>
                    <a:cubicBezTo>
                      <a:pt x="822" y="1"/>
                      <a:pt x="782" y="1"/>
                      <a:pt x="729" y="1"/>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2897782" y="4536556"/>
                <a:ext cx="65882" cy="66600"/>
              </a:xfrm>
              <a:custGeom>
                <a:rect b="b" l="l" r="r" t="t"/>
                <a:pathLst>
                  <a:path extrusionOk="0" h="1205" w="1192">
                    <a:moveTo>
                      <a:pt x="596" y="0"/>
                    </a:moveTo>
                    <a:cubicBezTo>
                      <a:pt x="557" y="0"/>
                      <a:pt x="530" y="13"/>
                      <a:pt x="504" y="40"/>
                    </a:cubicBezTo>
                    <a:cubicBezTo>
                      <a:pt x="477" y="53"/>
                      <a:pt x="477" y="80"/>
                      <a:pt x="477" y="106"/>
                    </a:cubicBezTo>
                    <a:cubicBezTo>
                      <a:pt x="477" y="159"/>
                      <a:pt x="477" y="212"/>
                      <a:pt x="477" y="278"/>
                    </a:cubicBezTo>
                    <a:cubicBezTo>
                      <a:pt x="477" y="331"/>
                      <a:pt x="477" y="410"/>
                      <a:pt x="477" y="490"/>
                    </a:cubicBezTo>
                    <a:lnTo>
                      <a:pt x="93" y="490"/>
                    </a:lnTo>
                    <a:cubicBezTo>
                      <a:pt x="67" y="490"/>
                      <a:pt x="54" y="503"/>
                      <a:pt x="27" y="516"/>
                    </a:cubicBezTo>
                    <a:cubicBezTo>
                      <a:pt x="1" y="543"/>
                      <a:pt x="1" y="569"/>
                      <a:pt x="1" y="609"/>
                    </a:cubicBezTo>
                    <a:cubicBezTo>
                      <a:pt x="1" y="649"/>
                      <a:pt x="1" y="688"/>
                      <a:pt x="27" y="702"/>
                    </a:cubicBezTo>
                    <a:cubicBezTo>
                      <a:pt x="54" y="728"/>
                      <a:pt x="80" y="728"/>
                      <a:pt x="93" y="728"/>
                    </a:cubicBezTo>
                    <a:lnTo>
                      <a:pt x="252" y="728"/>
                    </a:lnTo>
                    <a:cubicBezTo>
                      <a:pt x="318" y="728"/>
                      <a:pt x="398" y="728"/>
                      <a:pt x="477" y="715"/>
                    </a:cubicBezTo>
                    <a:lnTo>
                      <a:pt x="477" y="715"/>
                    </a:lnTo>
                    <a:cubicBezTo>
                      <a:pt x="477" y="781"/>
                      <a:pt x="464" y="860"/>
                      <a:pt x="464" y="940"/>
                    </a:cubicBezTo>
                    <a:cubicBezTo>
                      <a:pt x="464" y="1006"/>
                      <a:pt x="464" y="1072"/>
                      <a:pt x="464" y="1112"/>
                    </a:cubicBezTo>
                    <a:cubicBezTo>
                      <a:pt x="464" y="1125"/>
                      <a:pt x="477" y="1152"/>
                      <a:pt x="490" y="1165"/>
                    </a:cubicBezTo>
                    <a:cubicBezTo>
                      <a:pt x="517" y="1191"/>
                      <a:pt x="543" y="1205"/>
                      <a:pt x="583" y="1205"/>
                    </a:cubicBezTo>
                    <a:cubicBezTo>
                      <a:pt x="636" y="1205"/>
                      <a:pt x="662" y="1191"/>
                      <a:pt x="689" y="1165"/>
                    </a:cubicBezTo>
                    <a:cubicBezTo>
                      <a:pt x="702" y="1138"/>
                      <a:pt x="715" y="1125"/>
                      <a:pt x="715" y="1112"/>
                    </a:cubicBezTo>
                    <a:lnTo>
                      <a:pt x="715" y="715"/>
                    </a:lnTo>
                    <a:lnTo>
                      <a:pt x="1086" y="715"/>
                    </a:lnTo>
                    <a:cubicBezTo>
                      <a:pt x="1112" y="715"/>
                      <a:pt x="1139" y="715"/>
                      <a:pt x="1165" y="688"/>
                    </a:cubicBezTo>
                    <a:cubicBezTo>
                      <a:pt x="1179" y="662"/>
                      <a:pt x="1192" y="635"/>
                      <a:pt x="1192" y="596"/>
                    </a:cubicBezTo>
                    <a:cubicBezTo>
                      <a:pt x="1192" y="543"/>
                      <a:pt x="1192" y="516"/>
                      <a:pt x="1165" y="503"/>
                    </a:cubicBezTo>
                    <a:cubicBezTo>
                      <a:pt x="1152" y="477"/>
                      <a:pt x="1139" y="477"/>
                      <a:pt x="1112" y="477"/>
                    </a:cubicBezTo>
                    <a:lnTo>
                      <a:pt x="940" y="477"/>
                    </a:lnTo>
                    <a:cubicBezTo>
                      <a:pt x="874" y="490"/>
                      <a:pt x="808" y="490"/>
                      <a:pt x="715" y="490"/>
                    </a:cubicBezTo>
                    <a:lnTo>
                      <a:pt x="715" y="278"/>
                    </a:lnTo>
                    <a:cubicBezTo>
                      <a:pt x="715" y="212"/>
                      <a:pt x="729" y="159"/>
                      <a:pt x="729" y="106"/>
                    </a:cubicBezTo>
                    <a:cubicBezTo>
                      <a:pt x="729" y="80"/>
                      <a:pt x="715" y="53"/>
                      <a:pt x="689" y="40"/>
                    </a:cubicBezTo>
                    <a:cubicBezTo>
                      <a:pt x="662" y="13"/>
                      <a:pt x="636" y="0"/>
                      <a:pt x="596"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2967311" y="4565794"/>
                <a:ext cx="127287" cy="127342"/>
              </a:xfrm>
              <a:custGeom>
                <a:rect b="b" l="l" r="r" t="t"/>
                <a:pathLst>
                  <a:path extrusionOk="0" h="2304" w="2303">
                    <a:moveTo>
                      <a:pt x="225" y="1"/>
                    </a:moveTo>
                    <a:cubicBezTo>
                      <a:pt x="172" y="1"/>
                      <a:pt x="119" y="14"/>
                      <a:pt x="66" y="40"/>
                    </a:cubicBezTo>
                    <a:cubicBezTo>
                      <a:pt x="27" y="54"/>
                      <a:pt x="0" y="80"/>
                      <a:pt x="0" y="133"/>
                    </a:cubicBezTo>
                    <a:cubicBezTo>
                      <a:pt x="0" y="173"/>
                      <a:pt x="27" y="199"/>
                      <a:pt x="79" y="212"/>
                    </a:cubicBezTo>
                    <a:cubicBezTo>
                      <a:pt x="119" y="212"/>
                      <a:pt x="199" y="226"/>
                      <a:pt x="291" y="226"/>
                    </a:cubicBezTo>
                    <a:lnTo>
                      <a:pt x="371" y="226"/>
                    </a:lnTo>
                    <a:cubicBezTo>
                      <a:pt x="384" y="226"/>
                      <a:pt x="397" y="239"/>
                      <a:pt x="424" y="239"/>
                    </a:cubicBezTo>
                    <a:cubicBezTo>
                      <a:pt x="437" y="252"/>
                      <a:pt x="450" y="252"/>
                      <a:pt x="450" y="279"/>
                    </a:cubicBezTo>
                    <a:cubicBezTo>
                      <a:pt x="463" y="292"/>
                      <a:pt x="477" y="305"/>
                      <a:pt x="490" y="331"/>
                    </a:cubicBezTo>
                    <a:lnTo>
                      <a:pt x="1231" y="1655"/>
                    </a:lnTo>
                    <a:cubicBezTo>
                      <a:pt x="1191" y="1734"/>
                      <a:pt x="1165" y="1801"/>
                      <a:pt x="1125" y="1854"/>
                    </a:cubicBezTo>
                    <a:cubicBezTo>
                      <a:pt x="1099" y="1906"/>
                      <a:pt x="1059" y="1946"/>
                      <a:pt x="1019" y="1986"/>
                    </a:cubicBezTo>
                    <a:cubicBezTo>
                      <a:pt x="993" y="2012"/>
                      <a:pt x="953" y="2039"/>
                      <a:pt x="913" y="2065"/>
                    </a:cubicBezTo>
                    <a:cubicBezTo>
                      <a:pt x="874" y="2079"/>
                      <a:pt x="821" y="2092"/>
                      <a:pt x="781" y="2092"/>
                    </a:cubicBezTo>
                    <a:cubicBezTo>
                      <a:pt x="715" y="2092"/>
                      <a:pt x="649" y="2079"/>
                      <a:pt x="609" y="2039"/>
                    </a:cubicBezTo>
                    <a:cubicBezTo>
                      <a:pt x="556" y="2012"/>
                      <a:pt x="529" y="1973"/>
                      <a:pt x="529" y="1933"/>
                    </a:cubicBezTo>
                    <a:cubicBezTo>
                      <a:pt x="529" y="1906"/>
                      <a:pt x="543" y="1893"/>
                      <a:pt x="556" y="1867"/>
                    </a:cubicBezTo>
                    <a:cubicBezTo>
                      <a:pt x="556" y="1854"/>
                      <a:pt x="582" y="1840"/>
                      <a:pt x="609" y="1840"/>
                    </a:cubicBezTo>
                    <a:lnTo>
                      <a:pt x="649" y="1840"/>
                    </a:lnTo>
                    <a:cubicBezTo>
                      <a:pt x="662" y="1827"/>
                      <a:pt x="675" y="1827"/>
                      <a:pt x="702" y="1814"/>
                    </a:cubicBezTo>
                    <a:cubicBezTo>
                      <a:pt x="715" y="1814"/>
                      <a:pt x="728" y="1801"/>
                      <a:pt x="728" y="1787"/>
                    </a:cubicBezTo>
                    <a:cubicBezTo>
                      <a:pt x="741" y="1761"/>
                      <a:pt x="754" y="1748"/>
                      <a:pt x="754" y="1721"/>
                    </a:cubicBezTo>
                    <a:cubicBezTo>
                      <a:pt x="754" y="1681"/>
                      <a:pt x="728" y="1655"/>
                      <a:pt x="702" y="1629"/>
                    </a:cubicBezTo>
                    <a:cubicBezTo>
                      <a:pt x="675" y="1615"/>
                      <a:pt x="649" y="1602"/>
                      <a:pt x="609" y="1602"/>
                    </a:cubicBezTo>
                    <a:cubicBezTo>
                      <a:pt x="582" y="1602"/>
                      <a:pt x="543" y="1615"/>
                      <a:pt x="516" y="1629"/>
                    </a:cubicBezTo>
                    <a:cubicBezTo>
                      <a:pt x="477" y="1642"/>
                      <a:pt x="450" y="1655"/>
                      <a:pt x="424" y="1681"/>
                    </a:cubicBezTo>
                    <a:cubicBezTo>
                      <a:pt x="397" y="1708"/>
                      <a:pt x="371" y="1748"/>
                      <a:pt x="357" y="1787"/>
                    </a:cubicBezTo>
                    <a:cubicBezTo>
                      <a:pt x="344" y="1827"/>
                      <a:pt x="331" y="1880"/>
                      <a:pt x="331" y="1933"/>
                    </a:cubicBezTo>
                    <a:cubicBezTo>
                      <a:pt x="331" y="1986"/>
                      <a:pt x="344" y="2039"/>
                      <a:pt x="371" y="2092"/>
                    </a:cubicBezTo>
                    <a:cubicBezTo>
                      <a:pt x="397" y="2131"/>
                      <a:pt x="424" y="2171"/>
                      <a:pt x="463" y="2198"/>
                    </a:cubicBezTo>
                    <a:cubicBezTo>
                      <a:pt x="503" y="2237"/>
                      <a:pt x="543" y="2264"/>
                      <a:pt x="582" y="2277"/>
                    </a:cubicBezTo>
                    <a:cubicBezTo>
                      <a:pt x="635" y="2290"/>
                      <a:pt x="688" y="2304"/>
                      <a:pt x="741" y="2304"/>
                    </a:cubicBezTo>
                    <a:cubicBezTo>
                      <a:pt x="847" y="2304"/>
                      <a:pt x="927" y="2277"/>
                      <a:pt x="1006" y="2237"/>
                    </a:cubicBezTo>
                    <a:cubicBezTo>
                      <a:pt x="1085" y="2198"/>
                      <a:pt x="1165" y="2145"/>
                      <a:pt x="1244" y="2052"/>
                    </a:cubicBezTo>
                    <a:cubicBezTo>
                      <a:pt x="1297" y="1986"/>
                      <a:pt x="1350" y="1906"/>
                      <a:pt x="1403" y="1801"/>
                    </a:cubicBezTo>
                    <a:cubicBezTo>
                      <a:pt x="1443" y="1695"/>
                      <a:pt x="1496" y="1589"/>
                      <a:pt x="1535" y="1443"/>
                    </a:cubicBezTo>
                    <a:lnTo>
                      <a:pt x="1919" y="371"/>
                    </a:lnTo>
                    <a:cubicBezTo>
                      <a:pt x="1932" y="331"/>
                      <a:pt x="1959" y="305"/>
                      <a:pt x="1972" y="305"/>
                    </a:cubicBezTo>
                    <a:cubicBezTo>
                      <a:pt x="1999" y="292"/>
                      <a:pt x="2038" y="279"/>
                      <a:pt x="2091" y="279"/>
                    </a:cubicBezTo>
                    <a:cubicBezTo>
                      <a:pt x="2144" y="279"/>
                      <a:pt x="2197" y="265"/>
                      <a:pt x="2237" y="252"/>
                    </a:cubicBezTo>
                    <a:cubicBezTo>
                      <a:pt x="2277" y="252"/>
                      <a:pt x="2303" y="212"/>
                      <a:pt x="2303" y="173"/>
                    </a:cubicBezTo>
                    <a:cubicBezTo>
                      <a:pt x="2303" y="133"/>
                      <a:pt x="2277" y="106"/>
                      <a:pt x="2237" y="93"/>
                    </a:cubicBezTo>
                    <a:cubicBezTo>
                      <a:pt x="2197" y="80"/>
                      <a:pt x="2157" y="67"/>
                      <a:pt x="2091" y="67"/>
                    </a:cubicBezTo>
                    <a:lnTo>
                      <a:pt x="1469" y="67"/>
                    </a:lnTo>
                    <a:cubicBezTo>
                      <a:pt x="1403" y="67"/>
                      <a:pt x="1377" y="80"/>
                      <a:pt x="1350" y="93"/>
                    </a:cubicBezTo>
                    <a:cubicBezTo>
                      <a:pt x="1337" y="106"/>
                      <a:pt x="1337" y="133"/>
                      <a:pt x="1337" y="173"/>
                    </a:cubicBezTo>
                    <a:cubicBezTo>
                      <a:pt x="1337" y="199"/>
                      <a:pt x="1337" y="226"/>
                      <a:pt x="1363" y="252"/>
                    </a:cubicBezTo>
                    <a:cubicBezTo>
                      <a:pt x="1390" y="265"/>
                      <a:pt x="1443" y="279"/>
                      <a:pt x="1496" y="279"/>
                    </a:cubicBezTo>
                    <a:cubicBezTo>
                      <a:pt x="1562" y="279"/>
                      <a:pt x="1602" y="292"/>
                      <a:pt x="1615" y="305"/>
                    </a:cubicBezTo>
                    <a:cubicBezTo>
                      <a:pt x="1628" y="305"/>
                      <a:pt x="1641" y="318"/>
                      <a:pt x="1641" y="345"/>
                    </a:cubicBezTo>
                    <a:cubicBezTo>
                      <a:pt x="1641" y="384"/>
                      <a:pt x="1628" y="424"/>
                      <a:pt x="1615" y="490"/>
                    </a:cubicBezTo>
                    <a:lnTo>
                      <a:pt x="1324" y="1364"/>
                    </a:lnTo>
                    <a:lnTo>
                      <a:pt x="807" y="384"/>
                    </a:lnTo>
                    <a:cubicBezTo>
                      <a:pt x="794" y="358"/>
                      <a:pt x="794" y="331"/>
                      <a:pt x="781" y="318"/>
                    </a:cubicBezTo>
                    <a:cubicBezTo>
                      <a:pt x="781" y="292"/>
                      <a:pt x="781" y="279"/>
                      <a:pt x="781" y="265"/>
                    </a:cubicBezTo>
                    <a:cubicBezTo>
                      <a:pt x="781" y="239"/>
                      <a:pt x="781" y="226"/>
                      <a:pt x="781" y="226"/>
                    </a:cubicBezTo>
                    <a:cubicBezTo>
                      <a:pt x="794" y="226"/>
                      <a:pt x="807" y="212"/>
                      <a:pt x="821" y="212"/>
                    </a:cubicBezTo>
                    <a:cubicBezTo>
                      <a:pt x="874" y="212"/>
                      <a:pt x="900" y="199"/>
                      <a:pt x="927" y="186"/>
                    </a:cubicBezTo>
                    <a:cubicBezTo>
                      <a:pt x="940" y="159"/>
                      <a:pt x="953" y="133"/>
                      <a:pt x="953" y="106"/>
                    </a:cubicBezTo>
                    <a:cubicBezTo>
                      <a:pt x="953" y="80"/>
                      <a:pt x="940" y="54"/>
                      <a:pt x="913" y="40"/>
                    </a:cubicBezTo>
                    <a:cubicBezTo>
                      <a:pt x="900" y="14"/>
                      <a:pt x="860" y="1"/>
                      <a:pt x="794" y="1"/>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27"/>
            <p:cNvSpPr/>
            <p:nvPr/>
          </p:nvSpPr>
          <p:spPr>
            <a:xfrm>
              <a:off x="2760989" y="5002538"/>
              <a:ext cx="389985" cy="49024"/>
            </a:xfrm>
            <a:custGeom>
              <a:rect b="b" l="l" r="r" t="t"/>
              <a:pathLst>
                <a:path extrusionOk="0" h="887" w="7056">
                  <a:moveTo>
                    <a:pt x="1" y="0"/>
                  </a:moveTo>
                  <a:lnTo>
                    <a:pt x="1" y="887"/>
                  </a:lnTo>
                  <a:lnTo>
                    <a:pt x="7055" y="887"/>
                  </a:lnTo>
                  <a:lnTo>
                    <a:pt x="7055" y="0"/>
                  </a:ln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2239406" y="5831311"/>
              <a:ext cx="265628" cy="451390"/>
            </a:xfrm>
            <a:custGeom>
              <a:rect b="b" l="l" r="r" t="t"/>
              <a:pathLst>
                <a:path extrusionOk="0" h="8167" w="4806">
                  <a:moveTo>
                    <a:pt x="1" y="1"/>
                  </a:moveTo>
                  <a:lnTo>
                    <a:pt x="1" y="8167"/>
                  </a:lnTo>
                  <a:lnTo>
                    <a:pt x="4805" y="8167"/>
                  </a:lnTo>
                  <a:lnTo>
                    <a:pt x="4805"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2239406" y="5831311"/>
              <a:ext cx="265628" cy="164649"/>
            </a:xfrm>
            <a:custGeom>
              <a:rect b="b" l="l" r="r" t="t"/>
              <a:pathLst>
                <a:path extrusionOk="0" h="2979" w="4806">
                  <a:moveTo>
                    <a:pt x="1" y="1"/>
                  </a:moveTo>
                  <a:lnTo>
                    <a:pt x="1" y="2978"/>
                  </a:lnTo>
                  <a:lnTo>
                    <a:pt x="4805" y="2978"/>
                  </a:lnTo>
                  <a:lnTo>
                    <a:pt x="480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27"/>
          <p:cNvGrpSpPr/>
          <p:nvPr/>
        </p:nvGrpSpPr>
        <p:grpSpPr>
          <a:xfrm>
            <a:off x="1003510" y="4670507"/>
            <a:ext cx="7315206" cy="1231195"/>
            <a:chOff x="929285" y="5051507"/>
            <a:chExt cx="7315206" cy="1231195"/>
          </a:xfrm>
        </p:grpSpPr>
        <p:sp>
          <p:nvSpPr>
            <p:cNvPr id="580" name="Google Shape;580;p27"/>
            <p:cNvSpPr/>
            <p:nvPr/>
          </p:nvSpPr>
          <p:spPr>
            <a:xfrm>
              <a:off x="929285" y="5051507"/>
              <a:ext cx="7315206" cy="420715"/>
            </a:xfrm>
            <a:custGeom>
              <a:rect b="b" l="l" r="r" t="t"/>
              <a:pathLst>
                <a:path extrusionOk="0" h="7612" w="132354">
                  <a:moveTo>
                    <a:pt x="1" y="1"/>
                  </a:moveTo>
                  <a:lnTo>
                    <a:pt x="1" y="7611"/>
                  </a:lnTo>
                  <a:lnTo>
                    <a:pt x="132353" y="7611"/>
                  </a:lnTo>
                  <a:lnTo>
                    <a:pt x="132353" y="1"/>
                  </a:lnTo>
                  <a:close/>
                </a:path>
              </a:pathLst>
            </a:custGeom>
            <a:solidFill>
              <a:srgbClr val="EFE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929285" y="5051507"/>
              <a:ext cx="7315206" cy="133919"/>
            </a:xfrm>
            <a:custGeom>
              <a:rect b="b" l="l" r="r" t="t"/>
              <a:pathLst>
                <a:path extrusionOk="0" h="2423" w="132354">
                  <a:moveTo>
                    <a:pt x="1" y="1"/>
                  </a:moveTo>
                  <a:lnTo>
                    <a:pt x="1" y="2423"/>
                  </a:lnTo>
                  <a:lnTo>
                    <a:pt x="132353" y="2423"/>
                  </a:lnTo>
                  <a:lnTo>
                    <a:pt x="132353" y="1"/>
                  </a:lnTo>
                  <a:close/>
                </a:path>
              </a:pathLst>
            </a:custGeom>
            <a:solidFill>
              <a:srgbClr val="FFF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6668743" y="5831311"/>
              <a:ext cx="264854" cy="451390"/>
            </a:xfrm>
            <a:custGeom>
              <a:rect b="b" l="l" r="r" t="t"/>
              <a:pathLst>
                <a:path extrusionOk="0" h="8167" w="4792">
                  <a:moveTo>
                    <a:pt x="1" y="1"/>
                  </a:moveTo>
                  <a:lnTo>
                    <a:pt x="1" y="8167"/>
                  </a:lnTo>
                  <a:lnTo>
                    <a:pt x="4792" y="8167"/>
                  </a:lnTo>
                  <a:lnTo>
                    <a:pt x="4792"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a:off x="6668743" y="5831311"/>
              <a:ext cx="264854" cy="164649"/>
            </a:xfrm>
            <a:custGeom>
              <a:rect b="b" l="l" r="r" t="t"/>
              <a:pathLst>
                <a:path extrusionOk="0" h="2979" w="4792">
                  <a:moveTo>
                    <a:pt x="1" y="1"/>
                  </a:moveTo>
                  <a:lnTo>
                    <a:pt x="1" y="2978"/>
                  </a:lnTo>
                  <a:lnTo>
                    <a:pt x="4792" y="2978"/>
                  </a:lnTo>
                  <a:lnTo>
                    <a:pt x="479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a:off x="1654207" y="5472167"/>
              <a:ext cx="5864644" cy="359200"/>
            </a:xfrm>
            <a:custGeom>
              <a:rect b="b" l="l" r="r" t="t"/>
              <a:pathLst>
                <a:path extrusionOk="0" h="6499" w="106109">
                  <a:moveTo>
                    <a:pt x="1" y="0"/>
                  </a:moveTo>
                  <a:lnTo>
                    <a:pt x="1" y="6499"/>
                  </a:lnTo>
                  <a:lnTo>
                    <a:pt x="106108" y="6499"/>
                  </a:lnTo>
                  <a:lnTo>
                    <a:pt x="106108" y="0"/>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1654207" y="5472167"/>
              <a:ext cx="5864644" cy="176311"/>
            </a:xfrm>
            <a:custGeom>
              <a:rect b="b" l="l" r="r" t="t"/>
              <a:pathLst>
                <a:path extrusionOk="0" h="3190" w="106109">
                  <a:moveTo>
                    <a:pt x="1" y="0"/>
                  </a:moveTo>
                  <a:lnTo>
                    <a:pt x="1" y="3190"/>
                  </a:lnTo>
                  <a:lnTo>
                    <a:pt x="106108" y="3190"/>
                  </a:lnTo>
                  <a:lnTo>
                    <a:pt x="106108"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85A"/>
        </a:solidFill>
      </p:bgPr>
    </p:bg>
    <p:spTree>
      <p:nvGrpSpPr>
        <p:cNvPr id="1204" name="Shape 1204"/>
        <p:cNvGrpSpPr/>
        <p:nvPr/>
      </p:nvGrpSpPr>
      <p:grpSpPr>
        <a:xfrm>
          <a:off x="0" y="0"/>
          <a:ext cx="0" cy="0"/>
          <a:chOff x="0" y="0"/>
          <a:chExt cx="0" cy="0"/>
        </a:xfrm>
      </p:grpSpPr>
      <p:grpSp>
        <p:nvGrpSpPr>
          <p:cNvPr id="1205" name="Google Shape;1205;p36"/>
          <p:cNvGrpSpPr/>
          <p:nvPr/>
        </p:nvGrpSpPr>
        <p:grpSpPr>
          <a:xfrm>
            <a:off x="3576638" y="1890351"/>
            <a:ext cx="1990725" cy="2258949"/>
            <a:chOff x="3576638" y="1737951"/>
            <a:chExt cx="1990725" cy="2258949"/>
          </a:xfrm>
        </p:grpSpPr>
        <p:sp>
          <p:nvSpPr>
            <p:cNvPr id="1206" name="Google Shape;1206;p36"/>
            <p:cNvSpPr/>
            <p:nvPr/>
          </p:nvSpPr>
          <p:spPr>
            <a:xfrm>
              <a:off x="3692435" y="2211113"/>
              <a:ext cx="1735760" cy="36804"/>
            </a:xfrm>
            <a:custGeom>
              <a:rect b="b" l="l" r="r" t="t"/>
              <a:pathLst>
                <a:path extrusionOk="0" h="465" w="21930">
                  <a:moveTo>
                    <a:pt x="0" y="1"/>
                  </a:moveTo>
                  <a:lnTo>
                    <a:pt x="0" y="465"/>
                  </a:lnTo>
                  <a:lnTo>
                    <a:pt x="21929" y="465"/>
                  </a:lnTo>
                  <a:lnTo>
                    <a:pt x="219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6"/>
            <p:cNvSpPr/>
            <p:nvPr/>
          </p:nvSpPr>
          <p:spPr>
            <a:xfrm>
              <a:off x="3576638" y="1737951"/>
              <a:ext cx="203811" cy="2258949"/>
            </a:xfrm>
            <a:custGeom>
              <a:rect b="b" l="l" r="r" t="t"/>
              <a:pathLst>
                <a:path extrusionOk="0" h="28541" w="2575">
                  <a:moveTo>
                    <a:pt x="1" y="1"/>
                  </a:moveTo>
                  <a:lnTo>
                    <a:pt x="1" y="28540"/>
                  </a:lnTo>
                  <a:lnTo>
                    <a:pt x="2575" y="28540"/>
                  </a:lnTo>
                  <a:lnTo>
                    <a:pt x="25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6"/>
            <p:cNvSpPr/>
            <p:nvPr/>
          </p:nvSpPr>
          <p:spPr>
            <a:xfrm>
              <a:off x="3595555" y="1755760"/>
              <a:ext cx="69098" cy="2074139"/>
            </a:xfrm>
            <a:custGeom>
              <a:rect b="b" l="l" r="r" t="t"/>
              <a:pathLst>
                <a:path extrusionOk="0" h="26206" w="873">
                  <a:moveTo>
                    <a:pt x="352" y="1"/>
                  </a:moveTo>
                  <a:lnTo>
                    <a:pt x="1" y="26206"/>
                  </a:lnTo>
                  <a:lnTo>
                    <a:pt x="873" y="26206"/>
                  </a:lnTo>
                  <a:lnTo>
                    <a:pt x="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5366876" y="1737951"/>
              <a:ext cx="200487" cy="2258949"/>
            </a:xfrm>
            <a:custGeom>
              <a:rect b="b" l="l" r="r" t="t"/>
              <a:pathLst>
                <a:path extrusionOk="0" h="28541" w="2533">
                  <a:moveTo>
                    <a:pt x="1" y="1"/>
                  </a:moveTo>
                  <a:lnTo>
                    <a:pt x="1" y="28540"/>
                  </a:lnTo>
                  <a:lnTo>
                    <a:pt x="2533" y="28540"/>
                  </a:lnTo>
                  <a:lnTo>
                    <a:pt x="25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a:off x="5483782" y="1755760"/>
              <a:ext cx="64666" cy="2074139"/>
            </a:xfrm>
            <a:custGeom>
              <a:rect b="b" l="l" r="r" t="t"/>
              <a:pathLst>
                <a:path extrusionOk="0" h="26206" w="817">
                  <a:moveTo>
                    <a:pt x="465" y="1"/>
                  </a:moveTo>
                  <a:lnTo>
                    <a:pt x="1" y="26206"/>
                  </a:lnTo>
                  <a:lnTo>
                    <a:pt x="816" y="26206"/>
                  </a:lnTo>
                  <a:lnTo>
                    <a:pt x="4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p:nvPr/>
          </p:nvSpPr>
          <p:spPr>
            <a:xfrm>
              <a:off x="3692435" y="2521778"/>
              <a:ext cx="1735760" cy="36804"/>
            </a:xfrm>
            <a:custGeom>
              <a:rect b="b" l="l" r="r" t="t"/>
              <a:pathLst>
                <a:path extrusionOk="0" h="465" w="21930">
                  <a:moveTo>
                    <a:pt x="0" y="0"/>
                  </a:moveTo>
                  <a:lnTo>
                    <a:pt x="0" y="464"/>
                  </a:lnTo>
                  <a:lnTo>
                    <a:pt x="21929" y="464"/>
                  </a:lnTo>
                  <a:lnTo>
                    <a:pt x="219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6"/>
            <p:cNvSpPr/>
            <p:nvPr/>
          </p:nvSpPr>
          <p:spPr>
            <a:xfrm>
              <a:off x="3692435" y="2836797"/>
              <a:ext cx="1735760" cy="36804"/>
            </a:xfrm>
            <a:custGeom>
              <a:rect b="b" l="l" r="r" t="t"/>
              <a:pathLst>
                <a:path extrusionOk="0" h="465" w="21930">
                  <a:moveTo>
                    <a:pt x="0" y="1"/>
                  </a:moveTo>
                  <a:lnTo>
                    <a:pt x="0" y="465"/>
                  </a:lnTo>
                  <a:lnTo>
                    <a:pt x="21929" y="465"/>
                  </a:lnTo>
                  <a:lnTo>
                    <a:pt x="219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6"/>
            <p:cNvSpPr/>
            <p:nvPr/>
          </p:nvSpPr>
          <p:spPr>
            <a:xfrm>
              <a:off x="3692435" y="3147463"/>
              <a:ext cx="1735760" cy="37912"/>
            </a:xfrm>
            <a:custGeom>
              <a:rect b="b" l="l" r="r" t="t"/>
              <a:pathLst>
                <a:path extrusionOk="0" h="479" w="21930">
                  <a:moveTo>
                    <a:pt x="0" y="0"/>
                  </a:moveTo>
                  <a:lnTo>
                    <a:pt x="0" y="478"/>
                  </a:lnTo>
                  <a:lnTo>
                    <a:pt x="21929" y="478"/>
                  </a:lnTo>
                  <a:lnTo>
                    <a:pt x="219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36"/>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215" name="Google Shape;1215;p36"/>
          <p:cNvSpPr/>
          <p:nvPr/>
        </p:nvSpPr>
        <p:spPr>
          <a:xfrm>
            <a:off x="3850500" y="2293385"/>
            <a:ext cx="180462" cy="181564"/>
          </a:xfrm>
          <a:custGeom>
            <a:rect b="b" l="l" r="r" t="t"/>
            <a:pathLst>
              <a:path extrusionOk="0" h="2294" w="2280">
                <a:moveTo>
                  <a:pt x="1168" y="1"/>
                </a:moveTo>
                <a:cubicBezTo>
                  <a:pt x="521" y="1"/>
                  <a:pt x="1" y="535"/>
                  <a:pt x="1" y="1168"/>
                </a:cubicBezTo>
                <a:cubicBezTo>
                  <a:pt x="1" y="1759"/>
                  <a:pt x="521" y="2293"/>
                  <a:pt x="1168" y="2293"/>
                </a:cubicBezTo>
                <a:cubicBezTo>
                  <a:pt x="1815" y="2293"/>
                  <a:pt x="2279" y="1759"/>
                  <a:pt x="2279" y="1168"/>
                </a:cubicBezTo>
                <a:cubicBezTo>
                  <a:pt x="2279" y="535"/>
                  <a:pt x="1815" y="1"/>
                  <a:pt x="1168" y="1"/>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6"/>
          <p:cNvSpPr/>
          <p:nvPr/>
        </p:nvSpPr>
        <p:spPr>
          <a:xfrm>
            <a:off x="4058746" y="2293385"/>
            <a:ext cx="181491" cy="181564"/>
          </a:xfrm>
          <a:custGeom>
            <a:rect b="b" l="l" r="r" t="t"/>
            <a:pathLst>
              <a:path extrusionOk="0" h="2294" w="2293">
                <a:moveTo>
                  <a:pt x="1182" y="1"/>
                </a:moveTo>
                <a:cubicBezTo>
                  <a:pt x="535" y="1"/>
                  <a:pt x="0" y="535"/>
                  <a:pt x="0" y="1168"/>
                </a:cubicBezTo>
                <a:cubicBezTo>
                  <a:pt x="0" y="1759"/>
                  <a:pt x="535" y="2293"/>
                  <a:pt x="1182" y="2293"/>
                </a:cubicBezTo>
                <a:cubicBezTo>
                  <a:pt x="1758" y="2293"/>
                  <a:pt x="2293" y="1759"/>
                  <a:pt x="2293" y="1168"/>
                </a:cubicBezTo>
                <a:cubicBezTo>
                  <a:pt x="2293" y="535"/>
                  <a:pt x="1758" y="1"/>
                  <a:pt x="1182" y="1"/>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6"/>
          <p:cNvSpPr/>
          <p:nvPr/>
        </p:nvSpPr>
        <p:spPr>
          <a:xfrm>
            <a:off x="4268022" y="2293385"/>
            <a:ext cx="180462" cy="181564"/>
          </a:xfrm>
          <a:custGeom>
            <a:rect b="b" l="l" r="r" t="t"/>
            <a:pathLst>
              <a:path extrusionOk="0" h="2294" w="2280">
                <a:moveTo>
                  <a:pt x="1168" y="1"/>
                </a:moveTo>
                <a:cubicBezTo>
                  <a:pt x="521" y="1"/>
                  <a:pt x="1" y="535"/>
                  <a:pt x="1" y="1168"/>
                </a:cubicBezTo>
                <a:cubicBezTo>
                  <a:pt x="1" y="1759"/>
                  <a:pt x="521" y="2293"/>
                  <a:pt x="1168" y="2293"/>
                </a:cubicBezTo>
                <a:cubicBezTo>
                  <a:pt x="1759" y="2293"/>
                  <a:pt x="2279" y="1759"/>
                  <a:pt x="2279" y="1168"/>
                </a:cubicBezTo>
                <a:cubicBezTo>
                  <a:pt x="2279" y="535"/>
                  <a:pt x="1759" y="1"/>
                  <a:pt x="1168" y="1"/>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6"/>
          <p:cNvSpPr/>
          <p:nvPr/>
        </p:nvSpPr>
        <p:spPr>
          <a:xfrm>
            <a:off x="3850500" y="2603972"/>
            <a:ext cx="180462" cy="185997"/>
          </a:xfrm>
          <a:custGeom>
            <a:rect b="b" l="l" r="r" t="t"/>
            <a:pathLst>
              <a:path extrusionOk="0" h="2350" w="2280">
                <a:moveTo>
                  <a:pt x="1168" y="1"/>
                </a:moveTo>
                <a:cubicBezTo>
                  <a:pt x="521" y="1"/>
                  <a:pt x="1" y="535"/>
                  <a:pt x="1" y="1183"/>
                </a:cubicBezTo>
                <a:cubicBezTo>
                  <a:pt x="1" y="1815"/>
                  <a:pt x="521" y="2350"/>
                  <a:pt x="1168" y="2350"/>
                </a:cubicBezTo>
                <a:cubicBezTo>
                  <a:pt x="1815" y="2350"/>
                  <a:pt x="2279" y="1815"/>
                  <a:pt x="2279" y="1183"/>
                </a:cubicBezTo>
                <a:cubicBezTo>
                  <a:pt x="2279" y="535"/>
                  <a:pt x="1815" y="1"/>
                  <a:pt x="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6"/>
          <p:cNvSpPr/>
          <p:nvPr/>
        </p:nvSpPr>
        <p:spPr>
          <a:xfrm>
            <a:off x="4058746" y="2603972"/>
            <a:ext cx="181491" cy="185997"/>
          </a:xfrm>
          <a:custGeom>
            <a:rect b="b" l="l" r="r" t="t"/>
            <a:pathLst>
              <a:path extrusionOk="0" h="2350" w="2293">
                <a:moveTo>
                  <a:pt x="1182" y="1"/>
                </a:moveTo>
                <a:cubicBezTo>
                  <a:pt x="535" y="1"/>
                  <a:pt x="0" y="535"/>
                  <a:pt x="0" y="1183"/>
                </a:cubicBezTo>
                <a:cubicBezTo>
                  <a:pt x="0" y="1815"/>
                  <a:pt x="535" y="2350"/>
                  <a:pt x="1182" y="2350"/>
                </a:cubicBezTo>
                <a:cubicBezTo>
                  <a:pt x="1758" y="2350"/>
                  <a:pt x="2293" y="1815"/>
                  <a:pt x="2293" y="1183"/>
                </a:cubicBezTo>
                <a:cubicBezTo>
                  <a:pt x="2293" y="535"/>
                  <a:pt x="1758" y="1"/>
                  <a:pt x="1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6"/>
          <p:cNvSpPr/>
          <p:nvPr/>
        </p:nvSpPr>
        <p:spPr>
          <a:xfrm>
            <a:off x="4268022" y="2603972"/>
            <a:ext cx="180462" cy="185997"/>
          </a:xfrm>
          <a:custGeom>
            <a:rect b="b" l="l" r="r" t="t"/>
            <a:pathLst>
              <a:path extrusionOk="0" h="2350" w="2280">
                <a:moveTo>
                  <a:pt x="1168" y="1"/>
                </a:moveTo>
                <a:cubicBezTo>
                  <a:pt x="521" y="1"/>
                  <a:pt x="1" y="535"/>
                  <a:pt x="1" y="1183"/>
                </a:cubicBezTo>
                <a:cubicBezTo>
                  <a:pt x="1" y="1815"/>
                  <a:pt x="521" y="2350"/>
                  <a:pt x="1168" y="2350"/>
                </a:cubicBezTo>
                <a:cubicBezTo>
                  <a:pt x="1759" y="2350"/>
                  <a:pt x="2279" y="1815"/>
                  <a:pt x="2279" y="1183"/>
                </a:cubicBezTo>
                <a:cubicBezTo>
                  <a:pt x="2279" y="535"/>
                  <a:pt x="1759" y="1"/>
                  <a:pt x="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6"/>
          <p:cNvSpPr/>
          <p:nvPr/>
        </p:nvSpPr>
        <p:spPr>
          <a:xfrm>
            <a:off x="4495106" y="2603972"/>
            <a:ext cx="181570" cy="185997"/>
          </a:xfrm>
          <a:custGeom>
            <a:rect b="b" l="l" r="r" t="t"/>
            <a:pathLst>
              <a:path extrusionOk="0" h="2350" w="2294">
                <a:moveTo>
                  <a:pt x="1112" y="1"/>
                </a:moveTo>
                <a:cubicBezTo>
                  <a:pt x="465" y="1"/>
                  <a:pt x="1" y="535"/>
                  <a:pt x="1" y="1183"/>
                </a:cubicBezTo>
                <a:cubicBezTo>
                  <a:pt x="1" y="1815"/>
                  <a:pt x="465" y="2350"/>
                  <a:pt x="1112" y="2350"/>
                </a:cubicBezTo>
                <a:cubicBezTo>
                  <a:pt x="1759" y="2350"/>
                  <a:pt x="2294" y="1815"/>
                  <a:pt x="2294" y="1183"/>
                </a:cubicBezTo>
                <a:cubicBezTo>
                  <a:pt x="2294" y="535"/>
                  <a:pt x="1759" y="1"/>
                  <a:pt x="1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6"/>
          <p:cNvSpPr/>
          <p:nvPr/>
        </p:nvSpPr>
        <p:spPr>
          <a:xfrm>
            <a:off x="4704461" y="2603972"/>
            <a:ext cx="180462" cy="185997"/>
          </a:xfrm>
          <a:custGeom>
            <a:rect b="b" l="l" r="r" t="t"/>
            <a:pathLst>
              <a:path extrusionOk="0" h="2350" w="2280">
                <a:moveTo>
                  <a:pt x="1112" y="1"/>
                </a:moveTo>
                <a:cubicBezTo>
                  <a:pt x="465" y="1"/>
                  <a:pt x="0" y="535"/>
                  <a:pt x="0" y="1183"/>
                </a:cubicBezTo>
                <a:cubicBezTo>
                  <a:pt x="0" y="1815"/>
                  <a:pt x="465" y="2350"/>
                  <a:pt x="1112" y="2350"/>
                </a:cubicBezTo>
                <a:cubicBezTo>
                  <a:pt x="1759" y="2350"/>
                  <a:pt x="2279" y="1815"/>
                  <a:pt x="2279" y="1183"/>
                </a:cubicBezTo>
                <a:cubicBezTo>
                  <a:pt x="2279" y="535"/>
                  <a:pt x="1759" y="1"/>
                  <a:pt x="1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6"/>
          <p:cNvSpPr/>
          <p:nvPr/>
        </p:nvSpPr>
        <p:spPr>
          <a:xfrm>
            <a:off x="4908195" y="2603972"/>
            <a:ext cx="186003" cy="185997"/>
          </a:xfrm>
          <a:custGeom>
            <a:rect b="b" l="l" r="r" t="t"/>
            <a:pathLst>
              <a:path extrusionOk="0" h="2350" w="2350">
                <a:moveTo>
                  <a:pt x="1168" y="1"/>
                </a:moveTo>
                <a:cubicBezTo>
                  <a:pt x="521" y="1"/>
                  <a:pt x="0" y="535"/>
                  <a:pt x="0" y="1183"/>
                </a:cubicBezTo>
                <a:cubicBezTo>
                  <a:pt x="0" y="1815"/>
                  <a:pt x="521" y="2350"/>
                  <a:pt x="1168" y="2350"/>
                </a:cubicBezTo>
                <a:cubicBezTo>
                  <a:pt x="1815" y="2350"/>
                  <a:pt x="2349" y="1815"/>
                  <a:pt x="2349" y="1183"/>
                </a:cubicBezTo>
                <a:cubicBezTo>
                  <a:pt x="2349" y="535"/>
                  <a:pt x="1815" y="1"/>
                  <a:pt x="1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6"/>
          <p:cNvSpPr/>
          <p:nvPr/>
        </p:nvSpPr>
        <p:spPr>
          <a:xfrm>
            <a:off x="4634333" y="2920178"/>
            <a:ext cx="181491" cy="180456"/>
          </a:xfrm>
          <a:custGeom>
            <a:rect b="b" l="l" r="r" t="t"/>
            <a:pathLst>
              <a:path extrusionOk="0" h="2280" w="2293">
                <a:moveTo>
                  <a:pt x="1168" y="1"/>
                </a:moveTo>
                <a:cubicBezTo>
                  <a:pt x="535" y="1"/>
                  <a:pt x="0" y="521"/>
                  <a:pt x="0" y="1112"/>
                </a:cubicBezTo>
                <a:cubicBezTo>
                  <a:pt x="0" y="1759"/>
                  <a:pt x="535" y="2279"/>
                  <a:pt x="1168" y="2279"/>
                </a:cubicBezTo>
                <a:cubicBezTo>
                  <a:pt x="1758" y="2279"/>
                  <a:pt x="2293" y="1759"/>
                  <a:pt x="2293" y="1112"/>
                </a:cubicBezTo>
                <a:cubicBezTo>
                  <a:pt x="2293" y="521"/>
                  <a:pt x="1758" y="1"/>
                  <a:pt x="1168" y="1"/>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6"/>
          <p:cNvSpPr/>
          <p:nvPr/>
        </p:nvSpPr>
        <p:spPr>
          <a:xfrm>
            <a:off x="4843608" y="2920178"/>
            <a:ext cx="180462" cy="180456"/>
          </a:xfrm>
          <a:custGeom>
            <a:rect b="b" l="l" r="r" t="t"/>
            <a:pathLst>
              <a:path extrusionOk="0" h="2280" w="2280">
                <a:moveTo>
                  <a:pt x="1168" y="1"/>
                </a:moveTo>
                <a:cubicBezTo>
                  <a:pt x="521" y="1"/>
                  <a:pt x="1" y="521"/>
                  <a:pt x="1" y="1112"/>
                </a:cubicBezTo>
                <a:cubicBezTo>
                  <a:pt x="1" y="1759"/>
                  <a:pt x="521" y="2279"/>
                  <a:pt x="1168" y="2279"/>
                </a:cubicBezTo>
                <a:cubicBezTo>
                  <a:pt x="1759" y="2279"/>
                  <a:pt x="2279" y="1759"/>
                  <a:pt x="2279" y="1112"/>
                </a:cubicBezTo>
                <a:cubicBezTo>
                  <a:pt x="2279" y="521"/>
                  <a:pt x="1759" y="1"/>
                  <a:pt x="11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6"/>
          <p:cNvSpPr/>
          <p:nvPr/>
        </p:nvSpPr>
        <p:spPr>
          <a:xfrm>
            <a:off x="5051775" y="2920178"/>
            <a:ext cx="181570" cy="180456"/>
          </a:xfrm>
          <a:custGeom>
            <a:rect b="b" l="l" r="r" t="t"/>
            <a:pathLst>
              <a:path extrusionOk="0" h="2280" w="2294">
                <a:moveTo>
                  <a:pt x="1112" y="1"/>
                </a:moveTo>
                <a:cubicBezTo>
                  <a:pt x="535" y="1"/>
                  <a:pt x="1" y="521"/>
                  <a:pt x="1" y="1112"/>
                </a:cubicBezTo>
                <a:cubicBezTo>
                  <a:pt x="1" y="1759"/>
                  <a:pt x="535" y="2279"/>
                  <a:pt x="1112" y="2279"/>
                </a:cubicBezTo>
                <a:cubicBezTo>
                  <a:pt x="1759" y="2279"/>
                  <a:pt x="2294" y="1759"/>
                  <a:pt x="2294" y="1112"/>
                </a:cubicBezTo>
                <a:cubicBezTo>
                  <a:pt x="2294" y="521"/>
                  <a:pt x="1759" y="1"/>
                  <a:pt x="1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6"/>
          <p:cNvSpPr/>
          <p:nvPr/>
        </p:nvSpPr>
        <p:spPr>
          <a:xfrm>
            <a:off x="3850500" y="3230843"/>
            <a:ext cx="180462" cy="180377"/>
          </a:xfrm>
          <a:custGeom>
            <a:rect b="b" l="l" r="r" t="t"/>
            <a:pathLst>
              <a:path extrusionOk="0" h="2279" w="2280">
                <a:moveTo>
                  <a:pt x="1168" y="0"/>
                </a:moveTo>
                <a:cubicBezTo>
                  <a:pt x="521" y="0"/>
                  <a:pt x="1" y="521"/>
                  <a:pt x="1" y="1168"/>
                </a:cubicBezTo>
                <a:cubicBezTo>
                  <a:pt x="1" y="1815"/>
                  <a:pt x="521" y="2279"/>
                  <a:pt x="1168" y="2279"/>
                </a:cubicBezTo>
                <a:cubicBezTo>
                  <a:pt x="1815" y="2279"/>
                  <a:pt x="2279" y="1815"/>
                  <a:pt x="2279" y="1168"/>
                </a:cubicBezTo>
                <a:cubicBezTo>
                  <a:pt x="2279" y="521"/>
                  <a:pt x="1815" y="0"/>
                  <a:pt x="1168" y="0"/>
                </a:cubicBezTo>
                <a:close/>
              </a:path>
            </a:pathLst>
          </a:custGeom>
          <a:solidFill>
            <a:srgbClr val="FA51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6"/>
          <p:cNvSpPr/>
          <p:nvPr/>
        </p:nvSpPr>
        <p:spPr>
          <a:xfrm>
            <a:off x="4058746" y="3230843"/>
            <a:ext cx="181491" cy="180377"/>
          </a:xfrm>
          <a:custGeom>
            <a:rect b="b" l="l" r="r" t="t"/>
            <a:pathLst>
              <a:path extrusionOk="0" h="2279" w="2293">
                <a:moveTo>
                  <a:pt x="1182" y="0"/>
                </a:moveTo>
                <a:cubicBezTo>
                  <a:pt x="535" y="0"/>
                  <a:pt x="0" y="521"/>
                  <a:pt x="0" y="1168"/>
                </a:cubicBezTo>
                <a:cubicBezTo>
                  <a:pt x="0" y="1815"/>
                  <a:pt x="535" y="2279"/>
                  <a:pt x="1182" y="2279"/>
                </a:cubicBezTo>
                <a:cubicBezTo>
                  <a:pt x="1758" y="2279"/>
                  <a:pt x="2293" y="1815"/>
                  <a:pt x="2293" y="1168"/>
                </a:cubicBezTo>
                <a:cubicBezTo>
                  <a:pt x="2293" y="521"/>
                  <a:pt x="1758" y="0"/>
                  <a:pt x="1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6"/>
          <p:cNvSpPr/>
          <p:nvPr/>
        </p:nvSpPr>
        <p:spPr>
          <a:xfrm>
            <a:off x="4268022" y="3230843"/>
            <a:ext cx="180462" cy="180377"/>
          </a:xfrm>
          <a:custGeom>
            <a:rect b="b" l="l" r="r" t="t"/>
            <a:pathLst>
              <a:path extrusionOk="0" h="2279" w="2280">
                <a:moveTo>
                  <a:pt x="1168" y="0"/>
                </a:moveTo>
                <a:cubicBezTo>
                  <a:pt x="521" y="0"/>
                  <a:pt x="1" y="521"/>
                  <a:pt x="1" y="1168"/>
                </a:cubicBezTo>
                <a:cubicBezTo>
                  <a:pt x="1" y="1815"/>
                  <a:pt x="521" y="2279"/>
                  <a:pt x="1168" y="2279"/>
                </a:cubicBezTo>
                <a:cubicBezTo>
                  <a:pt x="1759" y="2279"/>
                  <a:pt x="2279" y="1815"/>
                  <a:pt x="2279" y="1168"/>
                </a:cubicBezTo>
                <a:cubicBezTo>
                  <a:pt x="2279" y="521"/>
                  <a:pt x="1759" y="0"/>
                  <a:pt x="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6"/>
          <p:cNvSpPr txBox="1"/>
          <p:nvPr/>
        </p:nvSpPr>
        <p:spPr>
          <a:xfrm>
            <a:off x="1477875" y="1833508"/>
            <a:ext cx="17115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4"/>
                </a:solidFill>
                <a:latin typeface="Life Savers"/>
                <a:ea typeface="Life Savers"/>
                <a:cs typeface="Life Savers"/>
                <a:sym typeface="Life Savers"/>
              </a:rPr>
              <a:t>Neptune</a:t>
            </a:r>
            <a:endParaRPr b="1" sz="2200">
              <a:solidFill>
                <a:schemeClr val="accent4"/>
              </a:solidFill>
              <a:latin typeface="Life Savers"/>
              <a:ea typeface="Life Savers"/>
              <a:cs typeface="Life Savers"/>
              <a:sym typeface="Life Savers"/>
            </a:endParaRPr>
          </a:p>
        </p:txBody>
      </p:sp>
      <p:sp>
        <p:nvSpPr>
          <p:cNvPr id="1231" name="Google Shape;1231;p36"/>
          <p:cNvSpPr txBox="1"/>
          <p:nvPr/>
        </p:nvSpPr>
        <p:spPr>
          <a:xfrm>
            <a:off x="1477875" y="2180344"/>
            <a:ext cx="17115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Mukta Light"/>
                <a:ea typeface="Mukta Light"/>
                <a:cs typeface="Mukta Light"/>
                <a:sym typeface="Mukta Light"/>
              </a:rPr>
              <a:t>It is the farthest planet from the Sun</a:t>
            </a:r>
            <a:endParaRPr>
              <a:solidFill>
                <a:schemeClr val="lt1"/>
              </a:solidFill>
              <a:latin typeface="Mukta Light"/>
              <a:ea typeface="Mukta Light"/>
              <a:cs typeface="Mukta Light"/>
              <a:sym typeface="Mukta Light"/>
            </a:endParaRPr>
          </a:p>
        </p:txBody>
      </p:sp>
      <p:sp>
        <p:nvSpPr>
          <p:cNvPr id="1232" name="Google Shape;1232;p36"/>
          <p:cNvSpPr txBox="1"/>
          <p:nvPr/>
        </p:nvSpPr>
        <p:spPr>
          <a:xfrm>
            <a:off x="1477875" y="3205108"/>
            <a:ext cx="17115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1"/>
                </a:solidFill>
                <a:latin typeface="Life Savers"/>
                <a:ea typeface="Life Savers"/>
                <a:cs typeface="Life Savers"/>
                <a:sym typeface="Life Savers"/>
              </a:rPr>
              <a:t>Mercury</a:t>
            </a:r>
            <a:endParaRPr b="1" sz="2200">
              <a:solidFill>
                <a:schemeClr val="accent1"/>
              </a:solidFill>
              <a:latin typeface="Life Savers"/>
              <a:ea typeface="Life Savers"/>
              <a:cs typeface="Life Savers"/>
              <a:sym typeface="Life Savers"/>
            </a:endParaRPr>
          </a:p>
        </p:txBody>
      </p:sp>
      <p:sp>
        <p:nvSpPr>
          <p:cNvPr id="1233" name="Google Shape;1233;p36"/>
          <p:cNvSpPr txBox="1"/>
          <p:nvPr/>
        </p:nvSpPr>
        <p:spPr>
          <a:xfrm>
            <a:off x="1477875" y="3551944"/>
            <a:ext cx="17115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ukta Light"/>
                <a:ea typeface="Mukta Light"/>
                <a:cs typeface="Mukta Light"/>
                <a:sym typeface="Mukta Light"/>
              </a:rPr>
              <a:t>It is the closest planet to the Sun</a:t>
            </a:r>
            <a:endParaRPr>
              <a:solidFill>
                <a:schemeClr val="lt1"/>
              </a:solidFill>
              <a:latin typeface="Mukta Light"/>
              <a:ea typeface="Mukta Light"/>
              <a:cs typeface="Mukta Light"/>
              <a:sym typeface="Mukta Light"/>
            </a:endParaRPr>
          </a:p>
        </p:txBody>
      </p:sp>
      <p:sp>
        <p:nvSpPr>
          <p:cNvPr id="1234" name="Google Shape;1234;p36"/>
          <p:cNvSpPr txBox="1"/>
          <p:nvPr/>
        </p:nvSpPr>
        <p:spPr>
          <a:xfrm>
            <a:off x="5954625" y="1833508"/>
            <a:ext cx="17115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accent2"/>
                </a:solidFill>
                <a:latin typeface="Life Savers"/>
                <a:ea typeface="Life Savers"/>
                <a:cs typeface="Life Savers"/>
                <a:sym typeface="Life Savers"/>
              </a:rPr>
              <a:t>Earth</a:t>
            </a:r>
            <a:endParaRPr b="1" sz="2200">
              <a:solidFill>
                <a:schemeClr val="accent2"/>
              </a:solidFill>
              <a:latin typeface="Life Savers"/>
              <a:ea typeface="Life Savers"/>
              <a:cs typeface="Life Savers"/>
              <a:sym typeface="Life Savers"/>
            </a:endParaRPr>
          </a:p>
        </p:txBody>
      </p:sp>
      <p:sp>
        <p:nvSpPr>
          <p:cNvPr id="1235" name="Google Shape;1235;p36"/>
          <p:cNvSpPr txBox="1"/>
          <p:nvPr/>
        </p:nvSpPr>
        <p:spPr>
          <a:xfrm>
            <a:off x="5954625" y="2180344"/>
            <a:ext cx="1711500" cy="53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Mukta Light"/>
                <a:ea typeface="Mukta Light"/>
                <a:cs typeface="Mukta Light"/>
                <a:sym typeface="Mukta Light"/>
              </a:rPr>
              <a:t>Earth is the third planet from the Sun</a:t>
            </a:r>
            <a:endParaRPr>
              <a:solidFill>
                <a:schemeClr val="lt1"/>
              </a:solidFill>
              <a:latin typeface="Mukta Light"/>
              <a:ea typeface="Mukta Light"/>
              <a:cs typeface="Mukta Light"/>
              <a:sym typeface="Mukta Light"/>
            </a:endParaRPr>
          </a:p>
        </p:txBody>
      </p:sp>
      <p:sp>
        <p:nvSpPr>
          <p:cNvPr id="1236" name="Google Shape;1236;p36"/>
          <p:cNvSpPr txBox="1"/>
          <p:nvPr/>
        </p:nvSpPr>
        <p:spPr>
          <a:xfrm>
            <a:off x="5954625" y="3205108"/>
            <a:ext cx="17115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accent5"/>
                </a:solidFill>
                <a:latin typeface="Life Savers"/>
                <a:ea typeface="Life Savers"/>
                <a:cs typeface="Life Savers"/>
                <a:sym typeface="Life Savers"/>
              </a:rPr>
              <a:t>Jupiter</a:t>
            </a:r>
            <a:endParaRPr b="1" sz="2200">
              <a:solidFill>
                <a:schemeClr val="accent5"/>
              </a:solidFill>
              <a:latin typeface="Life Savers"/>
              <a:ea typeface="Life Savers"/>
              <a:cs typeface="Life Savers"/>
              <a:sym typeface="Life Savers"/>
            </a:endParaRPr>
          </a:p>
        </p:txBody>
      </p:sp>
      <p:sp>
        <p:nvSpPr>
          <p:cNvPr id="1237" name="Google Shape;1237;p36"/>
          <p:cNvSpPr txBox="1"/>
          <p:nvPr/>
        </p:nvSpPr>
        <p:spPr>
          <a:xfrm>
            <a:off x="5954625" y="3551944"/>
            <a:ext cx="1711500" cy="53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Mukta Light"/>
                <a:ea typeface="Mukta Light"/>
                <a:cs typeface="Mukta Light"/>
                <a:sym typeface="Mukta Light"/>
              </a:rPr>
              <a:t>It’s a gas giant and the biggest planet</a:t>
            </a:r>
            <a:endParaRPr>
              <a:solidFill>
                <a:schemeClr val="lt1"/>
              </a:solidFill>
              <a:latin typeface="Mukta Light"/>
              <a:ea typeface="Mukta Light"/>
              <a:cs typeface="Mukta Light"/>
              <a:sym typeface="Mukta Light"/>
            </a:endParaRPr>
          </a:p>
        </p:txBody>
      </p:sp>
      <p:sp>
        <p:nvSpPr>
          <p:cNvPr id="1238" name="Google Shape;1238;p36"/>
          <p:cNvSpPr txBox="1"/>
          <p:nvPr/>
        </p:nvSpPr>
        <p:spPr>
          <a:xfrm>
            <a:off x="733421" y="1833208"/>
            <a:ext cx="7143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4"/>
                </a:solidFill>
                <a:latin typeface="Life Savers"/>
                <a:ea typeface="Life Savers"/>
                <a:cs typeface="Life Savers"/>
                <a:sym typeface="Life Savers"/>
              </a:rPr>
              <a:t>35%</a:t>
            </a:r>
            <a:endParaRPr b="1" sz="2300">
              <a:solidFill>
                <a:schemeClr val="accent4"/>
              </a:solidFill>
              <a:latin typeface="Life Savers"/>
              <a:ea typeface="Life Savers"/>
              <a:cs typeface="Life Savers"/>
              <a:sym typeface="Life Savers"/>
            </a:endParaRPr>
          </a:p>
        </p:txBody>
      </p:sp>
      <p:sp>
        <p:nvSpPr>
          <p:cNvPr id="1239" name="Google Shape;1239;p36"/>
          <p:cNvSpPr txBox="1"/>
          <p:nvPr/>
        </p:nvSpPr>
        <p:spPr>
          <a:xfrm>
            <a:off x="733421" y="3204808"/>
            <a:ext cx="7143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1"/>
                </a:solidFill>
                <a:latin typeface="Life Savers"/>
                <a:ea typeface="Life Savers"/>
                <a:cs typeface="Life Savers"/>
                <a:sym typeface="Life Savers"/>
              </a:rPr>
              <a:t>60</a:t>
            </a:r>
            <a:r>
              <a:rPr b="1" lang="en" sz="2300">
                <a:solidFill>
                  <a:schemeClr val="accent1"/>
                </a:solidFill>
                <a:latin typeface="Life Savers"/>
                <a:ea typeface="Life Savers"/>
                <a:cs typeface="Life Savers"/>
                <a:sym typeface="Life Savers"/>
              </a:rPr>
              <a:t>%</a:t>
            </a:r>
            <a:endParaRPr b="1" sz="2300">
              <a:solidFill>
                <a:schemeClr val="accent1"/>
              </a:solidFill>
              <a:latin typeface="Life Savers"/>
              <a:ea typeface="Life Savers"/>
              <a:cs typeface="Life Savers"/>
              <a:sym typeface="Life Savers"/>
            </a:endParaRPr>
          </a:p>
        </p:txBody>
      </p:sp>
      <p:sp>
        <p:nvSpPr>
          <p:cNvPr id="1240" name="Google Shape;1240;p36"/>
          <p:cNvSpPr txBox="1"/>
          <p:nvPr/>
        </p:nvSpPr>
        <p:spPr>
          <a:xfrm>
            <a:off x="7686671" y="1833208"/>
            <a:ext cx="7143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2"/>
                </a:solidFill>
                <a:latin typeface="Life Savers"/>
                <a:ea typeface="Life Savers"/>
                <a:cs typeface="Life Savers"/>
                <a:sym typeface="Life Savers"/>
              </a:rPr>
              <a:t>35%</a:t>
            </a:r>
            <a:endParaRPr b="1" sz="2300">
              <a:solidFill>
                <a:schemeClr val="accent2"/>
              </a:solidFill>
              <a:latin typeface="Life Savers"/>
              <a:ea typeface="Life Savers"/>
              <a:cs typeface="Life Savers"/>
              <a:sym typeface="Life Savers"/>
            </a:endParaRPr>
          </a:p>
        </p:txBody>
      </p:sp>
      <p:sp>
        <p:nvSpPr>
          <p:cNvPr id="1241" name="Google Shape;1241;p36"/>
          <p:cNvSpPr txBox="1"/>
          <p:nvPr/>
        </p:nvSpPr>
        <p:spPr>
          <a:xfrm>
            <a:off x="7686671" y="3204808"/>
            <a:ext cx="7143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5"/>
                </a:solidFill>
                <a:latin typeface="Life Savers"/>
                <a:ea typeface="Life Savers"/>
                <a:cs typeface="Life Savers"/>
                <a:sym typeface="Life Savers"/>
              </a:rPr>
              <a:t>40</a:t>
            </a:r>
            <a:r>
              <a:rPr b="1" lang="en" sz="2300">
                <a:solidFill>
                  <a:schemeClr val="accent5"/>
                </a:solidFill>
                <a:latin typeface="Life Savers"/>
                <a:ea typeface="Life Savers"/>
                <a:cs typeface="Life Savers"/>
                <a:sym typeface="Life Savers"/>
              </a:rPr>
              <a:t>%</a:t>
            </a:r>
            <a:endParaRPr b="1" sz="2300">
              <a:solidFill>
                <a:schemeClr val="accent5"/>
              </a:solidFill>
              <a:latin typeface="Life Savers"/>
              <a:ea typeface="Life Savers"/>
              <a:cs typeface="Life Savers"/>
              <a:sym typeface="Life Savers"/>
            </a:endParaRPr>
          </a:p>
        </p:txBody>
      </p:sp>
      <p:sp>
        <p:nvSpPr>
          <p:cNvPr id="1242" name="Google Shape;1242;p36"/>
          <p:cNvSpPr/>
          <p:nvPr/>
        </p:nvSpPr>
        <p:spPr>
          <a:xfrm>
            <a:off x="4484716" y="3230843"/>
            <a:ext cx="180462" cy="180377"/>
          </a:xfrm>
          <a:custGeom>
            <a:rect b="b" l="l" r="r" t="t"/>
            <a:pathLst>
              <a:path extrusionOk="0" h="2279" w="2280">
                <a:moveTo>
                  <a:pt x="1168" y="0"/>
                </a:moveTo>
                <a:cubicBezTo>
                  <a:pt x="521" y="0"/>
                  <a:pt x="1" y="521"/>
                  <a:pt x="1" y="1168"/>
                </a:cubicBezTo>
                <a:cubicBezTo>
                  <a:pt x="1" y="1815"/>
                  <a:pt x="521" y="2279"/>
                  <a:pt x="1168" y="2279"/>
                </a:cubicBezTo>
                <a:cubicBezTo>
                  <a:pt x="1759" y="2279"/>
                  <a:pt x="2279" y="1815"/>
                  <a:pt x="2279" y="1168"/>
                </a:cubicBezTo>
                <a:cubicBezTo>
                  <a:pt x="2279" y="521"/>
                  <a:pt x="1759" y="0"/>
                  <a:pt x="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37"/>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Table</a:t>
            </a:r>
            <a:endParaRPr/>
          </a:p>
        </p:txBody>
      </p:sp>
      <p:graphicFrame>
        <p:nvGraphicFramePr>
          <p:cNvPr id="1248" name="Google Shape;1248;p37"/>
          <p:cNvGraphicFramePr/>
          <p:nvPr/>
        </p:nvGraphicFramePr>
        <p:xfrm>
          <a:off x="722369" y="1974500"/>
          <a:ext cx="3000000" cy="3000000"/>
        </p:xfrm>
        <a:graphic>
          <a:graphicData uri="http://schemas.openxmlformats.org/drawingml/2006/table">
            <a:tbl>
              <a:tblPr>
                <a:noFill/>
                <a:tableStyleId>{DE4B5869-7582-44B9-8C03-0974E29791A8}</a:tableStyleId>
              </a:tblPr>
              <a:tblGrid>
                <a:gridCol w="1660925"/>
                <a:gridCol w="1840725"/>
                <a:gridCol w="2101225"/>
                <a:gridCol w="2101125"/>
              </a:tblGrid>
              <a:tr h="440875">
                <a:tc>
                  <a:txBody>
                    <a:bodyPr/>
                    <a:lstStyle/>
                    <a:p>
                      <a:pPr indent="0" lvl="0" marL="0" rtl="0" algn="l">
                        <a:spcBef>
                          <a:spcPts val="0"/>
                        </a:spcBef>
                        <a:spcAft>
                          <a:spcPts val="0"/>
                        </a:spcAft>
                        <a:buNone/>
                      </a:pPr>
                      <a:r>
                        <a:t/>
                      </a:r>
                      <a:endParaRPr>
                        <a:solidFill>
                          <a:srgbClr val="541C1D"/>
                        </a:solidFill>
                        <a:latin typeface="Montserrat"/>
                        <a:ea typeface="Montserrat"/>
                        <a:cs typeface="Montserrat"/>
                        <a:sym typeface="Montserrat"/>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Life Savers"/>
                          <a:ea typeface="Life Savers"/>
                          <a:cs typeface="Life Savers"/>
                          <a:sym typeface="Life Savers"/>
                        </a:rPr>
                        <a:t>Mass</a:t>
                      </a:r>
                      <a:endParaRPr b="1" sz="1800">
                        <a:solidFill>
                          <a:schemeClr val="dk1"/>
                        </a:solidFill>
                        <a:latin typeface="Life Savers"/>
                        <a:ea typeface="Life Savers"/>
                        <a:cs typeface="Life Savers"/>
                        <a:sym typeface="Life Savers"/>
                      </a:endParaRPr>
                    </a:p>
                    <a:p>
                      <a:pPr indent="0" lvl="0" marL="0" rtl="0" algn="ctr">
                        <a:spcBef>
                          <a:spcPts val="0"/>
                        </a:spcBef>
                        <a:spcAft>
                          <a:spcPts val="0"/>
                        </a:spcAft>
                        <a:buNone/>
                      </a:pPr>
                      <a:r>
                        <a:rPr b="1" lang="en" sz="1600">
                          <a:solidFill>
                            <a:schemeClr val="dk1"/>
                          </a:solidFill>
                          <a:latin typeface="Life Savers"/>
                          <a:ea typeface="Life Savers"/>
                          <a:cs typeface="Life Savers"/>
                          <a:sym typeface="Life Savers"/>
                        </a:rPr>
                        <a:t>(earths)</a:t>
                      </a:r>
                      <a:endParaRPr b="1" sz="1600">
                        <a:solidFill>
                          <a:schemeClr val="dk1"/>
                        </a:solidFill>
                        <a:latin typeface="Life Savers"/>
                        <a:ea typeface="Life Savers"/>
                        <a:cs typeface="Life Savers"/>
                        <a:sym typeface="Life Savers"/>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Life Savers"/>
                          <a:ea typeface="Life Savers"/>
                          <a:cs typeface="Life Savers"/>
                          <a:sym typeface="Life Savers"/>
                        </a:rPr>
                        <a:t>Diameter</a:t>
                      </a:r>
                      <a:endParaRPr b="1" sz="1800">
                        <a:solidFill>
                          <a:schemeClr val="dk1"/>
                        </a:solidFill>
                        <a:latin typeface="Life Savers"/>
                        <a:ea typeface="Life Savers"/>
                        <a:cs typeface="Life Savers"/>
                        <a:sym typeface="Life Savers"/>
                      </a:endParaRPr>
                    </a:p>
                    <a:p>
                      <a:pPr indent="0" lvl="0" marL="0" rtl="0" algn="ctr">
                        <a:spcBef>
                          <a:spcPts val="0"/>
                        </a:spcBef>
                        <a:spcAft>
                          <a:spcPts val="0"/>
                        </a:spcAft>
                        <a:buNone/>
                      </a:pPr>
                      <a:r>
                        <a:rPr b="1" lang="en" sz="1600">
                          <a:solidFill>
                            <a:schemeClr val="dk1"/>
                          </a:solidFill>
                          <a:latin typeface="Life Savers"/>
                          <a:ea typeface="Life Savers"/>
                          <a:cs typeface="Life Savers"/>
                          <a:sym typeface="Life Savers"/>
                        </a:rPr>
                        <a:t>(earths)</a:t>
                      </a:r>
                      <a:endParaRPr b="1" sz="1600">
                        <a:solidFill>
                          <a:schemeClr val="dk1"/>
                        </a:solidFill>
                        <a:latin typeface="Life Savers"/>
                        <a:ea typeface="Life Savers"/>
                        <a:cs typeface="Life Savers"/>
                        <a:sym typeface="Life Savers"/>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Life Savers"/>
                          <a:ea typeface="Life Savers"/>
                          <a:cs typeface="Life Savers"/>
                          <a:sym typeface="Life Savers"/>
                        </a:rPr>
                        <a:t>Gravity</a:t>
                      </a:r>
                      <a:endParaRPr b="1" sz="1800">
                        <a:solidFill>
                          <a:schemeClr val="dk1"/>
                        </a:solidFill>
                        <a:latin typeface="Life Savers"/>
                        <a:ea typeface="Life Savers"/>
                        <a:cs typeface="Life Savers"/>
                        <a:sym typeface="Life Savers"/>
                      </a:endParaRPr>
                    </a:p>
                    <a:p>
                      <a:pPr indent="0" lvl="0" marL="0" rtl="0" algn="ctr">
                        <a:spcBef>
                          <a:spcPts val="0"/>
                        </a:spcBef>
                        <a:spcAft>
                          <a:spcPts val="0"/>
                        </a:spcAft>
                        <a:buClr>
                          <a:srgbClr val="000000"/>
                        </a:buClr>
                        <a:buSzPts val="1100"/>
                        <a:buFont typeface="Arial"/>
                        <a:buNone/>
                      </a:pPr>
                      <a:r>
                        <a:rPr b="1" lang="en" sz="1600">
                          <a:solidFill>
                            <a:schemeClr val="dk1"/>
                          </a:solidFill>
                          <a:latin typeface="Life Savers"/>
                          <a:ea typeface="Life Savers"/>
                          <a:cs typeface="Life Savers"/>
                          <a:sym typeface="Life Savers"/>
                        </a:rPr>
                        <a:t>(earths)</a:t>
                      </a:r>
                      <a:endParaRPr b="1" sz="1600">
                        <a:solidFill>
                          <a:schemeClr val="dk1"/>
                        </a:solidFill>
                        <a:latin typeface="Life Savers"/>
                        <a:ea typeface="Life Savers"/>
                        <a:cs typeface="Life Savers"/>
                        <a:sym typeface="Life Savers"/>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2"/>
                    </a:solidFill>
                  </a:tcPr>
                </a:tc>
              </a:tr>
              <a:tr h="469150">
                <a:tc>
                  <a:txBody>
                    <a:bodyPr/>
                    <a:lstStyle/>
                    <a:p>
                      <a:pPr indent="0" lvl="0" marL="0" rtl="0" algn="ctr">
                        <a:spcBef>
                          <a:spcPts val="0"/>
                        </a:spcBef>
                        <a:spcAft>
                          <a:spcPts val="0"/>
                        </a:spcAft>
                        <a:buNone/>
                      </a:pPr>
                      <a:r>
                        <a:rPr b="1" lang="en" sz="1800">
                          <a:solidFill>
                            <a:schemeClr val="dk1"/>
                          </a:solidFill>
                          <a:latin typeface="Life Savers"/>
                          <a:ea typeface="Life Savers"/>
                          <a:cs typeface="Life Savers"/>
                          <a:sym typeface="Life Savers"/>
                        </a:rPr>
                        <a:t>Mercury</a:t>
                      </a:r>
                      <a:endParaRPr b="1" sz="1800">
                        <a:solidFill>
                          <a:schemeClr val="dk1"/>
                        </a:solidFill>
                        <a:latin typeface="Life Savers"/>
                        <a:ea typeface="Life Savers"/>
                        <a:cs typeface="Life Savers"/>
                        <a:sym typeface="Life Savers"/>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lt1"/>
                          </a:solidFill>
                          <a:latin typeface="Mukta Light"/>
                          <a:ea typeface="Mukta Light"/>
                          <a:cs typeface="Mukta Light"/>
                          <a:sym typeface="Mukta Light"/>
                        </a:rPr>
                        <a:t>0.06</a:t>
                      </a:r>
                      <a:endParaRPr>
                        <a:solidFill>
                          <a:schemeClr val="lt1"/>
                        </a:solidFill>
                        <a:latin typeface="Mukta Light"/>
                        <a:ea typeface="Mukta Light"/>
                        <a:cs typeface="Mukta Light"/>
                        <a:sym typeface="Mukta Light"/>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lt1"/>
                          </a:solidFill>
                          <a:latin typeface="Mukta Light"/>
                          <a:ea typeface="Mukta Light"/>
                          <a:cs typeface="Mukta Light"/>
                          <a:sym typeface="Mukta Light"/>
                        </a:rPr>
                        <a:t>0.38</a:t>
                      </a:r>
                      <a:endParaRPr>
                        <a:solidFill>
                          <a:schemeClr val="lt1"/>
                        </a:solidFill>
                        <a:latin typeface="Mukta Light"/>
                        <a:ea typeface="Mukta Light"/>
                        <a:cs typeface="Mukta Light"/>
                        <a:sym typeface="Mukta Light"/>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lt1"/>
                          </a:solidFill>
                          <a:latin typeface="Mukta Light"/>
                          <a:ea typeface="Mukta Light"/>
                          <a:cs typeface="Mukta Light"/>
                          <a:sym typeface="Mukta Light"/>
                        </a:rPr>
                        <a:t>0.38</a:t>
                      </a:r>
                      <a:endParaRPr>
                        <a:solidFill>
                          <a:schemeClr val="lt1"/>
                        </a:solidFill>
                        <a:latin typeface="Mukta Light"/>
                        <a:ea typeface="Mukta Light"/>
                        <a:cs typeface="Mukta Light"/>
                        <a:sym typeface="Mukta Light"/>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r>
              <a:tr h="469150">
                <a:tc>
                  <a:txBody>
                    <a:bodyPr/>
                    <a:lstStyle/>
                    <a:p>
                      <a:pPr indent="0" lvl="0" marL="0" rtl="0" algn="ctr">
                        <a:spcBef>
                          <a:spcPts val="0"/>
                        </a:spcBef>
                        <a:spcAft>
                          <a:spcPts val="0"/>
                        </a:spcAft>
                        <a:buNone/>
                      </a:pPr>
                      <a:r>
                        <a:rPr b="1" lang="en" sz="1800">
                          <a:solidFill>
                            <a:schemeClr val="dk1"/>
                          </a:solidFill>
                          <a:latin typeface="Life Savers"/>
                          <a:ea typeface="Life Savers"/>
                          <a:cs typeface="Life Savers"/>
                          <a:sym typeface="Life Savers"/>
                        </a:rPr>
                        <a:t>Mars</a:t>
                      </a:r>
                      <a:endParaRPr b="1" sz="1800">
                        <a:solidFill>
                          <a:schemeClr val="dk1"/>
                        </a:solidFill>
                        <a:latin typeface="Life Savers"/>
                        <a:ea typeface="Life Savers"/>
                        <a:cs typeface="Life Savers"/>
                        <a:sym typeface="Life Savers"/>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lt1"/>
                          </a:solidFill>
                          <a:latin typeface="Mukta Light"/>
                          <a:ea typeface="Mukta Light"/>
                          <a:cs typeface="Mukta Light"/>
                          <a:sym typeface="Mukta Light"/>
                        </a:rPr>
                        <a:t>0.11</a:t>
                      </a:r>
                      <a:endParaRPr>
                        <a:solidFill>
                          <a:schemeClr val="lt1"/>
                        </a:solidFill>
                        <a:latin typeface="Mukta Light"/>
                        <a:ea typeface="Mukta Light"/>
                        <a:cs typeface="Mukta Light"/>
                        <a:sym typeface="Mukta Light"/>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lt1"/>
                          </a:solidFill>
                          <a:latin typeface="Mukta Light"/>
                          <a:ea typeface="Mukta Light"/>
                          <a:cs typeface="Mukta Light"/>
                          <a:sym typeface="Mukta Light"/>
                        </a:rPr>
                        <a:t>0.53</a:t>
                      </a:r>
                      <a:endParaRPr>
                        <a:solidFill>
                          <a:schemeClr val="lt1"/>
                        </a:solidFill>
                        <a:latin typeface="Mukta Light"/>
                        <a:ea typeface="Mukta Light"/>
                        <a:cs typeface="Mukta Light"/>
                        <a:sym typeface="Mukta Light"/>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lt1"/>
                          </a:solidFill>
                          <a:latin typeface="Mukta Light"/>
                          <a:ea typeface="Mukta Light"/>
                          <a:cs typeface="Mukta Light"/>
                          <a:sym typeface="Mukta Light"/>
                        </a:rPr>
                        <a:t>0.38</a:t>
                      </a:r>
                      <a:endParaRPr>
                        <a:solidFill>
                          <a:schemeClr val="lt1"/>
                        </a:solidFill>
                        <a:latin typeface="Mukta Light"/>
                        <a:ea typeface="Mukta Light"/>
                        <a:cs typeface="Mukta Light"/>
                        <a:sym typeface="Mukta Light"/>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r>
              <a:tr h="469150">
                <a:tc>
                  <a:txBody>
                    <a:bodyPr/>
                    <a:lstStyle/>
                    <a:p>
                      <a:pPr indent="0" lvl="0" marL="0" rtl="0" algn="ctr">
                        <a:spcBef>
                          <a:spcPts val="0"/>
                        </a:spcBef>
                        <a:spcAft>
                          <a:spcPts val="0"/>
                        </a:spcAft>
                        <a:buNone/>
                      </a:pPr>
                      <a:r>
                        <a:rPr b="1" lang="en" sz="1800">
                          <a:solidFill>
                            <a:schemeClr val="dk1"/>
                          </a:solidFill>
                          <a:latin typeface="Life Savers"/>
                          <a:ea typeface="Life Savers"/>
                          <a:cs typeface="Life Savers"/>
                          <a:sym typeface="Life Savers"/>
                        </a:rPr>
                        <a:t>Saturn</a:t>
                      </a:r>
                      <a:endParaRPr b="1" sz="1800">
                        <a:solidFill>
                          <a:schemeClr val="dk1"/>
                        </a:solidFill>
                        <a:latin typeface="Life Savers"/>
                        <a:ea typeface="Life Savers"/>
                        <a:cs typeface="Life Savers"/>
                        <a:sym typeface="Life Savers"/>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lt1"/>
                          </a:solidFill>
                          <a:latin typeface="Mukta Light"/>
                          <a:ea typeface="Mukta Light"/>
                          <a:cs typeface="Mukta Light"/>
                          <a:sym typeface="Mukta Light"/>
                        </a:rPr>
                        <a:t>95.2</a:t>
                      </a:r>
                      <a:endParaRPr>
                        <a:solidFill>
                          <a:schemeClr val="lt1"/>
                        </a:solidFill>
                        <a:latin typeface="Mukta Light"/>
                        <a:ea typeface="Mukta Light"/>
                        <a:cs typeface="Mukta Light"/>
                        <a:sym typeface="Mukta Light"/>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lt1"/>
                          </a:solidFill>
                          <a:latin typeface="Mukta Light"/>
                          <a:ea typeface="Mukta Light"/>
                          <a:cs typeface="Mukta Light"/>
                          <a:sym typeface="Mukta Light"/>
                        </a:rPr>
                        <a:t>9.4</a:t>
                      </a:r>
                      <a:endParaRPr>
                        <a:solidFill>
                          <a:schemeClr val="lt1"/>
                        </a:solidFill>
                        <a:latin typeface="Mukta Light"/>
                        <a:ea typeface="Mukta Light"/>
                        <a:cs typeface="Mukta Light"/>
                        <a:sym typeface="Mukta Light"/>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lt1"/>
                          </a:solidFill>
                          <a:latin typeface="Mukta Light"/>
                          <a:ea typeface="Mukta Light"/>
                          <a:cs typeface="Mukta Light"/>
                          <a:sym typeface="Mukta Light"/>
                        </a:rPr>
                        <a:t>1.16</a:t>
                      </a:r>
                      <a:endParaRPr>
                        <a:solidFill>
                          <a:schemeClr val="lt1"/>
                        </a:solidFill>
                        <a:latin typeface="Mukta Light"/>
                        <a:ea typeface="Mukta Light"/>
                        <a:cs typeface="Mukta Light"/>
                        <a:sym typeface="Mukta Light"/>
                      </a:endParaRPr>
                    </a:p>
                  </a:txBody>
                  <a:tcPr marT="68575" marB="6857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38"/>
          <p:cNvSpPr/>
          <p:nvPr/>
        </p:nvSpPr>
        <p:spPr>
          <a:xfrm>
            <a:off x="7102525" y="3854125"/>
            <a:ext cx="447850" cy="610775"/>
          </a:xfrm>
          <a:custGeom>
            <a:rect b="b" l="l" r="r" t="t"/>
            <a:pathLst>
              <a:path extrusionOk="0" h="24431" w="17914">
                <a:moveTo>
                  <a:pt x="8784" y="0"/>
                </a:moveTo>
                <a:cubicBezTo>
                  <a:pt x="7333" y="0"/>
                  <a:pt x="5904" y="490"/>
                  <a:pt x="4773" y="1476"/>
                </a:cubicBezTo>
                <a:lnTo>
                  <a:pt x="4470" y="1610"/>
                </a:lnTo>
                <a:cubicBezTo>
                  <a:pt x="2790" y="2887"/>
                  <a:pt x="1815" y="5106"/>
                  <a:pt x="1815" y="7357"/>
                </a:cubicBezTo>
                <a:lnTo>
                  <a:pt x="1815" y="8332"/>
                </a:lnTo>
                <a:cubicBezTo>
                  <a:pt x="2118" y="10281"/>
                  <a:pt x="2118" y="12264"/>
                  <a:pt x="1681" y="14214"/>
                </a:cubicBezTo>
                <a:cubicBezTo>
                  <a:pt x="1546" y="15054"/>
                  <a:pt x="1277" y="16028"/>
                  <a:pt x="975" y="16869"/>
                </a:cubicBezTo>
                <a:lnTo>
                  <a:pt x="437" y="18415"/>
                </a:lnTo>
                <a:cubicBezTo>
                  <a:pt x="0" y="19524"/>
                  <a:pt x="269" y="20801"/>
                  <a:pt x="1277" y="21641"/>
                </a:cubicBezTo>
                <a:lnTo>
                  <a:pt x="1681" y="21910"/>
                </a:lnTo>
                <a:lnTo>
                  <a:pt x="4201" y="23893"/>
                </a:lnTo>
                <a:cubicBezTo>
                  <a:pt x="4638" y="24296"/>
                  <a:pt x="5176" y="24431"/>
                  <a:pt x="5747" y="24431"/>
                </a:cubicBezTo>
                <a:lnTo>
                  <a:pt x="11192" y="24296"/>
                </a:lnTo>
                <a:cubicBezTo>
                  <a:pt x="11763" y="24296"/>
                  <a:pt x="12335" y="24162"/>
                  <a:pt x="12738" y="23893"/>
                </a:cubicBezTo>
                <a:lnTo>
                  <a:pt x="16536" y="21070"/>
                </a:lnTo>
                <a:cubicBezTo>
                  <a:pt x="16670" y="21070"/>
                  <a:pt x="16670" y="20935"/>
                  <a:pt x="16670" y="20935"/>
                </a:cubicBezTo>
                <a:cubicBezTo>
                  <a:pt x="17510" y="20230"/>
                  <a:pt x="17914" y="18986"/>
                  <a:pt x="17510" y="17843"/>
                </a:cubicBezTo>
                <a:lnTo>
                  <a:pt x="16670" y="15625"/>
                </a:lnTo>
                <a:cubicBezTo>
                  <a:pt x="16401" y="15054"/>
                  <a:pt x="16233" y="14650"/>
                  <a:pt x="16099" y="14079"/>
                </a:cubicBezTo>
                <a:cubicBezTo>
                  <a:pt x="15696" y="12264"/>
                  <a:pt x="15393" y="10449"/>
                  <a:pt x="15561" y="8466"/>
                </a:cubicBezTo>
                <a:lnTo>
                  <a:pt x="15696" y="7626"/>
                </a:lnTo>
                <a:lnTo>
                  <a:pt x="15696" y="7357"/>
                </a:lnTo>
                <a:lnTo>
                  <a:pt x="15696" y="7223"/>
                </a:lnTo>
                <a:cubicBezTo>
                  <a:pt x="15696" y="4702"/>
                  <a:pt x="14418" y="2316"/>
                  <a:pt x="12335" y="1039"/>
                </a:cubicBezTo>
                <a:cubicBezTo>
                  <a:pt x="11244" y="348"/>
                  <a:pt x="10006" y="0"/>
                  <a:pt x="87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8"/>
          <p:cNvSpPr/>
          <p:nvPr/>
        </p:nvSpPr>
        <p:spPr>
          <a:xfrm>
            <a:off x="1839854" y="-160396"/>
            <a:ext cx="5464293" cy="5464293"/>
          </a:xfrm>
          <a:custGeom>
            <a:rect b="b" l="l" r="r" t="t"/>
            <a:pathLst>
              <a:path extrusionOk="0" h="79637" w="79637">
                <a:moveTo>
                  <a:pt x="39825" y="0"/>
                </a:moveTo>
                <a:cubicBezTo>
                  <a:pt x="17815" y="0"/>
                  <a:pt x="0" y="17815"/>
                  <a:pt x="0" y="39812"/>
                </a:cubicBezTo>
                <a:cubicBezTo>
                  <a:pt x="0" y="61822"/>
                  <a:pt x="17815" y="79636"/>
                  <a:pt x="39825" y="79636"/>
                </a:cubicBezTo>
                <a:cubicBezTo>
                  <a:pt x="61822" y="79636"/>
                  <a:pt x="79637" y="61822"/>
                  <a:pt x="79637" y="39812"/>
                </a:cubicBezTo>
                <a:cubicBezTo>
                  <a:pt x="79637" y="17815"/>
                  <a:pt x="61822" y="0"/>
                  <a:pt x="398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8"/>
          <p:cNvSpPr txBox="1"/>
          <p:nvPr>
            <p:ph type="title"/>
          </p:nvPr>
        </p:nvSpPr>
        <p:spPr>
          <a:xfrm>
            <a:off x="1284000" y="1558475"/>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6,467,210</a:t>
            </a:r>
            <a:endParaRPr/>
          </a:p>
        </p:txBody>
      </p:sp>
      <p:sp>
        <p:nvSpPr>
          <p:cNvPr id="1256" name="Google Shape;1256;p38"/>
          <p:cNvSpPr txBox="1"/>
          <p:nvPr>
            <p:ph idx="1" type="subTitle"/>
          </p:nvPr>
        </p:nvSpPr>
        <p:spPr>
          <a:xfrm>
            <a:off x="3135900" y="3069625"/>
            <a:ext cx="28722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Big numbers catch your audience’s attention</a:t>
            </a:r>
            <a:endParaRPr/>
          </a:p>
        </p:txBody>
      </p:sp>
      <p:sp>
        <p:nvSpPr>
          <p:cNvPr id="1257" name="Google Shape;1257;p38"/>
          <p:cNvSpPr/>
          <p:nvPr/>
        </p:nvSpPr>
        <p:spPr>
          <a:xfrm>
            <a:off x="6832825" y="4769875"/>
            <a:ext cx="966250" cy="143700"/>
          </a:xfrm>
          <a:custGeom>
            <a:rect b="b" l="l" r="r" t="t"/>
            <a:pathLst>
              <a:path extrusionOk="0" h="5748" w="38650">
                <a:moveTo>
                  <a:pt x="19325" y="1"/>
                </a:moveTo>
                <a:cubicBezTo>
                  <a:pt x="8705" y="1"/>
                  <a:pt x="0" y="1244"/>
                  <a:pt x="0" y="2790"/>
                </a:cubicBezTo>
                <a:cubicBezTo>
                  <a:pt x="0" y="4470"/>
                  <a:pt x="8705" y="5748"/>
                  <a:pt x="19325" y="5748"/>
                </a:cubicBezTo>
                <a:cubicBezTo>
                  <a:pt x="29979" y="5748"/>
                  <a:pt x="38650" y="4470"/>
                  <a:pt x="38650" y="2790"/>
                </a:cubicBezTo>
                <a:cubicBezTo>
                  <a:pt x="38650" y="1244"/>
                  <a:pt x="29979" y="1"/>
                  <a:pt x="193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8"/>
          <p:cNvSpPr/>
          <p:nvPr/>
        </p:nvSpPr>
        <p:spPr>
          <a:xfrm>
            <a:off x="7344500" y="3855725"/>
            <a:ext cx="220175" cy="189075"/>
          </a:xfrm>
          <a:custGeom>
            <a:rect b="b" l="l" r="r" t="t"/>
            <a:pathLst>
              <a:path extrusionOk="0" h="7563" w="8807">
                <a:moveTo>
                  <a:pt x="1" y="0"/>
                </a:moveTo>
                <a:lnTo>
                  <a:pt x="673" y="2521"/>
                </a:lnTo>
                <a:cubicBezTo>
                  <a:pt x="1244" y="4907"/>
                  <a:pt x="3193" y="6722"/>
                  <a:pt x="5714" y="7159"/>
                </a:cubicBezTo>
                <a:lnTo>
                  <a:pt x="8403" y="7562"/>
                </a:lnTo>
                <a:lnTo>
                  <a:pt x="8806" y="4067"/>
                </a:lnTo>
                <a:cubicBezTo>
                  <a:pt x="5445" y="2252"/>
                  <a:pt x="137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8"/>
          <p:cNvSpPr/>
          <p:nvPr/>
        </p:nvSpPr>
        <p:spPr>
          <a:xfrm>
            <a:off x="6983200" y="3876725"/>
            <a:ext cx="256300" cy="227725"/>
          </a:xfrm>
          <a:custGeom>
            <a:rect b="b" l="l" r="r" t="t"/>
            <a:pathLst>
              <a:path extrusionOk="0" h="9109" w="10252">
                <a:moveTo>
                  <a:pt x="10252" y="1"/>
                </a:moveTo>
                <a:lnTo>
                  <a:pt x="1" y="5748"/>
                </a:lnTo>
                <a:lnTo>
                  <a:pt x="1144" y="9108"/>
                </a:lnTo>
                <a:lnTo>
                  <a:pt x="5882" y="7697"/>
                </a:lnTo>
                <a:cubicBezTo>
                  <a:pt x="8403" y="6857"/>
                  <a:pt x="10252" y="4639"/>
                  <a:pt x="10252" y="1815"/>
                </a:cubicBezTo>
                <a:lnTo>
                  <a:pt x="10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8"/>
          <p:cNvSpPr/>
          <p:nvPr/>
        </p:nvSpPr>
        <p:spPr>
          <a:xfrm>
            <a:off x="7444952" y="4023775"/>
            <a:ext cx="63025" cy="196625"/>
          </a:xfrm>
          <a:custGeom>
            <a:rect b="b" l="l" r="r" t="t"/>
            <a:pathLst>
              <a:path extrusionOk="0" h="7865" w="2521">
                <a:moveTo>
                  <a:pt x="706" y="0"/>
                </a:moveTo>
                <a:cubicBezTo>
                  <a:pt x="706" y="0"/>
                  <a:pt x="0" y="3495"/>
                  <a:pt x="840" y="7864"/>
                </a:cubicBezTo>
                <a:cubicBezTo>
                  <a:pt x="1412" y="7696"/>
                  <a:pt x="1983" y="7562"/>
                  <a:pt x="2521" y="7293"/>
                </a:cubicBezTo>
                <a:cubicBezTo>
                  <a:pt x="2252" y="5882"/>
                  <a:pt x="1983" y="4336"/>
                  <a:pt x="1983" y="2823"/>
                </a:cubicBezTo>
                <a:lnTo>
                  <a:pt x="1983" y="1680"/>
                </a:lnTo>
                <a:lnTo>
                  <a:pt x="2118" y="840"/>
                </a:lnTo>
                <a:lnTo>
                  <a:pt x="2118" y="571"/>
                </a:lnTo>
                <a:cubicBezTo>
                  <a:pt x="1143" y="303"/>
                  <a:pt x="706" y="0"/>
                  <a:pt x="7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8"/>
          <p:cNvSpPr/>
          <p:nvPr/>
        </p:nvSpPr>
        <p:spPr>
          <a:xfrm>
            <a:off x="7141200" y="4044775"/>
            <a:ext cx="66373" cy="175625"/>
          </a:xfrm>
          <a:custGeom>
            <a:rect b="b" l="l" r="r" t="t"/>
            <a:pathLst>
              <a:path extrusionOk="0" h="7025" w="2522">
                <a:moveTo>
                  <a:pt x="1412" y="0"/>
                </a:moveTo>
                <a:lnTo>
                  <a:pt x="135" y="706"/>
                </a:lnTo>
                <a:cubicBezTo>
                  <a:pt x="270" y="1546"/>
                  <a:pt x="438" y="2386"/>
                  <a:pt x="438" y="3227"/>
                </a:cubicBezTo>
                <a:cubicBezTo>
                  <a:pt x="438" y="4336"/>
                  <a:pt x="270" y="5478"/>
                  <a:pt x="1" y="6588"/>
                </a:cubicBezTo>
                <a:cubicBezTo>
                  <a:pt x="438" y="6722"/>
                  <a:pt x="975" y="6856"/>
                  <a:pt x="1412" y="7024"/>
                </a:cubicBezTo>
                <a:lnTo>
                  <a:pt x="1547" y="7024"/>
                </a:lnTo>
                <a:cubicBezTo>
                  <a:pt x="2521" y="1143"/>
                  <a:pt x="1412" y="0"/>
                  <a:pt x="14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8"/>
          <p:cNvSpPr/>
          <p:nvPr/>
        </p:nvSpPr>
        <p:spPr>
          <a:xfrm>
            <a:off x="7109250" y="4314475"/>
            <a:ext cx="25" cy="3400"/>
          </a:xfrm>
          <a:custGeom>
            <a:rect b="b" l="l" r="r" t="t"/>
            <a:pathLst>
              <a:path extrusionOk="0" h="136" w="1">
                <a:moveTo>
                  <a:pt x="0" y="1"/>
                </a:moveTo>
                <a:lnTo>
                  <a:pt x="0" y="135"/>
                </a:lnTo>
                <a:close/>
              </a:path>
            </a:pathLst>
          </a:custGeom>
          <a:solidFill>
            <a:srgbClr val="BD5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8"/>
          <p:cNvSpPr/>
          <p:nvPr/>
        </p:nvSpPr>
        <p:spPr>
          <a:xfrm>
            <a:off x="7109250" y="4317850"/>
            <a:ext cx="25" cy="25"/>
          </a:xfrm>
          <a:custGeom>
            <a:rect b="b" l="l" r="r" t="t"/>
            <a:pathLst>
              <a:path extrusionOk="0" h="1" w="1">
                <a:moveTo>
                  <a:pt x="0" y="0"/>
                </a:moveTo>
                <a:lnTo>
                  <a:pt x="0" y="0"/>
                </a:lnTo>
                <a:close/>
              </a:path>
            </a:pathLst>
          </a:custGeom>
          <a:solidFill>
            <a:srgbClr val="BD5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8"/>
          <p:cNvSpPr/>
          <p:nvPr/>
        </p:nvSpPr>
        <p:spPr>
          <a:xfrm>
            <a:off x="7109250" y="4317850"/>
            <a:ext cx="25" cy="25"/>
          </a:xfrm>
          <a:custGeom>
            <a:rect b="b" l="l" r="r" t="t"/>
            <a:pathLst>
              <a:path extrusionOk="0" h="1" w="1">
                <a:moveTo>
                  <a:pt x="0" y="0"/>
                </a:moveTo>
                <a:lnTo>
                  <a:pt x="0" y="0"/>
                </a:lnTo>
                <a:close/>
              </a:path>
            </a:pathLst>
          </a:custGeom>
          <a:solidFill>
            <a:srgbClr val="BD5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8"/>
          <p:cNvSpPr/>
          <p:nvPr/>
        </p:nvSpPr>
        <p:spPr>
          <a:xfrm>
            <a:off x="7105875" y="4317850"/>
            <a:ext cx="3400" cy="28575"/>
          </a:xfrm>
          <a:custGeom>
            <a:rect b="b" l="l" r="r" t="t"/>
            <a:pathLst>
              <a:path extrusionOk="0" h="1143" w="136">
                <a:moveTo>
                  <a:pt x="135" y="0"/>
                </a:moveTo>
                <a:cubicBezTo>
                  <a:pt x="135" y="303"/>
                  <a:pt x="1" y="571"/>
                  <a:pt x="1" y="840"/>
                </a:cubicBezTo>
                <a:lnTo>
                  <a:pt x="1" y="1143"/>
                </a:lnTo>
                <a:lnTo>
                  <a:pt x="1" y="1143"/>
                </a:lnTo>
                <a:lnTo>
                  <a:pt x="1" y="1143"/>
                </a:lnTo>
                <a:lnTo>
                  <a:pt x="1" y="840"/>
                </a:lnTo>
                <a:cubicBezTo>
                  <a:pt x="1" y="571"/>
                  <a:pt x="135" y="303"/>
                  <a:pt x="135" y="0"/>
                </a:cubicBezTo>
                <a:close/>
              </a:path>
            </a:pathLst>
          </a:custGeom>
          <a:solidFill>
            <a:srgbClr val="BD5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8"/>
          <p:cNvSpPr/>
          <p:nvPr/>
        </p:nvSpPr>
        <p:spPr>
          <a:xfrm>
            <a:off x="7242850" y="3743975"/>
            <a:ext cx="108400" cy="189550"/>
          </a:xfrm>
          <a:custGeom>
            <a:rect b="b" l="l" r="r" t="t"/>
            <a:pathLst>
              <a:path extrusionOk="0" h="7582" w="4336">
                <a:moveTo>
                  <a:pt x="4067" y="0"/>
                </a:moveTo>
                <a:lnTo>
                  <a:pt x="0" y="135"/>
                </a:lnTo>
                <a:lnTo>
                  <a:pt x="269" y="5176"/>
                </a:lnTo>
                <a:lnTo>
                  <a:pt x="269" y="6016"/>
                </a:lnTo>
                <a:cubicBezTo>
                  <a:pt x="269" y="7019"/>
                  <a:pt x="955" y="7582"/>
                  <a:pt x="1906" y="7582"/>
                </a:cubicBezTo>
                <a:cubicBezTo>
                  <a:pt x="2007" y="7582"/>
                  <a:pt x="2111" y="7575"/>
                  <a:pt x="2218" y="7562"/>
                </a:cubicBezTo>
                <a:cubicBezTo>
                  <a:pt x="2218" y="7562"/>
                  <a:pt x="4336" y="6991"/>
                  <a:pt x="4336" y="5882"/>
                </a:cubicBezTo>
                <a:lnTo>
                  <a:pt x="4201" y="4907"/>
                </a:lnTo>
                <a:lnTo>
                  <a:pt x="4067" y="0"/>
                </a:ln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8"/>
          <p:cNvSpPr/>
          <p:nvPr/>
        </p:nvSpPr>
        <p:spPr>
          <a:xfrm>
            <a:off x="7248581" y="3827405"/>
            <a:ext cx="98303" cy="48750"/>
          </a:xfrm>
          <a:custGeom>
            <a:rect b="b" l="l" r="r" t="t"/>
            <a:pathLst>
              <a:path extrusionOk="0" h="1950" w="4068">
                <a:moveTo>
                  <a:pt x="4067" y="0"/>
                </a:moveTo>
                <a:cubicBezTo>
                  <a:pt x="2790" y="269"/>
                  <a:pt x="1412" y="572"/>
                  <a:pt x="0" y="840"/>
                </a:cubicBezTo>
                <a:lnTo>
                  <a:pt x="135" y="1815"/>
                </a:lnTo>
                <a:cubicBezTo>
                  <a:pt x="572" y="1950"/>
                  <a:pt x="1110" y="1950"/>
                  <a:pt x="1681" y="1950"/>
                </a:cubicBezTo>
                <a:cubicBezTo>
                  <a:pt x="2521" y="1950"/>
                  <a:pt x="3361" y="1815"/>
                  <a:pt x="4067" y="1546"/>
                </a:cubicBezTo>
                <a:lnTo>
                  <a:pt x="4067" y="0"/>
                </a:lnTo>
                <a:close/>
              </a:path>
            </a:pathLst>
          </a:custGeom>
          <a:solidFill>
            <a:srgbClr val="E6AC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8"/>
          <p:cNvSpPr/>
          <p:nvPr/>
        </p:nvSpPr>
        <p:spPr>
          <a:xfrm>
            <a:off x="7298300" y="3855725"/>
            <a:ext cx="118050" cy="123400"/>
          </a:xfrm>
          <a:custGeom>
            <a:rect b="b" l="l" r="r" t="t"/>
            <a:pathLst>
              <a:path extrusionOk="0" h="4936" w="4722">
                <a:moveTo>
                  <a:pt x="1983" y="0"/>
                </a:moveTo>
                <a:cubicBezTo>
                  <a:pt x="1983" y="0"/>
                  <a:pt x="1983" y="1983"/>
                  <a:pt x="0" y="3092"/>
                </a:cubicBezTo>
                <a:cubicBezTo>
                  <a:pt x="303" y="4067"/>
                  <a:pt x="1143" y="4638"/>
                  <a:pt x="2118" y="4907"/>
                </a:cubicBezTo>
                <a:cubicBezTo>
                  <a:pt x="2229" y="4927"/>
                  <a:pt x="2338" y="4936"/>
                  <a:pt x="2444" y="4936"/>
                </a:cubicBezTo>
                <a:cubicBezTo>
                  <a:pt x="3814" y="4936"/>
                  <a:pt x="4722" y="3396"/>
                  <a:pt x="4067" y="2118"/>
                </a:cubicBezTo>
                <a:cubicBezTo>
                  <a:pt x="3664" y="1412"/>
                  <a:pt x="2958" y="706"/>
                  <a:pt x="19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8"/>
          <p:cNvSpPr/>
          <p:nvPr/>
        </p:nvSpPr>
        <p:spPr>
          <a:xfrm>
            <a:off x="7178150" y="3859075"/>
            <a:ext cx="120175" cy="123600"/>
          </a:xfrm>
          <a:custGeom>
            <a:rect b="b" l="l" r="r" t="t"/>
            <a:pathLst>
              <a:path extrusionOk="0" h="4944" w="4807">
                <a:moveTo>
                  <a:pt x="2857" y="1"/>
                </a:moveTo>
                <a:cubicBezTo>
                  <a:pt x="1882" y="707"/>
                  <a:pt x="1176" y="1412"/>
                  <a:pt x="773" y="2118"/>
                </a:cubicBezTo>
                <a:cubicBezTo>
                  <a:pt x="0" y="3417"/>
                  <a:pt x="991" y="4943"/>
                  <a:pt x="2359" y="4943"/>
                </a:cubicBezTo>
                <a:cubicBezTo>
                  <a:pt x="2477" y="4943"/>
                  <a:pt x="2599" y="4932"/>
                  <a:pt x="2722" y="4908"/>
                </a:cubicBezTo>
                <a:cubicBezTo>
                  <a:pt x="3563" y="4639"/>
                  <a:pt x="4403" y="3933"/>
                  <a:pt x="4806" y="2958"/>
                </a:cubicBezTo>
                <a:cubicBezTo>
                  <a:pt x="2857" y="1849"/>
                  <a:pt x="2857" y="1"/>
                  <a:pt x="2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8"/>
          <p:cNvSpPr/>
          <p:nvPr/>
        </p:nvSpPr>
        <p:spPr>
          <a:xfrm>
            <a:off x="7554550" y="3957375"/>
            <a:ext cx="205875" cy="114600"/>
          </a:xfrm>
          <a:custGeom>
            <a:rect b="b" l="l" r="r" t="t"/>
            <a:pathLst>
              <a:path extrusionOk="0" h="4584" w="8235">
                <a:moveTo>
                  <a:pt x="404" y="1"/>
                </a:moveTo>
                <a:lnTo>
                  <a:pt x="1" y="3496"/>
                </a:lnTo>
                <a:lnTo>
                  <a:pt x="4471" y="4336"/>
                </a:lnTo>
                <a:cubicBezTo>
                  <a:pt x="4625" y="4510"/>
                  <a:pt x="4834" y="4584"/>
                  <a:pt x="5035" y="4584"/>
                </a:cubicBezTo>
                <a:cubicBezTo>
                  <a:pt x="5185" y="4584"/>
                  <a:pt x="5331" y="4543"/>
                  <a:pt x="5445" y="4471"/>
                </a:cubicBezTo>
                <a:cubicBezTo>
                  <a:pt x="6091" y="4225"/>
                  <a:pt x="6624" y="3614"/>
                  <a:pt x="7661" y="3614"/>
                </a:cubicBezTo>
                <a:cubicBezTo>
                  <a:pt x="7758" y="3614"/>
                  <a:pt x="7860" y="3619"/>
                  <a:pt x="7966" y="3631"/>
                </a:cubicBezTo>
                <a:cubicBezTo>
                  <a:pt x="8235" y="3631"/>
                  <a:pt x="8235" y="3227"/>
                  <a:pt x="7966" y="3093"/>
                </a:cubicBezTo>
                <a:cubicBezTo>
                  <a:pt x="7240" y="2832"/>
                  <a:pt x="5987" y="2495"/>
                  <a:pt x="5205" y="2495"/>
                </a:cubicBezTo>
                <a:cubicBezTo>
                  <a:pt x="5082" y="2495"/>
                  <a:pt x="4970" y="2503"/>
                  <a:pt x="4874" y="2522"/>
                </a:cubicBezTo>
                <a:cubicBezTo>
                  <a:pt x="4874" y="2522"/>
                  <a:pt x="2790" y="1413"/>
                  <a:pt x="404" y="1"/>
                </a:cubicBez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8"/>
          <p:cNvSpPr/>
          <p:nvPr/>
        </p:nvSpPr>
        <p:spPr>
          <a:xfrm>
            <a:off x="7105875" y="4206100"/>
            <a:ext cx="437775" cy="258800"/>
          </a:xfrm>
          <a:custGeom>
            <a:rect b="b" l="l" r="r" t="t"/>
            <a:pathLst>
              <a:path extrusionOk="0" h="10352" w="17511">
                <a:moveTo>
                  <a:pt x="15965" y="0"/>
                </a:moveTo>
                <a:cubicBezTo>
                  <a:pt x="15427" y="269"/>
                  <a:pt x="14856" y="403"/>
                  <a:pt x="14284" y="571"/>
                </a:cubicBezTo>
                <a:cubicBezTo>
                  <a:pt x="12191" y="1180"/>
                  <a:pt x="10228" y="1415"/>
                  <a:pt x="8472" y="1415"/>
                </a:cubicBezTo>
                <a:cubicBezTo>
                  <a:pt x="6254" y="1415"/>
                  <a:pt x="4365" y="1040"/>
                  <a:pt x="2958" y="571"/>
                </a:cubicBezTo>
                <a:cubicBezTo>
                  <a:pt x="2521" y="403"/>
                  <a:pt x="1984" y="269"/>
                  <a:pt x="1547" y="135"/>
                </a:cubicBezTo>
                <a:cubicBezTo>
                  <a:pt x="1412" y="975"/>
                  <a:pt x="1143" y="1949"/>
                  <a:pt x="841" y="2790"/>
                </a:cubicBezTo>
                <a:lnTo>
                  <a:pt x="303" y="4336"/>
                </a:lnTo>
                <a:cubicBezTo>
                  <a:pt x="135" y="4773"/>
                  <a:pt x="1" y="5176"/>
                  <a:pt x="1" y="5613"/>
                </a:cubicBezTo>
                <a:cubicBezTo>
                  <a:pt x="135" y="6285"/>
                  <a:pt x="572" y="6991"/>
                  <a:pt x="1143" y="7562"/>
                </a:cubicBezTo>
                <a:lnTo>
                  <a:pt x="2253" y="8402"/>
                </a:lnTo>
                <a:lnTo>
                  <a:pt x="4067" y="9814"/>
                </a:lnTo>
                <a:cubicBezTo>
                  <a:pt x="4504" y="10217"/>
                  <a:pt x="5042" y="10352"/>
                  <a:pt x="5613" y="10352"/>
                </a:cubicBezTo>
                <a:lnTo>
                  <a:pt x="6319" y="10352"/>
                </a:lnTo>
                <a:lnTo>
                  <a:pt x="11058" y="10217"/>
                </a:lnTo>
                <a:lnTo>
                  <a:pt x="11495" y="10217"/>
                </a:lnTo>
                <a:cubicBezTo>
                  <a:pt x="11898" y="10217"/>
                  <a:pt x="12201" y="10083"/>
                  <a:pt x="12604" y="9814"/>
                </a:cubicBezTo>
                <a:lnTo>
                  <a:pt x="14990" y="8133"/>
                </a:lnTo>
                <a:lnTo>
                  <a:pt x="16402" y="6991"/>
                </a:lnTo>
                <a:cubicBezTo>
                  <a:pt x="17242" y="6453"/>
                  <a:pt x="17511" y="5445"/>
                  <a:pt x="17511" y="4470"/>
                </a:cubicBezTo>
                <a:cubicBezTo>
                  <a:pt x="17511" y="4336"/>
                  <a:pt x="17376" y="4067"/>
                  <a:pt x="17376" y="3764"/>
                </a:cubicBezTo>
                <a:lnTo>
                  <a:pt x="16536" y="1546"/>
                </a:lnTo>
                <a:cubicBezTo>
                  <a:pt x="16267" y="975"/>
                  <a:pt x="16099" y="571"/>
                  <a:pt x="15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8"/>
          <p:cNvSpPr/>
          <p:nvPr/>
        </p:nvSpPr>
        <p:spPr>
          <a:xfrm>
            <a:off x="7105875" y="4279200"/>
            <a:ext cx="158000" cy="521800"/>
          </a:xfrm>
          <a:custGeom>
            <a:rect b="b" l="l" r="r" t="t"/>
            <a:pathLst>
              <a:path extrusionOk="0" h="20872" w="6320">
                <a:moveTo>
                  <a:pt x="2656" y="0"/>
                </a:moveTo>
                <a:cubicBezTo>
                  <a:pt x="2387" y="0"/>
                  <a:pt x="2118" y="168"/>
                  <a:pt x="1681" y="303"/>
                </a:cubicBezTo>
                <a:cubicBezTo>
                  <a:pt x="707" y="706"/>
                  <a:pt x="135" y="1546"/>
                  <a:pt x="1" y="2689"/>
                </a:cubicBezTo>
                <a:cubicBezTo>
                  <a:pt x="1" y="9679"/>
                  <a:pt x="975" y="15695"/>
                  <a:pt x="3362" y="20871"/>
                </a:cubicBezTo>
                <a:lnTo>
                  <a:pt x="5613" y="20871"/>
                </a:lnTo>
                <a:lnTo>
                  <a:pt x="6319" y="8268"/>
                </a:lnTo>
                <a:lnTo>
                  <a:pt x="6319" y="7428"/>
                </a:lnTo>
                <a:cubicBezTo>
                  <a:pt x="6319" y="5478"/>
                  <a:pt x="6017" y="3529"/>
                  <a:pt x="5177" y="1681"/>
                </a:cubicBezTo>
                <a:cubicBezTo>
                  <a:pt x="4773" y="706"/>
                  <a:pt x="3799" y="0"/>
                  <a:pt x="2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8"/>
          <p:cNvSpPr/>
          <p:nvPr/>
        </p:nvSpPr>
        <p:spPr>
          <a:xfrm>
            <a:off x="7393225" y="4280575"/>
            <a:ext cx="157150" cy="520425"/>
          </a:xfrm>
          <a:custGeom>
            <a:rect b="b" l="l" r="r" t="t"/>
            <a:pathLst>
              <a:path extrusionOk="0" h="20817" w="6286">
                <a:moveTo>
                  <a:pt x="3686" y="0"/>
                </a:moveTo>
                <a:cubicBezTo>
                  <a:pt x="3468" y="0"/>
                  <a:pt x="3265" y="41"/>
                  <a:pt x="3093" y="113"/>
                </a:cubicBezTo>
                <a:cubicBezTo>
                  <a:pt x="2253" y="248"/>
                  <a:pt x="1547" y="785"/>
                  <a:pt x="1110" y="1626"/>
                </a:cubicBezTo>
                <a:cubicBezTo>
                  <a:pt x="404" y="3474"/>
                  <a:pt x="1" y="5289"/>
                  <a:pt x="1" y="7238"/>
                </a:cubicBezTo>
                <a:lnTo>
                  <a:pt x="1" y="7373"/>
                </a:lnTo>
                <a:lnTo>
                  <a:pt x="1" y="8213"/>
                </a:lnTo>
                <a:lnTo>
                  <a:pt x="707" y="20547"/>
                </a:lnTo>
                <a:lnTo>
                  <a:pt x="707" y="20816"/>
                </a:lnTo>
                <a:lnTo>
                  <a:pt x="3093" y="20816"/>
                </a:lnTo>
                <a:cubicBezTo>
                  <a:pt x="5311" y="15640"/>
                  <a:pt x="6286" y="9624"/>
                  <a:pt x="6286" y="2634"/>
                </a:cubicBezTo>
                <a:cubicBezTo>
                  <a:pt x="6286" y="2331"/>
                  <a:pt x="6151" y="1928"/>
                  <a:pt x="6017" y="1491"/>
                </a:cubicBezTo>
                <a:cubicBezTo>
                  <a:pt x="5748" y="953"/>
                  <a:pt x="5177" y="516"/>
                  <a:pt x="4605" y="248"/>
                </a:cubicBezTo>
                <a:cubicBezTo>
                  <a:pt x="4297" y="74"/>
                  <a:pt x="3978" y="0"/>
                  <a:pt x="3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8"/>
          <p:cNvSpPr/>
          <p:nvPr/>
        </p:nvSpPr>
        <p:spPr>
          <a:xfrm>
            <a:off x="6630325" y="2779250"/>
            <a:ext cx="1162050" cy="1071250"/>
          </a:xfrm>
          <a:custGeom>
            <a:rect b="b" l="l" r="r" t="t"/>
            <a:pathLst>
              <a:path extrusionOk="0" h="42850" w="46482">
                <a:moveTo>
                  <a:pt x="22347" y="0"/>
                </a:moveTo>
                <a:cubicBezTo>
                  <a:pt x="21759" y="0"/>
                  <a:pt x="21165" y="24"/>
                  <a:pt x="20569" y="74"/>
                </a:cubicBezTo>
                <a:cubicBezTo>
                  <a:pt x="8671" y="1048"/>
                  <a:pt x="0" y="11434"/>
                  <a:pt x="975" y="23197"/>
                </a:cubicBezTo>
                <a:cubicBezTo>
                  <a:pt x="1109" y="26255"/>
                  <a:pt x="2084" y="29213"/>
                  <a:pt x="3496" y="31868"/>
                </a:cubicBezTo>
                <a:cubicBezTo>
                  <a:pt x="2655" y="32708"/>
                  <a:pt x="2084" y="34119"/>
                  <a:pt x="2219" y="35497"/>
                </a:cubicBezTo>
                <a:cubicBezTo>
                  <a:pt x="2348" y="37800"/>
                  <a:pt x="4325" y="39571"/>
                  <a:pt x="6728" y="39571"/>
                </a:cubicBezTo>
                <a:cubicBezTo>
                  <a:pt x="6815" y="39571"/>
                  <a:pt x="6903" y="39569"/>
                  <a:pt x="6991" y="39564"/>
                </a:cubicBezTo>
                <a:cubicBezTo>
                  <a:pt x="7831" y="39430"/>
                  <a:pt x="8671" y="39161"/>
                  <a:pt x="9377" y="38589"/>
                </a:cubicBezTo>
                <a:cubicBezTo>
                  <a:pt x="13042" y="41225"/>
                  <a:pt x="17608" y="42850"/>
                  <a:pt x="22460" y="42850"/>
                </a:cubicBezTo>
                <a:cubicBezTo>
                  <a:pt x="22992" y="42850"/>
                  <a:pt x="23526" y="42830"/>
                  <a:pt x="24064" y="42790"/>
                </a:cubicBezTo>
                <a:cubicBezTo>
                  <a:pt x="31760" y="42085"/>
                  <a:pt x="38348" y="37480"/>
                  <a:pt x="41574" y="30893"/>
                </a:cubicBezTo>
                <a:lnTo>
                  <a:pt x="42146" y="30893"/>
                </a:lnTo>
                <a:cubicBezTo>
                  <a:pt x="44666" y="30759"/>
                  <a:pt x="46481" y="28507"/>
                  <a:pt x="46347" y="26121"/>
                </a:cubicBezTo>
                <a:cubicBezTo>
                  <a:pt x="46212" y="24440"/>
                  <a:pt x="45069" y="23029"/>
                  <a:pt x="43692" y="22356"/>
                </a:cubicBezTo>
                <a:lnTo>
                  <a:pt x="43692" y="19668"/>
                </a:lnTo>
                <a:cubicBezTo>
                  <a:pt x="42734" y="8501"/>
                  <a:pt x="33358" y="0"/>
                  <a:pt x="22347" y="0"/>
                </a:cubicBez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8"/>
          <p:cNvSpPr/>
          <p:nvPr/>
        </p:nvSpPr>
        <p:spPr>
          <a:xfrm>
            <a:off x="6682425" y="3338150"/>
            <a:ext cx="1099025" cy="430200"/>
          </a:xfrm>
          <a:custGeom>
            <a:rect b="b" l="l" r="r" t="t"/>
            <a:pathLst>
              <a:path extrusionOk="0" h="17208" w="43961">
                <a:moveTo>
                  <a:pt x="5176" y="17074"/>
                </a:moveTo>
                <a:cubicBezTo>
                  <a:pt x="5176" y="17208"/>
                  <a:pt x="5041" y="17208"/>
                  <a:pt x="4907" y="17208"/>
                </a:cubicBezTo>
                <a:lnTo>
                  <a:pt x="4470" y="17208"/>
                </a:lnTo>
                <a:lnTo>
                  <a:pt x="4470" y="17208"/>
                </a:lnTo>
                <a:lnTo>
                  <a:pt x="4907" y="17208"/>
                </a:lnTo>
                <a:cubicBezTo>
                  <a:pt x="5041" y="17208"/>
                  <a:pt x="5176" y="17208"/>
                  <a:pt x="5176" y="17074"/>
                </a:cubicBezTo>
                <a:close/>
                <a:moveTo>
                  <a:pt x="7293" y="16233"/>
                </a:moveTo>
                <a:cubicBezTo>
                  <a:pt x="7293" y="16233"/>
                  <a:pt x="7159" y="16368"/>
                  <a:pt x="6991" y="16368"/>
                </a:cubicBezTo>
                <a:cubicBezTo>
                  <a:pt x="7159" y="16368"/>
                  <a:pt x="7293" y="16233"/>
                  <a:pt x="7293" y="16233"/>
                </a:cubicBezTo>
                <a:lnTo>
                  <a:pt x="7293" y="16233"/>
                </a:lnTo>
                <a:close/>
                <a:moveTo>
                  <a:pt x="135" y="12436"/>
                </a:moveTo>
                <a:cubicBezTo>
                  <a:pt x="0" y="12604"/>
                  <a:pt x="0" y="12872"/>
                  <a:pt x="135" y="13141"/>
                </a:cubicBezTo>
                <a:cubicBezTo>
                  <a:pt x="135" y="13578"/>
                  <a:pt x="269" y="14116"/>
                  <a:pt x="437" y="14553"/>
                </a:cubicBezTo>
                <a:cubicBezTo>
                  <a:pt x="269" y="14116"/>
                  <a:pt x="135" y="13578"/>
                  <a:pt x="135" y="13141"/>
                </a:cubicBezTo>
                <a:cubicBezTo>
                  <a:pt x="0" y="12872"/>
                  <a:pt x="0" y="12604"/>
                  <a:pt x="135" y="12436"/>
                </a:cubicBezTo>
                <a:close/>
                <a:moveTo>
                  <a:pt x="975" y="10083"/>
                </a:moveTo>
                <a:cubicBezTo>
                  <a:pt x="706" y="10352"/>
                  <a:pt x="571" y="10755"/>
                  <a:pt x="437" y="11058"/>
                </a:cubicBezTo>
                <a:cubicBezTo>
                  <a:pt x="571" y="10755"/>
                  <a:pt x="706" y="10352"/>
                  <a:pt x="975" y="10083"/>
                </a:cubicBezTo>
                <a:lnTo>
                  <a:pt x="975" y="10083"/>
                </a:lnTo>
                <a:close/>
                <a:moveTo>
                  <a:pt x="39490" y="8537"/>
                </a:moveTo>
                <a:lnTo>
                  <a:pt x="39490" y="8537"/>
                </a:lnTo>
                <a:lnTo>
                  <a:pt x="39490" y="8537"/>
                </a:lnTo>
                <a:lnTo>
                  <a:pt x="39490" y="8537"/>
                </a:lnTo>
                <a:close/>
                <a:moveTo>
                  <a:pt x="40599" y="8537"/>
                </a:moveTo>
                <a:lnTo>
                  <a:pt x="40062" y="8537"/>
                </a:lnTo>
                <a:lnTo>
                  <a:pt x="40062" y="8537"/>
                </a:lnTo>
                <a:lnTo>
                  <a:pt x="40062" y="8537"/>
                </a:lnTo>
                <a:lnTo>
                  <a:pt x="40599" y="8537"/>
                </a:lnTo>
                <a:close/>
                <a:moveTo>
                  <a:pt x="41608" y="0"/>
                </a:moveTo>
                <a:lnTo>
                  <a:pt x="41608" y="0"/>
                </a:lnTo>
                <a:cubicBezTo>
                  <a:pt x="42717" y="538"/>
                  <a:pt x="43557" y="1378"/>
                  <a:pt x="43960" y="2521"/>
                </a:cubicBezTo>
                <a:cubicBezTo>
                  <a:pt x="43557" y="1378"/>
                  <a:pt x="42717" y="538"/>
                  <a:pt x="41608" y="0"/>
                </a:cubicBezTo>
                <a:close/>
              </a:path>
            </a:pathLst>
          </a:custGeom>
          <a:solidFill>
            <a:srgbClr val="F9EA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8"/>
          <p:cNvSpPr/>
          <p:nvPr/>
        </p:nvSpPr>
        <p:spPr>
          <a:xfrm>
            <a:off x="6682425" y="3183550"/>
            <a:ext cx="1109950" cy="609175"/>
          </a:xfrm>
          <a:custGeom>
            <a:rect b="b" l="l" r="r" t="t"/>
            <a:pathLst>
              <a:path extrusionOk="0" h="24367" w="44398">
                <a:moveTo>
                  <a:pt x="27727" y="135"/>
                </a:moveTo>
                <a:cubicBezTo>
                  <a:pt x="26753" y="135"/>
                  <a:pt x="25912" y="975"/>
                  <a:pt x="25475" y="1983"/>
                </a:cubicBezTo>
                <a:cubicBezTo>
                  <a:pt x="25341" y="2118"/>
                  <a:pt x="25341" y="2387"/>
                  <a:pt x="25341" y="2521"/>
                </a:cubicBezTo>
                <a:lnTo>
                  <a:pt x="27156" y="2521"/>
                </a:lnTo>
                <a:cubicBezTo>
                  <a:pt x="27862" y="2521"/>
                  <a:pt x="28702" y="2521"/>
                  <a:pt x="29408" y="2655"/>
                </a:cubicBezTo>
                <a:cubicBezTo>
                  <a:pt x="29273" y="2118"/>
                  <a:pt x="29273" y="1681"/>
                  <a:pt x="29004" y="1143"/>
                </a:cubicBezTo>
                <a:cubicBezTo>
                  <a:pt x="28702" y="437"/>
                  <a:pt x="28164" y="135"/>
                  <a:pt x="27727" y="135"/>
                </a:cubicBezTo>
                <a:close/>
                <a:moveTo>
                  <a:pt x="19056" y="2387"/>
                </a:moveTo>
                <a:cubicBezTo>
                  <a:pt x="18216" y="2387"/>
                  <a:pt x="17510" y="2655"/>
                  <a:pt x="17073" y="3496"/>
                </a:cubicBezTo>
                <a:cubicBezTo>
                  <a:pt x="17073" y="3664"/>
                  <a:pt x="16939" y="3664"/>
                  <a:pt x="16939" y="3798"/>
                </a:cubicBezTo>
                <a:cubicBezTo>
                  <a:pt x="17913" y="3496"/>
                  <a:pt x="18922" y="3361"/>
                  <a:pt x="19896" y="3227"/>
                </a:cubicBezTo>
                <a:cubicBezTo>
                  <a:pt x="20165" y="3227"/>
                  <a:pt x="20300" y="3227"/>
                  <a:pt x="20602" y="3092"/>
                </a:cubicBezTo>
                <a:cubicBezTo>
                  <a:pt x="20165" y="2655"/>
                  <a:pt x="19594" y="2387"/>
                  <a:pt x="19056" y="2387"/>
                </a:cubicBezTo>
                <a:close/>
                <a:moveTo>
                  <a:pt x="10788" y="4638"/>
                </a:moveTo>
                <a:cubicBezTo>
                  <a:pt x="10520" y="4638"/>
                  <a:pt x="10217" y="4638"/>
                  <a:pt x="9948" y="4773"/>
                </a:cubicBezTo>
                <a:cubicBezTo>
                  <a:pt x="8133" y="5479"/>
                  <a:pt x="8537" y="7293"/>
                  <a:pt x="8402" y="8839"/>
                </a:cubicBezTo>
                <a:cubicBezTo>
                  <a:pt x="9108" y="7159"/>
                  <a:pt x="10352" y="6016"/>
                  <a:pt x="12032" y="5176"/>
                </a:cubicBezTo>
                <a:cubicBezTo>
                  <a:pt x="11763" y="4907"/>
                  <a:pt x="11360" y="4638"/>
                  <a:pt x="10788" y="4638"/>
                </a:cubicBezTo>
                <a:close/>
                <a:moveTo>
                  <a:pt x="35726" y="0"/>
                </a:moveTo>
                <a:cubicBezTo>
                  <a:pt x="35020" y="0"/>
                  <a:pt x="34180" y="572"/>
                  <a:pt x="33878" y="1681"/>
                </a:cubicBezTo>
                <a:cubicBezTo>
                  <a:pt x="33743" y="2387"/>
                  <a:pt x="33609" y="3361"/>
                  <a:pt x="33340" y="4067"/>
                </a:cubicBezTo>
                <a:cubicBezTo>
                  <a:pt x="35155" y="5344"/>
                  <a:pt x="36398" y="7562"/>
                  <a:pt x="37104" y="11226"/>
                </a:cubicBezTo>
                <a:cubicBezTo>
                  <a:pt x="37406" y="13746"/>
                  <a:pt x="37406" y="16267"/>
                  <a:pt x="36970" y="18485"/>
                </a:cubicBezTo>
                <a:cubicBezTo>
                  <a:pt x="37944" y="17376"/>
                  <a:pt x="38784" y="16099"/>
                  <a:pt x="39490" y="14721"/>
                </a:cubicBezTo>
                <a:lnTo>
                  <a:pt x="40599" y="14721"/>
                </a:lnTo>
                <a:cubicBezTo>
                  <a:pt x="42717" y="14284"/>
                  <a:pt x="44397" y="12200"/>
                  <a:pt x="44263" y="9949"/>
                </a:cubicBezTo>
                <a:cubicBezTo>
                  <a:pt x="44128" y="9545"/>
                  <a:pt x="44128" y="9108"/>
                  <a:pt x="43960" y="8705"/>
                </a:cubicBezTo>
                <a:cubicBezTo>
                  <a:pt x="43557" y="7562"/>
                  <a:pt x="42717" y="6722"/>
                  <a:pt x="41608" y="6184"/>
                </a:cubicBezTo>
                <a:lnTo>
                  <a:pt x="41608" y="5613"/>
                </a:lnTo>
                <a:cubicBezTo>
                  <a:pt x="41439" y="5882"/>
                  <a:pt x="41305" y="6319"/>
                  <a:pt x="41171" y="6588"/>
                </a:cubicBezTo>
                <a:cubicBezTo>
                  <a:pt x="40599" y="7293"/>
                  <a:pt x="39759" y="7999"/>
                  <a:pt x="39087" y="7999"/>
                </a:cubicBezTo>
                <a:cubicBezTo>
                  <a:pt x="38516" y="7999"/>
                  <a:pt x="37944" y="7562"/>
                  <a:pt x="37541" y="6588"/>
                </a:cubicBezTo>
                <a:cubicBezTo>
                  <a:pt x="37406" y="6319"/>
                  <a:pt x="37238" y="5882"/>
                  <a:pt x="37238" y="5479"/>
                </a:cubicBezTo>
                <a:cubicBezTo>
                  <a:pt x="37238" y="4504"/>
                  <a:pt x="37541" y="3496"/>
                  <a:pt x="37541" y="2521"/>
                </a:cubicBezTo>
                <a:cubicBezTo>
                  <a:pt x="37541" y="2118"/>
                  <a:pt x="37541" y="1681"/>
                  <a:pt x="37406" y="1412"/>
                </a:cubicBezTo>
                <a:cubicBezTo>
                  <a:pt x="36970" y="437"/>
                  <a:pt x="36398" y="0"/>
                  <a:pt x="35726" y="0"/>
                </a:cubicBezTo>
                <a:close/>
                <a:moveTo>
                  <a:pt x="3798" y="9814"/>
                </a:moveTo>
                <a:cubicBezTo>
                  <a:pt x="3630" y="9814"/>
                  <a:pt x="3361" y="9949"/>
                  <a:pt x="3226" y="10520"/>
                </a:cubicBezTo>
                <a:cubicBezTo>
                  <a:pt x="2958" y="10923"/>
                  <a:pt x="2958" y="11360"/>
                  <a:pt x="3092" y="11629"/>
                </a:cubicBezTo>
                <a:cubicBezTo>
                  <a:pt x="3092" y="12066"/>
                  <a:pt x="3092" y="12335"/>
                  <a:pt x="3226" y="12604"/>
                </a:cubicBezTo>
                <a:cubicBezTo>
                  <a:pt x="3361" y="13309"/>
                  <a:pt x="3630" y="14150"/>
                  <a:pt x="3630" y="14855"/>
                </a:cubicBezTo>
                <a:cubicBezTo>
                  <a:pt x="3630" y="15561"/>
                  <a:pt x="3361" y="16099"/>
                  <a:pt x="2521" y="16401"/>
                </a:cubicBezTo>
                <a:cubicBezTo>
                  <a:pt x="2386" y="16536"/>
                  <a:pt x="2117" y="16536"/>
                  <a:pt x="1949" y="16536"/>
                </a:cubicBezTo>
                <a:cubicBezTo>
                  <a:pt x="1546" y="16536"/>
                  <a:pt x="1277" y="16401"/>
                  <a:pt x="975" y="16267"/>
                </a:cubicBezTo>
                <a:cubicBezTo>
                  <a:pt x="706" y="16536"/>
                  <a:pt x="571" y="16939"/>
                  <a:pt x="437" y="17242"/>
                </a:cubicBezTo>
                <a:cubicBezTo>
                  <a:pt x="269" y="17645"/>
                  <a:pt x="135" y="18082"/>
                  <a:pt x="135" y="18620"/>
                </a:cubicBezTo>
                <a:cubicBezTo>
                  <a:pt x="0" y="18788"/>
                  <a:pt x="0" y="19056"/>
                  <a:pt x="135" y="19325"/>
                </a:cubicBezTo>
                <a:cubicBezTo>
                  <a:pt x="135" y="19762"/>
                  <a:pt x="269" y="20300"/>
                  <a:pt x="437" y="20737"/>
                </a:cubicBezTo>
                <a:cubicBezTo>
                  <a:pt x="1109" y="22283"/>
                  <a:pt x="2655" y="23392"/>
                  <a:pt x="4470" y="23392"/>
                </a:cubicBezTo>
                <a:lnTo>
                  <a:pt x="4907" y="23392"/>
                </a:lnTo>
                <a:cubicBezTo>
                  <a:pt x="5041" y="23392"/>
                  <a:pt x="5176" y="23392"/>
                  <a:pt x="5176" y="23258"/>
                </a:cubicBezTo>
                <a:cubicBezTo>
                  <a:pt x="5882" y="23258"/>
                  <a:pt x="6587" y="22989"/>
                  <a:pt x="6991" y="22552"/>
                </a:cubicBezTo>
                <a:cubicBezTo>
                  <a:pt x="7159" y="22552"/>
                  <a:pt x="7293" y="22417"/>
                  <a:pt x="7293" y="22417"/>
                </a:cubicBezTo>
                <a:cubicBezTo>
                  <a:pt x="8268" y="23123"/>
                  <a:pt x="9377" y="23829"/>
                  <a:pt x="10352" y="24367"/>
                </a:cubicBezTo>
                <a:cubicBezTo>
                  <a:pt x="10654" y="24098"/>
                  <a:pt x="10788" y="23829"/>
                  <a:pt x="10923" y="23661"/>
                </a:cubicBezTo>
                <a:cubicBezTo>
                  <a:pt x="9679" y="21443"/>
                  <a:pt x="8537" y="18620"/>
                  <a:pt x="8133" y="15696"/>
                </a:cubicBezTo>
                <a:cubicBezTo>
                  <a:pt x="7831" y="13578"/>
                  <a:pt x="7831" y="11763"/>
                  <a:pt x="7999" y="10385"/>
                </a:cubicBezTo>
                <a:lnTo>
                  <a:pt x="7999" y="10385"/>
                </a:lnTo>
                <a:cubicBezTo>
                  <a:pt x="7696" y="10923"/>
                  <a:pt x="7293" y="11058"/>
                  <a:pt x="6856" y="11058"/>
                </a:cubicBezTo>
                <a:cubicBezTo>
                  <a:pt x="6150" y="11058"/>
                  <a:pt x="5310" y="10520"/>
                  <a:pt x="4638" y="10217"/>
                </a:cubicBezTo>
                <a:cubicBezTo>
                  <a:pt x="4201" y="10083"/>
                  <a:pt x="3932" y="9814"/>
                  <a:pt x="3798" y="9814"/>
                </a:cubicBezTo>
                <a:close/>
              </a:path>
            </a:pathLst>
          </a:custGeom>
          <a:solidFill>
            <a:srgbClr val="E6AC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8"/>
          <p:cNvSpPr/>
          <p:nvPr/>
        </p:nvSpPr>
        <p:spPr>
          <a:xfrm>
            <a:off x="6566475" y="2587725"/>
            <a:ext cx="1243525" cy="966975"/>
          </a:xfrm>
          <a:custGeom>
            <a:rect b="b" l="l" r="r" t="t"/>
            <a:pathLst>
              <a:path extrusionOk="0" h="38679" w="49741">
                <a:moveTo>
                  <a:pt x="22942" y="1"/>
                </a:moveTo>
                <a:cubicBezTo>
                  <a:pt x="18897" y="1"/>
                  <a:pt x="14941" y="1077"/>
                  <a:pt x="11360" y="3137"/>
                </a:cubicBezTo>
                <a:cubicBezTo>
                  <a:pt x="8133" y="4952"/>
                  <a:pt x="5478" y="7472"/>
                  <a:pt x="3663" y="10531"/>
                </a:cubicBezTo>
                <a:cubicBezTo>
                  <a:pt x="2689" y="11942"/>
                  <a:pt x="1849" y="13623"/>
                  <a:pt x="1983" y="15438"/>
                </a:cubicBezTo>
                <a:cubicBezTo>
                  <a:pt x="2087" y="16190"/>
                  <a:pt x="2691" y="17122"/>
                  <a:pt x="3487" y="17122"/>
                </a:cubicBezTo>
                <a:cubicBezTo>
                  <a:pt x="3678" y="17122"/>
                  <a:pt x="3881" y="17068"/>
                  <a:pt x="4090" y="16945"/>
                </a:cubicBezTo>
                <a:lnTo>
                  <a:pt x="4090" y="16945"/>
                </a:lnTo>
                <a:cubicBezTo>
                  <a:pt x="1797" y="18498"/>
                  <a:pt x="566" y="20970"/>
                  <a:pt x="303" y="23571"/>
                </a:cubicBezTo>
                <a:cubicBezTo>
                  <a:pt x="303" y="24411"/>
                  <a:pt x="0" y="26226"/>
                  <a:pt x="706" y="26797"/>
                </a:cubicBezTo>
                <a:cubicBezTo>
                  <a:pt x="956" y="27095"/>
                  <a:pt x="1261" y="27216"/>
                  <a:pt x="1569" y="27216"/>
                </a:cubicBezTo>
                <a:cubicBezTo>
                  <a:pt x="2129" y="27216"/>
                  <a:pt x="2697" y="26816"/>
                  <a:pt x="2958" y="26360"/>
                </a:cubicBezTo>
                <a:lnTo>
                  <a:pt x="2958" y="26360"/>
                </a:lnTo>
                <a:cubicBezTo>
                  <a:pt x="2117" y="28041"/>
                  <a:pt x="1714" y="30427"/>
                  <a:pt x="1983" y="32242"/>
                </a:cubicBezTo>
                <a:cubicBezTo>
                  <a:pt x="2117" y="32948"/>
                  <a:pt x="3092" y="35065"/>
                  <a:pt x="3663" y="36174"/>
                </a:cubicBezTo>
                <a:cubicBezTo>
                  <a:pt x="3932" y="36578"/>
                  <a:pt x="4235" y="37149"/>
                  <a:pt x="4638" y="37586"/>
                </a:cubicBezTo>
                <a:cubicBezTo>
                  <a:pt x="5093" y="38121"/>
                  <a:pt x="5805" y="38678"/>
                  <a:pt x="6568" y="38678"/>
                </a:cubicBezTo>
                <a:cubicBezTo>
                  <a:pt x="6763" y="38678"/>
                  <a:pt x="6961" y="38642"/>
                  <a:pt x="7159" y="38560"/>
                </a:cubicBezTo>
                <a:cubicBezTo>
                  <a:pt x="8839" y="37989"/>
                  <a:pt x="8133" y="36040"/>
                  <a:pt x="7864" y="34763"/>
                </a:cubicBezTo>
                <a:cubicBezTo>
                  <a:pt x="7730" y="34225"/>
                  <a:pt x="7596" y="33385"/>
                  <a:pt x="7864" y="32679"/>
                </a:cubicBezTo>
                <a:cubicBezTo>
                  <a:pt x="8058" y="32132"/>
                  <a:pt x="8197" y="31947"/>
                  <a:pt x="8382" y="31947"/>
                </a:cubicBezTo>
                <a:cubicBezTo>
                  <a:pt x="8583" y="31947"/>
                  <a:pt x="8838" y="32166"/>
                  <a:pt x="9276" y="32376"/>
                </a:cubicBezTo>
                <a:cubicBezTo>
                  <a:pt x="9969" y="32695"/>
                  <a:pt x="10799" y="33233"/>
                  <a:pt x="11519" y="33233"/>
                </a:cubicBezTo>
                <a:cubicBezTo>
                  <a:pt x="12091" y="33233"/>
                  <a:pt x="12594" y="32894"/>
                  <a:pt x="12906" y="31839"/>
                </a:cubicBezTo>
                <a:cubicBezTo>
                  <a:pt x="13477" y="30158"/>
                  <a:pt x="12334" y="27772"/>
                  <a:pt x="14586" y="26932"/>
                </a:cubicBezTo>
                <a:cubicBezTo>
                  <a:pt x="14915" y="26816"/>
                  <a:pt x="15200" y="26764"/>
                  <a:pt x="15451" y="26764"/>
                </a:cubicBezTo>
                <a:cubicBezTo>
                  <a:pt x="17020" y="26764"/>
                  <a:pt x="17204" y="28806"/>
                  <a:pt x="17813" y="30024"/>
                </a:cubicBezTo>
                <a:cubicBezTo>
                  <a:pt x="18294" y="30814"/>
                  <a:pt x="19096" y="31383"/>
                  <a:pt x="19826" y="31383"/>
                </a:cubicBezTo>
                <a:cubicBezTo>
                  <a:pt x="20369" y="31383"/>
                  <a:pt x="20872" y="31067"/>
                  <a:pt x="21173" y="30293"/>
                </a:cubicBezTo>
                <a:cubicBezTo>
                  <a:pt x="21711" y="28881"/>
                  <a:pt x="20871" y="27066"/>
                  <a:pt x="21711" y="25655"/>
                </a:cubicBezTo>
                <a:cubicBezTo>
                  <a:pt x="22173" y="24884"/>
                  <a:pt x="22918" y="24503"/>
                  <a:pt x="23644" y="24503"/>
                </a:cubicBezTo>
                <a:cubicBezTo>
                  <a:pt x="24502" y="24503"/>
                  <a:pt x="25334" y="25036"/>
                  <a:pt x="25643" y="26092"/>
                </a:cubicBezTo>
                <a:cubicBezTo>
                  <a:pt x="26080" y="27638"/>
                  <a:pt x="25240" y="29721"/>
                  <a:pt x="27055" y="30562"/>
                </a:cubicBezTo>
                <a:cubicBezTo>
                  <a:pt x="27458" y="30779"/>
                  <a:pt x="27798" y="30876"/>
                  <a:pt x="28086" y="30876"/>
                </a:cubicBezTo>
                <a:cubicBezTo>
                  <a:pt x="30206" y="30876"/>
                  <a:pt x="29522" y="25621"/>
                  <a:pt x="30113" y="24142"/>
                </a:cubicBezTo>
                <a:cubicBezTo>
                  <a:pt x="30476" y="23161"/>
                  <a:pt x="31394" y="22288"/>
                  <a:pt x="32273" y="22288"/>
                </a:cubicBezTo>
                <a:cubicBezTo>
                  <a:pt x="32780" y="22288"/>
                  <a:pt x="33274" y="22578"/>
                  <a:pt x="33642" y="23302"/>
                </a:cubicBezTo>
                <a:cubicBezTo>
                  <a:pt x="34483" y="24814"/>
                  <a:pt x="33340" y="26495"/>
                  <a:pt x="35457" y="27201"/>
                </a:cubicBezTo>
                <a:cubicBezTo>
                  <a:pt x="35771" y="27311"/>
                  <a:pt x="36051" y="27361"/>
                  <a:pt x="36300" y="27361"/>
                </a:cubicBezTo>
                <a:cubicBezTo>
                  <a:pt x="37947" y="27361"/>
                  <a:pt x="38282" y="25182"/>
                  <a:pt x="38516" y="23840"/>
                </a:cubicBezTo>
                <a:cubicBezTo>
                  <a:pt x="38753" y="22782"/>
                  <a:pt x="39565" y="22169"/>
                  <a:pt x="40370" y="22169"/>
                </a:cubicBezTo>
                <a:cubicBezTo>
                  <a:pt x="41048" y="22169"/>
                  <a:pt x="41722" y="22603"/>
                  <a:pt x="42044" y="23571"/>
                </a:cubicBezTo>
                <a:cubicBezTo>
                  <a:pt x="42582" y="25251"/>
                  <a:pt x="41339" y="27066"/>
                  <a:pt x="42179" y="28747"/>
                </a:cubicBezTo>
                <a:cubicBezTo>
                  <a:pt x="42558" y="29702"/>
                  <a:pt x="43136" y="30083"/>
                  <a:pt x="43746" y="30083"/>
                </a:cubicBezTo>
                <a:cubicBezTo>
                  <a:pt x="44486" y="30083"/>
                  <a:pt x="45274" y="29521"/>
                  <a:pt x="45809" y="28747"/>
                </a:cubicBezTo>
                <a:cubicBezTo>
                  <a:pt x="47489" y="26226"/>
                  <a:pt x="46918" y="23437"/>
                  <a:pt x="47086" y="20479"/>
                </a:cubicBezTo>
                <a:cubicBezTo>
                  <a:pt x="47153" y="20465"/>
                  <a:pt x="47216" y="20459"/>
                  <a:pt x="47274" y="20459"/>
                </a:cubicBezTo>
                <a:cubicBezTo>
                  <a:pt x="47791" y="20459"/>
                  <a:pt x="47939" y="20970"/>
                  <a:pt x="48060" y="21454"/>
                </a:cubicBezTo>
                <a:cubicBezTo>
                  <a:pt x="48060" y="22025"/>
                  <a:pt x="48195" y="22596"/>
                  <a:pt x="48766" y="22596"/>
                </a:cubicBezTo>
                <a:cubicBezTo>
                  <a:pt x="49741" y="22462"/>
                  <a:pt x="49741" y="20210"/>
                  <a:pt x="49741" y="19504"/>
                </a:cubicBezTo>
                <a:cubicBezTo>
                  <a:pt x="49741" y="17421"/>
                  <a:pt x="48766" y="15303"/>
                  <a:pt x="47086" y="13892"/>
                </a:cubicBezTo>
                <a:cubicBezTo>
                  <a:pt x="46077" y="13219"/>
                  <a:pt x="44834" y="12783"/>
                  <a:pt x="44397" y="11539"/>
                </a:cubicBezTo>
                <a:cubicBezTo>
                  <a:pt x="44131" y="10519"/>
                  <a:pt x="44216" y="10289"/>
                  <a:pt x="44507" y="10289"/>
                </a:cubicBezTo>
                <a:cubicBezTo>
                  <a:pt x="44657" y="10289"/>
                  <a:pt x="44863" y="10351"/>
                  <a:pt x="45103" y="10396"/>
                </a:cubicBezTo>
                <a:cubicBezTo>
                  <a:pt x="45315" y="10491"/>
                  <a:pt x="45576" y="10601"/>
                  <a:pt x="45806" y="10601"/>
                </a:cubicBezTo>
                <a:cubicBezTo>
                  <a:pt x="45905" y="10601"/>
                  <a:pt x="45997" y="10581"/>
                  <a:pt x="46077" y="10531"/>
                </a:cubicBezTo>
                <a:cubicBezTo>
                  <a:pt x="48766" y="9691"/>
                  <a:pt x="43994" y="5221"/>
                  <a:pt x="43019" y="4515"/>
                </a:cubicBezTo>
                <a:cubicBezTo>
                  <a:pt x="41106" y="3469"/>
                  <a:pt x="39018" y="2733"/>
                  <a:pt x="36844" y="2733"/>
                </a:cubicBezTo>
                <a:cubicBezTo>
                  <a:pt x="36154" y="2733"/>
                  <a:pt x="35456" y="2807"/>
                  <a:pt x="34751" y="2969"/>
                </a:cubicBezTo>
                <a:lnTo>
                  <a:pt x="34046" y="2969"/>
                </a:lnTo>
                <a:cubicBezTo>
                  <a:pt x="33340" y="2700"/>
                  <a:pt x="32802" y="2129"/>
                  <a:pt x="32096" y="1860"/>
                </a:cubicBezTo>
                <a:cubicBezTo>
                  <a:pt x="30685" y="1154"/>
                  <a:pt x="29004" y="885"/>
                  <a:pt x="27458" y="448"/>
                </a:cubicBezTo>
                <a:cubicBezTo>
                  <a:pt x="25951" y="148"/>
                  <a:pt x="24440" y="1"/>
                  <a:pt x="229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8"/>
          <p:cNvSpPr/>
          <p:nvPr/>
        </p:nvSpPr>
        <p:spPr>
          <a:xfrm>
            <a:off x="6574025" y="3099525"/>
            <a:ext cx="45400" cy="119325"/>
          </a:xfrm>
          <a:custGeom>
            <a:rect b="b" l="l" r="r" t="t"/>
            <a:pathLst>
              <a:path extrusionOk="0" h="4773" w="1816">
                <a:moveTo>
                  <a:pt x="1815" y="1"/>
                </a:moveTo>
                <a:cubicBezTo>
                  <a:pt x="841" y="1278"/>
                  <a:pt x="135" y="3093"/>
                  <a:pt x="1" y="4773"/>
                </a:cubicBezTo>
                <a:cubicBezTo>
                  <a:pt x="135" y="3093"/>
                  <a:pt x="841" y="1412"/>
                  <a:pt x="1815" y="1"/>
                </a:cubicBezTo>
                <a:close/>
              </a:path>
            </a:pathLst>
          </a:custGeom>
          <a:solidFill>
            <a:srgbClr val="D2B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8"/>
          <p:cNvSpPr/>
          <p:nvPr/>
        </p:nvSpPr>
        <p:spPr>
          <a:xfrm>
            <a:off x="7613375" y="3246575"/>
            <a:ext cx="7575" cy="73950"/>
          </a:xfrm>
          <a:custGeom>
            <a:rect b="b" l="l" r="r" t="t"/>
            <a:pathLst>
              <a:path extrusionOk="0" h="2958" w="303">
                <a:moveTo>
                  <a:pt x="303" y="0"/>
                </a:moveTo>
                <a:cubicBezTo>
                  <a:pt x="303" y="975"/>
                  <a:pt x="0" y="1983"/>
                  <a:pt x="0" y="2958"/>
                </a:cubicBezTo>
                <a:cubicBezTo>
                  <a:pt x="0" y="1983"/>
                  <a:pt x="303" y="975"/>
                  <a:pt x="303" y="0"/>
                </a:cubicBezTo>
                <a:close/>
              </a:path>
            </a:pathLst>
          </a:custGeom>
          <a:solidFill>
            <a:srgbClr val="BE8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8"/>
          <p:cNvSpPr/>
          <p:nvPr/>
        </p:nvSpPr>
        <p:spPr>
          <a:xfrm>
            <a:off x="6612675" y="3288600"/>
            <a:ext cx="27750" cy="119300"/>
          </a:xfrm>
          <a:custGeom>
            <a:rect b="b" l="l" r="r" t="t"/>
            <a:pathLst>
              <a:path extrusionOk="0" h="4772" w="1110">
                <a:moveTo>
                  <a:pt x="1109" y="0"/>
                </a:moveTo>
                <a:lnTo>
                  <a:pt x="1109" y="0"/>
                </a:lnTo>
                <a:cubicBezTo>
                  <a:pt x="404" y="1412"/>
                  <a:pt x="1" y="3092"/>
                  <a:pt x="1" y="4772"/>
                </a:cubicBezTo>
                <a:cubicBezTo>
                  <a:pt x="1" y="3226"/>
                  <a:pt x="404" y="1412"/>
                  <a:pt x="1109" y="0"/>
                </a:cubicBezTo>
                <a:close/>
              </a:path>
            </a:pathLst>
          </a:custGeom>
          <a:solidFill>
            <a:srgbClr val="D2B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8"/>
          <p:cNvSpPr/>
          <p:nvPr/>
        </p:nvSpPr>
        <p:spPr>
          <a:xfrm>
            <a:off x="7210900" y="3302850"/>
            <a:ext cx="25" cy="38675"/>
          </a:xfrm>
          <a:custGeom>
            <a:rect b="b" l="l" r="r" t="t"/>
            <a:pathLst>
              <a:path extrusionOk="0" h="1547" w="1">
                <a:moveTo>
                  <a:pt x="1" y="1"/>
                </a:moveTo>
                <a:lnTo>
                  <a:pt x="1" y="1547"/>
                </a:lnTo>
                <a:close/>
              </a:path>
            </a:pathLst>
          </a:custGeom>
          <a:solidFill>
            <a:srgbClr val="C28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8"/>
          <p:cNvSpPr/>
          <p:nvPr/>
        </p:nvSpPr>
        <p:spPr>
          <a:xfrm>
            <a:off x="6759725" y="3474250"/>
            <a:ext cx="13450" cy="80700"/>
          </a:xfrm>
          <a:custGeom>
            <a:rect b="b" l="l" r="r" t="t"/>
            <a:pathLst>
              <a:path extrusionOk="0" h="3228" w="538">
                <a:moveTo>
                  <a:pt x="0" y="1"/>
                </a:moveTo>
                <a:cubicBezTo>
                  <a:pt x="0" y="438"/>
                  <a:pt x="0" y="707"/>
                  <a:pt x="134" y="976"/>
                </a:cubicBezTo>
                <a:cubicBezTo>
                  <a:pt x="269" y="1681"/>
                  <a:pt x="538" y="2522"/>
                  <a:pt x="538" y="3227"/>
                </a:cubicBezTo>
                <a:cubicBezTo>
                  <a:pt x="538" y="2522"/>
                  <a:pt x="269" y="1681"/>
                  <a:pt x="134" y="976"/>
                </a:cubicBezTo>
                <a:cubicBezTo>
                  <a:pt x="0" y="707"/>
                  <a:pt x="0" y="438"/>
                  <a:pt x="0" y="1"/>
                </a:cubicBezTo>
                <a:close/>
              </a:path>
            </a:pathLst>
          </a:custGeom>
          <a:solidFill>
            <a:srgbClr val="BE8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8"/>
          <p:cNvSpPr/>
          <p:nvPr/>
        </p:nvSpPr>
        <p:spPr>
          <a:xfrm>
            <a:off x="6566475" y="2927211"/>
            <a:ext cx="1243514" cy="662100"/>
          </a:xfrm>
          <a:custGeom>
            <a:rect b="b" l="l" r="r" t="t"/>
            <a:pathLst>
              <a:path extrusionOk="0" h="26484" w="49439">
                <a:moveTo>
                  <a:pt x="40062" y="0"/>
                </a:moveTo>
                <a:cubicBezTo>
                  <a:pt x="39356" y="0"/>
                  <a:pt x="38516" y="572"/>
                  <a:pt x="38214" y="1546"/>
                </a:cubicBezTo>
                <a:cubicBezTo>
                  <a:pt x="37945" y="3092"/>
                  <a:pt x="37676" y="5210"/>
                  <a:pt x="35995" y="5210"/>
                </a:cubicBezTo>
                <a:cubicBezTo>
                  <a:pt x="35693" y="5210"/>
                  <a:pt x="35424" y="5210"/>
                  <a:pt x="35155" y="5042"/>
                </a:cubicBezTo>
                <a:cubicBezTo>
                  <a:pt x="33038" y="4369"/>
                  <a:pt x="34181" y="2521"/>
                  <a:pt x="33340" y="1143"/>
                </a:cubicBezTo>
                <a:cubicBezTo>
                  <a:pt x="33038" y="437"/>
                  <a:pt x="32500" y="168"/>
                  <a:pt x="32063" y="168"/>
                </a:cubicBezTo>
                <a:cubicBezTo>
                  <a:pt x="31089" y="168"/>
                  <a:pt x="30248" y="1008"/>
                  <a:pt x="29811" y="1983"/>
                </a:cubicBezTo>
                <a:cubicBezTo>
                  <a:pt x="29274" y="3361"/>
                  <a:pt x="29979" y="8705"/>
                  <a:pt x="27728" y="8705"/>
                </a:cubicBezTo>
                <a:cubicBezTo>
                  <a:pt x="27459" y="8705"/>
                  <a:pt x="27156" y="8705"/>
                  <a:pt x="26753" y="8402"/>
                </a:cubicBezTo>
                <a:cubicBezTo>
                  <a:pt x="24938" y="7428"/>
                  <a:pt x="25778" y="5478"/>
                  <a:pt x="25341" y="3932"/>
                </a:cubicBezTo>
                <a:cubicBezTo>
                  <a:pt x="25073" y="2823"/>
                  <a:pt x="24232" y="2386"/>
                  <a:pt x="23392" y="2386"/>
                </a:cubicBezTo>
                <a:cubicBezTo>
                  <a:pt x="22552" y="2386"/>
                  <a:pt x="21846" y="2689"/>
                  <a:pt x="21409" y="3529"/>
                </a:cubicBezTo>
                <a:cubicBezTo>
                  <a:pt x="20569" y="4907"/>
                  <a:pt x="21409" y="6588"/>
                  <a:pt x="20871" y="7999"/>
                </a:cubicBezTo>
                <a:cubicBezTo>
                  <a:pt x="20569" y="8839"/>
                  <a:pt x="20031" y="9108"/>
                  <a:pt x="19460" y="9108"/>
                </a:cubicBezTo>
                <a:cubicBezTo>
                  <a:pt x="18754" y="9108"/>
                  <a:pt x="17914" y="8570"/>
                  <a:pt x="17511" y="7865"/>
                </a:cubicBezTo>
                <a:cubicBezTo>
                  <a:pt x="16939" y="6588"/>
                  <a:pt x="16670" y="4638"/>
                  <a:pt x="15124" y="4638"/>
                </a:cubicBezTo>
                <a:cubicBezTo>
                  <a:pt x="14856" y="4638"/>
                  <a:pt x="14553" y="4638"/>
                  <a:pt x="14284" y="4773"/>
                </a:cubicBezTo>
                <a:cubicBezTo>
                  <a:pt x="12032" y="5613"/>
                  <a:pt x="13175" y="7999"/>
                  <a:pt x="12604" y="9680"/>
                </a:cubicBezTo>
                <a:cubicBezTo>
                  <a:pt x="12335" y="10654"/>
                  <a:pt x="11764" y="11091"/>
                  <a:pt x="11192" y="11091"/>
                </a:cubicBezTo>
                <a:cubicBezTo>
                  <a:pt x="10486" y="11091"/>
                  <a:pt x="9646" y="10520"/>
                  <a:pt x="8974" y="10251"/>
                </a:cubicBezTo>
                <a:cubicBezTo>
                  <a:pt x="8537" y="9948"/>
                  <a:pt x="8268" y="9814"/>
                  <a:pt x="8134" y="9814"/>
                </a:cubicBezTo>
                <a:cubicBezTo>
                  <a:pt x="7966" y="9814"/>
                  <a:pt x="7697" y="9948"/>
                  <a:pt x="7562" y="10520"/>
                </a:cubicBezTo>
                <a:cubicBezTo>
                  <a:pt x="7294" y="11091"/>
                  <a:pt x="7428" y="11931"/>
                  <a:pt x="7562" y="12603"/>
                </a:cubicBezTo>
                <a:cubicBezTo>
                  <a:pt x="7831" y="13881"/>
                  <a:pt x="8537" y="15830"/>
                  <a:pt x="6857" y="16401"/>
                </a:cubicBezTo>
                <a:cubicBezTo>
                  <a:pt x="6722" y="16401"/>
                  <a:pt x="6453" y="16536"/>
                  <a:pt x="6285" y="16536"/>
                </a:cubicBezTo>
                <a:cubicBezTo>
                  <a:pt x="5445" y="16536"/>
                  <a:pt x="4773" y="15964"/>
                  <a:pt x="4336" y="15427"/>
                </a:cubicBezTo>
                <a:cubicBezTo>
                  <a:pt x="3933" y="14990"/>
                  <a:pt x="3630" y="14452"/>
                  <a:pt x="3361" y="14015"/>
                </a:cubicBezTo>
                <a:cubicBezTo>
                  <a:pt x="2790" y="12906"/>
                  <a:pt x="1815" y="10789"/>
                  <a:pt x="1681" y="10083"/>
                </a:cubicBezTo>
                <a:cubicBezTo>
                  <a:pt x="1547" y="8974"/>
                  <a:pt x="1547" y="7730"/>
                  <a:pt x="1815" y="6588"/>
                </a:cubicBezTo>
                <a:lnTo>
                  <a:pt x="1815" y="6588"/>
                </a:lnTo>
                <a:cubicBezTo>
                  <a:pt x="841" y="7999"/>
                  <a:pt x="135" y="9680"/>
                  <a:pt x="1" y="11360"/>
                </a:cubicBezTo>
                <a:lnTo>
                  <a:pt x="1" y="13175"/>
                </a:lnTo>
                <a:cubicBezTo>
                  <a:pt x="1" y="13746"/>
                  <a:pt x="135" y="14284"/>
                  <a:pt x="404" y="14586"/>
                </a:cubicBezTo>
                <a:cubicBezTo>
                  <a:pt x="706" y="14855"/>
                  <a:pt x="975" y="14990"/>
                  <a:pt x="1244" y="14990"/>
                </a:cubicBezTo>
                <a:cubicBezTo>
                  <a:pt x="1815" y="14990"/>
                  <a:pt x="2387" y="14586"/>
                  <a:pt x="2656" y="14015"/>
                </a:cubicBezTo>
                <a:lnTo>
                  <a:pt x="2656" y="14149"/>
                </a:lnTo>
                <a:cubicBezTo>
                  <a:pt x="1950" y="15561"/>
                  <a:pt x="1547" y="17241"/>
                  <a:pt x="1547" y="18922"/>
                </a:cubicBezTo>
                <a:cubicBezTo>
                  <a:pt x="1681" y="19325"/>
                  <a:pt x="1681" y="19762"/>
                  <a:pt x="1681" y="20031"/>
                </a:cubicBezTo>
                <a:cubicBezTo>
                  <a:pt x="1815" y="20737"/>
                  <a:pt x="2790" y="22854"/>
                  <a:pt x="3361" y="23963"/>
                </a:cubicBezTo>
                <a:cubicBezTo>
                  <a:pt x="3630" y="24367"/>
                  <a:pt x="3933" y="24938"/>
                  <a:pt x="4336" y="25375"/>
                </a:cubicBezTo>
                <a:cubicBezTo>
                  <a:pt x="4773" y="25912"/>
                  <a:pt x="5445" y="26484"/>
                  <a:pt x="6285" y="26484"/>
                </a:cubicBezTo>
                <a:cubicBezTo>
                  <a:pt x="6453" y="26484"/>
                  <a:pt x="6722" y="26349"/>
                  <a:pt x="6857" y="26349"/>
                </a:cubicBezTo>
                <a:cubicBezTo>
                  <a:pt x="7697" y="26047"/>
                  <a:pt x="7966" y="25509"/>
                  <a:pt x="7966" y="24803"/>
                </a:cubicBezTo>
                <a:cubicBezTo>
                  <a:pt x="7966" y="24098"/>
                  <a:pt x="7697" y="23257"/>
                  <a:pt x="7562" y="22552"/>
                </a:cubicBezTo>
                <a:cubicBezTo>
                  <a:pt x="7428" y="22283"/>
                  <a:pt x="7428" y="22014"/>
                  <a:pt x="7428" y="21577"/>
                </a:cubicBezTo>
                <a:cubicBezTo>
                  <a:pt x="7294" y="21308"/>
                  <a:pt x="7294" y="20871"/>
                  <a:pt x="7562" y="20468"/>
                </a:cubicBezTo>
                <a:cubicBezTo>
                  <a:pt x="7697" y="19897"/>
                  <a:pt x="7966" y="19762"/>
                  <a:pt x="8134" y="19762"/>
                </a:cubicBezTo>
                <a:cubicBezTo>
                  <a:pt x="8268" y="19762"/>
                  <a:pt x="8537" y="19897"/>
                  <a:pt x="8974" y="20165"/>
                </a:cubicBezTo>
                <a:cubicBezTo>
                  <a:pt x="9646" y="20468"/>
                  <a:pt x="10486" y="21006"/>
                  <a:pt x="11192" y="21006"/>
                </a:cubicBezTo>
                <a:cubicBezTo>
                  <a:pt x="11764" y="21006"/>
                  <a:pt x="12335" y="20602"/>
                  <a:pt x="12604" y="19628"/>
                </a:cubicBezTo>
                <a:cubicBezTo>
                  <a:pt x="13175" y="17947"/>
                  <a:pt x="12032" y="15561"/>
                  <a:pt x="14284" y="14721"/>
                </a:cubicBezTo>
                <a:cubicBezTo>
                  <a:pt x="14553" y="14586"/>
                  <a:pt x="14856" y="14586"/>
                  <a:pt x="15124" y="14586"/>
                </a:cubicBezTo>
                <a:cubicBezTo>
                  <a:pt x="16670" y="14586"/>
                  <a:pt x="16939" y="16536"/>
                  <a:pt x="17511" y="17813"/>
                </a:cubicBezTo>
                <a:cubicBezTo>
                  <a:pt x="17914" y="18485"/>
                  <a:pt x="18754" y="19056"/>
                  <a:pt x="19460" y="19056"/>
                </a:cubicBezTo>
                <a:cubicBezTo>
                  <a:pt x="20031" y="19056"/>
                  <a:pt x="20569" y="18787"/>
                  <a:pt x="20871" y="17947"/>
                </a:cubicBezTo>
                <a:cubicBezTo>
                  <a:pt x="21409" y="16536"/>
                  <a:pt x="20569" y="14855"/>
                  <a:pt x="21409" y="13444"/>
                </a:cubicBezTo>
                <a:cubicBezTo>
                  <a:pt x="21846" y="12603"/>
                  <a:pt x="22552" y="12335"/>
                  <a:pt x="23392" y="12335"/>
                </a:cubicBezTo>
                <a:cubicBezTo>
                  <a:pt x="24232" y="12335"/>
                  <a:pt x="25073" y="12772"/>
                  <a:pt x="25341" y="13881"/>
                </a:cubicBezTo>
                <a:cubicBezTo>
                  <a:pt x="25341" y="14149"/>
                  <a:pt x="25476" y="14452"/>
                  <a:pt x="25476" y="14721"/>
                </a:cubicBezTo>
                <a:lnTo>
                  <a:pt x="25476" y="16267"/>
                </a:lnTo>
                <a:cubicBezTo>
                  <a:pt x="25610" y="17107"/>
                  <a:pt x="25913" y="17947"/>
                  <a:pt x="26753" y="18351"/>
                </a:cubicBezTo>
                <a:cubicBezTo>
                  <a:pt x="27156" y="18653"/>
                  <a:pt x="27459" y="18653"/>
                  <a:pt x="27728" y="18653"/>
                </a:cubicBezTo>
                <a:cubicBezTo>
                  <a:pt x="29979" y="18653"/>
                  <a:pt x="29274" y="13309"/>
                  <a:pt x="29811" y="11931"/>
                </a:cubicBezTo>
                <a:cubicBezTo>
                  <a:pt x="30248" y="10923"/>
                  <a:pt x="31089" y="10083"/>
                  <a:pt x="32063" y="10083"/>
                </a:cubicBezTo>
                <a:cubicBezTo>
                  <a:pt x="32500" y="10083"/>
                  <a:pt x="33038" y="10385"/>
                  <a:pt x="33340" y="11091"/>
                </a:cubicBezTo>
                <a:cubicBezTo>
                  <a:pt x="34181" y="12469"/>
                  <a:pt x="33038" y="14284"/>
                  <a:pt x="35155" y="14990"/>
                </a:cubicBezTo>
                <a:cubicBezTo>
                  <a:pt x="35424" y="15124"/>
                  <a:pt x="35693" y="15124"/>
                  <a:pt x="35995" y="15124"/>
                </a:cubicBezTo>
                <a:cubicBezTo>
                  <a:pt x="37676" y="15124"/>
                  <a:pt x="37945" y="13040"/>
                  <a:pt x="38214" y="11494"/>
                </a:cubicBezTo>
                <a:cubicBezTo>
                  <a:pt x="38516" y="10520"/>
                  <a:pt x="39356" y="9948"/>
                  <a:pt x="40062" y="9948"/>
                </a:cubicBezTo>
                <a:cubicBezTo>
                  <a:pt x="40734" y="9948"/>
                  <a:pt x="41306" y="10385"/>
                  <a:pt x="41742" y="11226"/>
                </a:cubicBezTo>
                <a:cubicBezTo>
                  <a:pt x="41877" y="11629"/>
                  <a:pt x="41877" y="12066"/>
                  <a:pt x="41877" y="12469"/>
                </a:cubicBezTo>
                <a:cubicBezTo>
                  <a:pt x="41877" y="13444"/>
                  <a:pt x="41574" y="14452"/>
                  <a:pt x="41574" y="15427"/>
                </a:cubicBezTo>
                <a:cubicBezTo>
                  <a:pt x="41574" y="15830"/>
                  <a:pt x="41742" y="16267"/>
                  <a:pt x="41877" y="16536"/>
                </a:cubicBezTo>
                <a:cubicBezTo>
                  <a:pt x="42280" y="17510"/>
                  <a:pt x="42852" y="17813"/>
                  <a:pt x="43423" y="17813"/>
                </a:cubicBezTo>
                <a:cubicBezTo>
                  <a:pt x="44095" y="17813"/>
                  <a:pt x="44935" y="17241"/>
                  <a:pt x="45507" y="16536"/>
                </a:cubicBezTo>
                <a:cubicBezTo>
                  <a:pt x="46481" y="14855"/>
                  <a:pt x="46784" y="13175"/>
                  <a:pt x="46784" y="11360"/>
                </a:cubicBezTo>
                <a:lnTo>
                  <a:pt x="46784" y="9814"/>
                </a:lnTo>
                <a:lnTo>
                  <a:pt x="46784" y="8268"/>
                </a:lnTo>
                <a:lnTo>
                  <a:pt x="46918" y="8268"/>
                </a:lnTo>
                <a:cubicBezTo>
                  <a:pt x="47456" y="8268"/>
                  <a:pt x="47624" y="8839"/>
                  <a:pt x="47758" y="9243"/>
                </a:cubicBezTo>
                <a:cubicBezTo>
                  <a:pt x="47758" y="9814"/>
                  <a:pt x="47893" y="10251"/>
                  <a:pt x="48296" y="10251"/>
                </a:cubicBezTo>
                <a:lnTo>
                  <a:pt x="48464" y="10251"/>
                </a:lnTo>
                <a:cubicBezTo>
                  <a:pt x="49304" y="10251"/>
                  <a:pt x="49439" y="8268"/>
                  <a:pt x="49439" y="7428"/>
                </a:cubicBezTo>
                <a:lnTo>
                  <a:pt x="49439" y="7293"/>
                </a:lnTo>
                <a:cubicBezTo>
                  <a:pt x="49439" y="5210"/>
                  <a:pt x="48464" y="3092"/>
                  <a:pt x="46784" y="1681"/>
                </a:cubicBezTo>
                <a:cubicBezTo>
                  <a:pt x="46616" y="3361"/>
                  <a:pt x="46481" y="5042"/>
                  <a:pt x="45507" y="6588"/>
                </a:cubicBezTo>
                <a:cubicBezTo>
                  <a:pt x="44935" y="7293"/>
                  <a:pt x="44095" y="7865"/>
                  <a:pt x="43423" y="7865"/>
                </a:cubicBezTo>
                <a:cubicBezTo>
                  <a:pt x="42852" y="7865"/>
                  <a:pt x="42280" y="7562"/>
                  <a:pt x="41877" y="6588"/>
                </a:cubicBezTo>
                <a:cubicBezTo>
                  <a:pt x="41037" y="4907"/>
                  <a:pt x="42280" y="3092"/>
                  <a:pt x="41742" y="1277"/>
                </a:cubicBezTo>
                <a:cubicBezTo>
                  <a:pt x="41306" y="437"/>
                  <a:pt x="40734" y="0"/>
                  <a:pt x="4006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8"/>
          <p:cNvSpPr/>
          <p:nvPr/>
        </p:nvSpPr>
        <p:spPr>
          <a:xfrm>
            <a:off x="6910125" y="3428900"/>
            <a:ext cx="168050" cy="168050"/>
          </a:xfrm>
          <a:custGeom>
            <a:rect b="b" l="l" r="r" t="t"/>
            <a:pathLst>
              <a:path extrusionOk="0" h="6722" w="6722">
                <a:moveTo>
                  <a:pt x="3361" y="0"/>
                </a:moveTo>
                <a:cubicBezTo>
                  <a:pt x="1546" y="0"/>
                  <a:pt x="0" y="1412"/>
                  <a:pt x="0" y="3361"/>
                </a:cubicBezTo>
                <a:cubicBezTo>
                  <a:pt x="0" y="5176"/>
                  <a:pt x="1546" y="6722"/>
                  <a:pt x="3361" y="6722"/>
                </a:cubicBezTo>
                <a:cubicBezTo>
                  <a:pt x="5176" y="6722"/>
                  <a:pt x="6722" y="5176"/>
                  <a:pt x="6722" y="3361"/>
                </a:cubicBezTo>
                <a:cubicBezTo>
                  <a:pt x="6722" y="1412"/>
                  <a:pt x="5176" y="0"/>
                  <a:pt x="3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8"/>
          <p:cNvSpPr/>
          <p:nvPr/>
        </p:nvSpPr>
        <p:spPr>
          <a:xfrm>
            <a:off x="7336950" y="3340400"/>
            <a:ext cx="182350" cy="170100"/>
          </a:xfrm>
          <a:custGeom>
            <a:rect b="b" l="l" r="r" t="t"/>
            <a:pathLst>
              <a:path extrusionOk="0" h="6804" w="7294">
                <a:moveTo>
                  <a:pt x="3630" y="0"/>
                </a:moveTo>
                <a:cubicBezTo>
                  <a:pt x="3451" y="0"/>
                  <a:pt x="3272" y="15"/>
                  <a:pt x="3092" y="45"/>
                </a:cubicBezTo>
                <a:cubicBezTo>
                  <a:pt x="1277" y="448"/>
                  <a:pt x="0" y="2129"/>
                  <a:pt x="303" y="3943"/>
                </a:cubicBezTo>
                <a:cubicBezTo>
                  <a:pt x="547" y="5623"/>
                  <a:pt x="2068" y="6803"/>
                  <a:pt x="3705" y="6803"/>
                </a:cubicBezTo>
                <a:cubicBezTo>
                  <a:pt x="3870" y="6803"/>
                  <a:pt x="4035" y="6791"/>
                  <a:pt x="4201" y="6767"/>
                </a:cubicBezTo>
                <a:cubicBezTo>
                  <a:pt x="6016" y="6464"/>
                  <a:pt x="7293" y="4649"/>
                  <a:pt x="7024" y="2834"/>
                </a:cubicBezTo>
                <a:cubicBezTo>
                  <a:pt x="6752" y="1199"/>
                  <a:pt x="5251" y="0"/>
                  <a:pt x="3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8"/>
          <p:cNvSpPr/>
          <p:nvPr/>
        </p:nvSpPr>
        <p:spPr>
          <a:xfrm>
            <a:off x="6850450" y="3581400"/>
            <a:ext cx="213450" cy="106725"/>
          </a:xfrm>
          <a:custGeom>
            <a:rect b="b" l="l" r="r" t="t"/>
            <a:pathLst>
              <a:path extrusionOk="0" h="4269" w="8538">
                <a:moveTo>
                  <a:pt x="4949" y="0"/>
                </a:moveTo>
                <a:cubicBezTo>
                  <a:pt x="4666" y="0"/>
                  <a:pt x="4371" y="16"/>
                  <a:pt x="4067" y="50"/>
                </a:cubicBezTo>
                <a:cubicBezTo>
                  <a:pt x="1816" y="185"/>
                  <a:pt x="1" y="1328"/>
                  <a:pt x="135" y="2437"/>
                </a:cubicBezTo>
                <a:cubicBezTo>
                  <a:pt x="135" y="3606"/>
                  <a:pt x="1798" y="4269"/>
                  <a:pt x="3885" y="4269"/>
                </a:cubicBezTo>
                <a:cubicBezTo>
                  <a:pt x="4077" y="4269"/>
                  <a:pt x="4273" y="4263"/>
                  <a:pt x="4471" y="4252"/>
                </a:cubicBezTo>
                <a:cubicBezTo>
                  <a:pt x="6723" y="4117"/>
                  <a:pt x="8537" y="3008"/>
                  <a:pt x="8403" y="1731"/>
                </a:cubicBezTo>
                <a:cubicBezTo>
                  <a:pt x="8286" y="763"/>
                  <a:pt x="6889" y="0"/>
                  <a:pt x="49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8"/>
          <p:cNvSpPr/>
          <p:nvPr/>
        </p:nvSpPr>
        <p:spPr>
          <a:xfrm>
            <a:off x="7365500" y="3484650"/>
            <a:ext cx="213450" cy="109300"/>
          </a:xfrm>
          <a:custGeom>
            <a:rect b="b" l="l" r="r" t="t"/>
            <a:pathLst>
              <a:path extrusionOk="0" h="4372" w="8538">
                <a:moveTo>
                  <a:pt x="4607" y="0"/>
                </a:moveTo>
                <a:cubicBezTo>
                  <a:pt x="4419" y="0"/>
                  <a:pt x="4227" y="7"/>
                  <a:pt x="4034" y="22"/>
                </a:cubicBezTo>
                <a:cubicBezTo>
                  <a:pt x="1816" y="291"/>
                  <a:pt x="1" y="1265"/>
                  <a:pt x="1" y="2543"/>
                </a:cubicBezTo>
                <a:cubicBezTo>
                  <a:pt x="126" y="3573"/>
                  <a:pt x="1818" y="4372"/>
                  <a:pt x="3863" y="4372"/>
                </a:cubicBezTo>
                <a:cubicBezTo>
                  <a:pt x="4019" y="4372"/>
                  <a:pt x="4177" y="4367"/>
                  <a:pt x="4336" y="4357"/>
                </a:cubicBezTo>
                <a:cubicBezTo>
                  <a:pt x="6723" y="4055"/>
                  <a:pt x="8537" y="2946"/>
                  <a:pt x="8403" y="1837"/>
                </a:cubicBezTo>
                <a:cubicBezTo>
                  <a:pt x="8249" y="792"/>
                  <a:pt x="6607" y="0"/>
                  <a:pt x="46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8"/>
          <p:cNvSpPr/>
          <p:nvPr/>
        </p:nvSpPr>
        <p:spPr>
          <a:xfrm>
            <a:off x="7225200" y="3537275"/>
            <a:ext cx="66400" cy="126050"/>
          </a:xfrm>
          <a:custGeom>
            <a:rect b="b" l="l" r="r" t="t"/>
            <a:pathLst>
              <a:path extrusionOk="0" h="5042" w="2656">
                <a:moveTo>
                  <a:pt x="840" y="1"/>
                </a:moveTo>
                <a:cubicBezTo>
                  <a:pt x="269" y="135"/>
                  <a:pt x="0" y="841"/>
                  <a:pt x="135" y="1412"/>
                </a:cubicBezTo>
                <a:cubicBezTo>
                  <a:pt x="840" y="3798"/>
                  <a:pt x="269" y="5042"/>
                  <a:pt x="404" y="5042"/>
                </a:cubicBezTo>
                <a:cubicBezTo>
                  <a:pt x="1412" y="4773"/>
                  <a:pt x="1950" y="4202"/>
                  <a:pt x="2252" y="3630"/>
                </a:cubicBezTo>
                <a:cubicBezTo>
                  <a:pt x="2655" y="2790"/>
                  <a:pt x="2521" y="1950"/>
                  <a:pt x="2252" y="1278"/>
                </a:cubicBezTo>
                <a:cubicBezTo>
                  <a:pt x="1815" y="270"/>
                  <a:pt x="1412" y="1"/>
                  <a:pt x="8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8"/>
          <p:cNvSpPr/>
          <p:nvPr/>
        </p:nvSpPr>
        <p:spPr>
          <a:xfrm>
            <a:off x="7141175" y="3556975"/>
            <a:ext cx="174775" cy="120650"/>
          </a:xfrm>
          <a:custGeom>
            <a:rect b="b" l="l" r="r" t="t"/>
            <a:pathLst>
              <a:path extrusionOk="0" h="4826" w="6991">
                <a:moveTo>
                  <a:pt x="6385" y="0"/>
                </a:moveTo>
                <a:cubicBezTo>
                  <a:pt x="6310" y="0"/>
                  <a:pt x="6232" y="17"/>
                  <a:pt x="6151" y="53"/>
                </a:cubicBezTo>
                <a:cubicBezTo>
                  <a:pt x="5882" y="53"/>
                  <a:pt x="5747" y="322"/>
                  <a:pt x="5882" y="624"/>
                </a:cubicBezTo>
                <a:cubicBezTo>
                  <a:pt x="5882" y="759"/>
                  <a:pt x="5882" y="1027"/>
                  <a:pt x="6016" y="1162"/>
                </a:cubicBezTo>
                <a:cubicBezTo>
                  <a:pt x="6016" y="1868"/>
                  <a:pt x="5882" y="2439"/>
                  <a:pt x="5311" y="3010"/>
                </a:cubicBezTo>
                <a:cubicBezTo>
                  <a:pt x="4907" y="3414"/>
                  <a:pt x="4336" y="3851"/>
                  <a:pt x="3630" y="3851"/>
                </a:cubicBezTo>
                <a:cubicBezTo>
                  <a:pt x="3543" y="3860"/>
                  <a:pt x="3456" y="3865"/>
                  <a:pt x="3369" y="3865"/>
                </a:cubicBezTo>
                <a:cubicBezTo>
                  <a:pt x="2230" y="3865"/>
                  <a:pt x="1225" y="3055"/>
                  <a:pt x="975" y="1868"/>
                </a:cubicBezTo>
                <a:cubicBezTo>
                  <a:pt x="975" y="1599"/>
                  <a:pt x="706" y="1464"/>
                  <a:pt x="404" y="1464"/>
                </a:cubicBezTo>
                <a:cubicBezTo>
                  <a:pt x="135" y="1599"/>
                  <a:pt x="0" y="1733"/>
                  <a:pt x="0" y="2002"/>
                </a:cubicBezTo>
                <a:cubicBezTo>
                  <a:pt x="404" y="3683"/>
                  <a:pt x="1815" y="4825"/>
                  <a:pt x="3496" y="4825"/>
                </a:cubicBezTo>
                <a:lnTo>
                  <a:pt x="3765" y="4825"/>
                </a:lnTo>
                <a:cubicBezTo>
                  <a:pt x="4773" y="4825"/>
                  <a:pt x="5613" y="4388"/>
                  <a:pt x="6151" y="3683"/>
                </a:cubicBezTo>
                <a:cubicBezTo>
                  <a:pt x="6722" y="2842"/>
                  <a:pt x="6991" y="2002"/>
                  <a:pt x="6991" y="1027"/>
                </a:cubicBezTo>
                <a:cubicBezTo>
                  <a:pt x="6991" y="893"/>
                  <a:pt x="6857" y="624"/>
                  <a:pt x="6857" y="322"/>
                </a:cubicBezTo>
                <a:cubicBezTo>
                  <a:pt x="6758" y="125"/>
                  <a:pt x="6588" y="0"/>
                  <a:pt x="6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8"/>
          <p:cNvSpPr/>
          <p:nvPr/>
        </p:nvSpPr>
        <p:spPr>
          <a:xfrm>
            <a:off x="6941200" y="3908650"/>
            <a:ext cx="206725" cy="256775"/>
          </a:xfrm>
          <a:custGeom>
            <a:rect b="b" l="l" r="r" t="t"/>
            <a:pathLst>
              <a:path extrusionOk="0" h="10271" w="8269">
                <a:moveTo>
                  <a:pt x="8268" y="1"/>
                </a:moveTo>
                <a:lnTo>
                  <a:pt x="1" y="404"/>
                </a:lnTo>
                <a:cubicBezTo>
                  <a:pt x="303" y="1681"/>
                  <a:pt x="572" y="3059"/>
                  <a:pt x="1143" y="4202"/>
                </a:cubicBezTo>
                <a:cubicBezTo>
                  <a:pt x="1849" y="6285"/>
                  <a:pt x="2958" y="8268"/>
                  <a:pt x="4370" y="10083"/>
                </a:cubicBezTo>
                <a:cubicBezTo>
                  <a:pt x="4490" y="10204"/>
                  <a:pt x="4639" y="10271"/>
                  <a:pt x="4792" y="10271"/>
                </a:cubicBezTo>
                <a:cubicBezTo>
                  <a:pt x="4981" y="10271"/>
                  <a:pt x="5178" y="10171"/>
                  <a:pt x="5344" y="9949"/>
                </a:cubicBezTo>
                <a:cubicBezTo>
                  <a:pt x="6319" y="7966"/>
                  <a:pt x="7159" y="5882"/>
                  <a:pt x="7730" y="3765"/>
                </a:cubicBezTo>
                <a:cubicBezTo>
                  <a:pt x="7999" y="2521"/>
                  <a:pt x="8268" y="1244"/>
                  <a:pt x="8268"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8"/>
          <p:cNvSpPr/>
          <p:nvPr/>
        </p:nvSpPr>
        <p:spPr>
          <a:xfrm>
            <a:off x="6955475" y="3960750"/>
            <a:ext cx="185725" cy="63050"/>
          </a:xfrm>
          <a:custGeom>
            <a:rect b="b" l="l" r="r" t="t"/>
            <a:pathLst>
              <a:path extrusionOk="0" h="2522" w="7429">
                <a:moveTo>
                  <a:pt x="6151" y="0"/>
                </a:moveTo>
                <a:cubicBezTo>
                  <a:pt x="5748" y="0"/>
                  <a:pt x="5613" y="437"/>
                  <a:pt x="5613" y="706"/>
                </a:cubicBezTo>
                <a:cubicBezTo>
                  <a:pt x="5613" y="1143"/>
                  <a:pt x="5613" y="1546"/>
                  <a:pt x="5177" y="1681"/>
                </a:cubicBezTo>
                <a:cubicBezTo>
                  <a:pt x="5177" y="1815"/>
                  <a:pt x="5042" y="1815"/>
                  <a:pt x="4908" y="1815"/>
                </a:cubicBezTo>
                <a:lnTo>
                  <a:pt x="4773" y="1815"/>
                </a:lnTo>
                <a:cubicBezTo>
                  <a:pt x="4336" y="1546"/>
                  <a:pt x="4068" y="841"/>
                  <a:pt x="3631" y="706"/>
                </a:cubicBezTo>
                <a:lnTo>
                  <a:pt x="3362" y="706"/>
                </a:lnTo>
                <a:cubicBezTo>
                  <a:pt x="3362" y="841"/>
                  <a:pt x="3227" y="841"/>
                  <a:pt x="3093" y="841"/>
                </a:cubicBezTo>
                <a:cubicBezTo>
                  <a:pt x="2958" y="1143"/>
                  <a:pt x="2958" y="1681"/>
                  <a:pt x="2522" y="1815"/>
                </a:cubicBezTo>
                <a:lnTo>
                  <a:pt x="2387" y="1815"/>
                </a:lnTo>
                <a:cubicBezTo>
                  <a:pt x="2253" y="1815"/>
                  <a:pt x="1950" y="1681"/>
                  <a:pt x="1816" y="1681"/>
                </a:cubicBezTo>
                <a:lnTo>
                  <a:pt x="1547" y="1412"/>
                </a:lnTo>
                <a:cubicBezTo>
                  <a:pt x="1547" y="1278"/>
                  <a:pt x="1412" y="1278"/>
                  <a:pt x="1412" y="1143"/>
                </a:cubicBezTo>
                <a:cubicBezTo>
                  <a:pt x="1278" y="841"/>
                  <a:pt x="1110" y="572"/>
                  <a:pt x="976" y="303"/>
                </a:cubicBezTo>
                <a:lnTo>
                  <a:pt x="841" y="135"/>
                </a:lnTo>
                <a:lnTo>
                  <a:pt x="707" y="135"/>
                </a:lnTo>
                <a:cubicBezTo>
                  <a:pt x="572" y="135"/>
                  <a:pt x="270" y="572"/>
                  <a:pt x="135" y="706"/>
                </a:cubicBezTo>
                <a:lnTo>
                  <a:pt x="1" y="706"/>
                </a:lnTo>
                <a:cubicBezTo>
                  <a:pt x="135" y="1278"/>
                  <a:pt x="438" y="1681"/>
                  <a:pt x="572" y="2118"/>
                </a:cubicBezTo>
                <a:cubicBezTo>
                  <a:pt x="1110" y="2387"/>
                  <a:pt x="1950" y="2521"/>
                  <a:pt x="2958" y="2521"/>
                </a:cubicBezTo>
                <a:cubicBezTo>
                  <a:pt x="4068" y="2521"/>
                  <a:pt x="5479" y="2252"/>
                  <a:pt x="7159" y="1681"/>
                </a:cubicBezTo>
                <a:cubicBezTo>
                  <a:pt x="7159" y="1412"/>
                  <a:pt x="7294" y="975"/>
                  <a:pt x="7428" y="572"/>
                </a:cubicBezTo>
                <a:lnTo>
                  <a:pt x="7428" y="572"/>
                </a:lnTo>
                <a:cubicBezTo>
                  <a:pt x="7294" y="706"/>
                  <a:pt x="7294" y="706"/>
                  <a:pt x="7159" y="706"/>
                </a:cubicBezTo>
                <a:lnTo>
                  <a:pt x="6991" y="706"/>
                </a:lnTo>
                <a:lnTo>
                  <a:pt x="6857" y="572"/>
                </a:lnTo>
                <a:cubicBezTo>
                  <a:pt x="6723" y="437"/>
                  <a:pt x="6588" y="303"/>
                  <a:pt x="6454" y="135"/>
                </a:cubicBezTo>
                <a:cubicBezTo>
                  <a:pt x="6454" y="0"/>
                  <a:pt x="6319" y="0"/>
                  <a:pt x="6151" y="0"/>
                </a:cubicBezTo>
                <a:close/>
              </a:path>
            </a:pathLst>
          </a:custGeom>
          <a:solidFill>
            <a:srgbClr val="895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8"/>
          <p:cNvSpPr/>
          <p:nvPr/>
        </p:nvSpPr>
        <p:spPr>
          <a:xfrm>
            <a:off x="6941150" y="4017475"/>
            <a:ext cx="105100" cy="106650"/>
          </a:xfrm>
          <a:custGeom>
            <a:rect b="b" l="l" r="r" t="t"/>
            <a:pathLst>
              <a:path extrusionOk="0" h="4266" w="4204">
                <a:moveTo>
                  <a:pt x="2015" y="0"/>
                </a:moveTo>
                <a:cubicBezTo>
                  <a:pt x="1004" y="0"/>
                  <a:pt x="0" y="895"/>
                  <a:pt x="305" y="2067"/>
                </a:cubicBezTo>
                <a:cubicBezTo>
                  <a:pt x="700" y="3919"/>
                  <a:pt x="1803" y="4265"/>
                  <a:pt x="2573" y="4265"/>
                </a:cubicBezTo>
                <a:cubicBezTo>
                  <a:pt x="2851" y="4265"/>
                  <a:pt x="3086" y="4220"/>
                  <a:pt x="3229" y="4184"/>
                </a:cubicBezTo>
                <a:cubicBezTo>
                  <a:pt x="4069" y="3915"/>
                  <a:pt x="4204" y="2638"/>
                  <a:pt x="4069" y="2067"/>
                </a:cubicBezTo>
                <a:cubicBezTo>
                  <a:pt x="3935" y="1395"/>
                  <a:pt x="3666" y="823"/>
                  <a:pt x="3229" y="555"/>
                </a:cubicBezTo>
                <a:cubicBezTo>
                  <a:pt x="2894" y="168"/>
                  <a:pt x="2454" y="0"/>
                  <a:pt x="2015" y="0"/>
                </a:cubicBez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8"/>
          <p:cNvSpPr/>
          <p:nvPr/>
        </p:nvSpPr>
        <p:spPr>
          <a:xfrm>
            <a:off x="6916825" y="3741750"/>
            <a:ext cx="242025" cy="264400"/>
          </a:xfrm>
          <a:custGeom>
            <a:rect b="b" l="l" r="r" t="t"/>
            <a:pathLst>
              <a:path extrusionOk="0" h="10576" w="9681">
                <a:moveTo>
                  <a:pt x="4990" y="0"/>
                </a:moveTo>
                <a:cubicBezTo>
                  <a:pt x="4688" y="0"/>
                  <a:pt x="4379" y="29"/>
                  <a:pt x="4068" y="89"/>
                </a:cubicBezTo>
                <a:cubicBezTo>
                  <a:pt x="2253" y="358"/>
                  <a:pt x="707" y="1770"/>
                  <a:pt x="303" y="3585"/>
                </a:cubicBezTo>
                <a:cubicBezTo>
                  <a:pt x="1" y="4694"/>
                  <a:pt x="135" y="5836"/>
                  <a:pt x="572" y="6677"/>
                </a:cubicBezTo>
                <a:cubicBezTo>
                  <a:pt x="841" y="7080"/>
                  <a:pt x="841" y="7517"/>
                  <a:pt x="707" y="7786"/>
                </a:cubicBezTo>
                <a:lnTo>
                  <a:pt x="707" y="8223"/>
                </a:lnTo>
                <a:cubicBezTo>
                  <a:pt x="707" y="8666"/>
                  <a:pt x="889" y="9610"/>
                  <a:pt x="1348" y="9610"/>
                </a:cubicBezTo>
                <a:cubicBezTo>
                  <a:pt x="1446" y="9610"/>
                  <a:pt x="1557" y="9567"/>
                  <a:pt x="1681" y="9466"/>
                </a:cubicBezTo>
                <a:cubicBezTo>
                  <a:pt x="1922" y="9359"/>
                  <a:pt x="2141" y="8976"/>
                  <a:pt x="2356" y="8976"/>
                </a:cubicBezTo>
                <a:cubicBezTo>
                  <a:pt x="2412" y="8976"/>
                  <a:pt x="2467" y="9001"/>
                  <a:pt x="2522" y="9063"/>
                </a:cubicBezTo>
                <a:cubicBezTo>
                  <a:pt x="2824" y="9332"/>
                  <a:pt x="2824" y="9735"/>
                  <a:pt x="3093" y="10172"/>
                </a:cubicBezTo>
                <a:cubicBezTo>
                  <a:pt x="3227" y="10441"/>
                  <a:pt x="3799" y="10575"/>
                  <a:pt x="4068" y="10575"/>
                </a:cubicBezTo>
                <a:cubicBezTo>
                  <a:pt x="4504" y="10441"/>
                  <a:pt x="4336" y="9903"/>
                  <a:pt x="4639" y="9601"/>
                </a:cubicBezTo>
                <a:cubicBezTo>
                  <a:pt x="4773" y="9601"/>
                  <a:pt x="4908" y="9601"/>
                  <a:pt x="4908" y="9466"/>
                </a:cubicBezTo>
                <a:lnTo>
                  <a:pt x="5177" y="9466"/>
                </a:lnTo>
                <a:cubicBezTo>
                  <a:pt x="5658" y="9693"/>
                  <a:pt x="5925" y="10539"/>
                  <a:pt x="6419" y="10539"/>
                </a:cubicBezTo>
                <a:cubicBezTo>
                  <a:pt x="6511" y="10539"/>
                  <a:pt x="6611" y="10510"/>
                  <a:pt x="6723" y="10441"/>
                </a:cubicBezTo>
                <a:cubicBezTo>
                  <a:pt x="7159" y="10306"/>
                  <a:pt x="7159" y="9903"/>
                  <a:pt x="7159" y="9466"/>
                </a:cubicBezTo>
                <a:cubicBezTo>
                  <a:pt x="7159" y="9197"/>
                  <a:pt x="7294" y="8760"/>
                  <a:pt x="7697" y="8760"/>
                </a:cubicBezTo>
                <a:cubicBezTo>
                  <a:pt x="7735" y="8749"/>
                  <a:pt x="7769" y="8743"/>
                  <a:pt x="7801" y="8743"/>
                </a:cubicBezTo>
                <a:cubicBezTo>
                  <a:pt x="8137" y="8743"/>
                  <a:pt x="8169" y="9343"/>
                  <a:pt x="8537" y="9466"/>
                </a:cubicBezTo>
                <a:cubicBezTo>
                  <a:pt x="8974" y="9466"/>
                  <a:pt x="9243" y="9063"/>
                  <a:pt x="9378" y="8626"/>
                </a:cubicBezTo>
                <a:cubicBezTo>
                  <a:pt x="9546" y="8055"/>
                  <a:pt x="9680" y="7517"/>
                  <a:pt x="9546" y="6946"/>
                </a:cubicBezTo>
                <a:cubicBezTo>
                  <a:pt x="9378" y="6677"/>
                  <a:pt x="9378" y="6374"/>
                  <a:pt x="9546" y="6105"/>
                </a:cubicBezTo>
                <a:cubicBezTo>
                  <a:pt x="9680" y="5702"/>
                  <a:pt x="9680" y="5265"/>
                  <a:pt x="9680" y="4694"/>
                </a:cubicBezTo>
                <a:cubicBezTo>
                  <a:pt x="9680" y="2078"/>
                  <a:pt x="7555" y="0"/>
                  <a:pt x="49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8"/>
          <p:cNvSpPr/>
          <p:nvPr/>
        </p:nvSpPr>
        <p:spPr>
          <a:xfrm>
            <a:off x="6941200" y="3761625"/>
            <a:ext cx="112625" cy="82975"/>
          </a:xfrm>
          <a:custGeom>
            <a:rect b="b" l="l" r="r" t="t"/>
            <a:pathLst>
              <a:path extrusionOk="0" h="3319" w="4505">
                <a:moveTo>
                  <a:pt x="3798" y="0"/>
                </a:moveTo>
                <a:cubicBezTo>
                  <a:pt x="2824" y="0"/>
                  <a:pt x="1983" y="269"/>
                  <a:pt x="1278" y="840"/>
                </a:cubicBezTo>
                <a:cubicBezTo>
                  <a:pt x="706" y="1378"/>
                  <a:pt x="169" y="1949"/>
                  <a:pt x="1" y="2790"/>
                </a:cubicBezTo>
                <a:cubicBezTo>
                  <a:pt x="1" y="3143"/>
                  <a:pt x="286" y="3319"/>
                  <a:pt x="572" y="3319"/>
                </a:cubicBezTo>
                <a:cubicBezTo>
                  <a:pt x="858" y="3319"/>
                  <a:pt x="1143" y="3143"/>
                  <a:pt x="1143" y="2790"/>
                </a:cubicBezTo>
                <a:cubicBezTo>
                  <a:pt x="1278" y="2386"/>
                  <a:pt x="1849" y="1949"/>
                  <a:pt x="2118" y="1681"/>
                </a:cubicBezTo>
                <a:cubicBezTo>
                  <a:pt x="2521" y="1244"/>
                  <a:pt x="3227" y="1109"/>
                  <a:pt x="3798" y="1109"/>
                </a:cubicBezTo>
                <a:cubicBezTo>
                  <a:pt x="4504" y="1109"/>
                  <a:pt x="4504" y="0"/>
                  <a:pt x="37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8"/>
          <p:cNvSpPr/>
          <p:nvPr/>
        </p:nvSpPr>
        <p:spPr>
          <a:xfrm>
            <a:off x="7141175" y="3957425"/>
            <a:ext cx="10100" cy="17625"/>
          </a:xfrm>
          <a:custGeom>
            <a:rect b="b" l="l" r="r" t="t"/>
            <a:pathLst>
              <a:path extrusionOk="0" h="705" w="404">
                <a:moveTo>
                  <a:pt x="404" y="1"/>
                </a:moveTo>
                <a:cubicBezTo>
                  <a:pt x="403" y="269"/>
                  <a:pt x="135" y="571"/>
                  <a:pt x="0" y="705"/>
                </a:cubicBezTo>
                <a:cubicBezTo>
                  <a:pt x="135" y="705"/>
                  <a:pt x="403" y="270"/>
                  <a:pt x="404" y="1"/>
                </a:cubicBezTo>
                <a:close/>
              </a:path>
            </a:pathLst>
          </a:custGeom>
          <a:solidFill>
            <a:srgbClr val="C96B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8"/>
          <p:cNvSpPr/>
          <p:nvPr/>
        </p:nvSpPr>
        <p:spPr>
          <a:xfrm>
            <a:off x="7092450" y="3750700"/>
            <a:ext cx="66375" cy="98075"/>
          </a:xfrm>
          <a:custGeom>
            <a:rect b="b" l="l" r="r" t="t"/>
            <a:pathLst>
              <a:path extrusionOk="0" h="3923" w="2655">
                <a:moveTo>
                  <a:pt x="0" y="0"/>
                </a:moveTo>
                <a:lnTo>
                  <a:pt x="0" y="135"/>
                </a:lnTo>
                <a:cubicBezTo>
                  <a:pt x="1509" y="839"/>
                  <a:pt x="2517" y="2246"/>
                  <a:pt x="2654" y="3922"/>
                </a:cubicBezTo>
                <a:lnTo>
                  <a:pt x="2654" y="3922"/>
                </a:lnTo>
                <a:cubicBezTo>
                  <a:pt x="2517" y="2246"/>
                  <a:pt x="1509" y="839"/>
                  <a:pt x="0" y="0"/>
                </a:cubicBezTo>
                <a:close/>
              </a:path>
            </a:pathLst>
          </a:custGeom>
          <a:solidFill>
            <a:srgbClr val="E3A8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8"/>
          <p:cNvSpPr/>
          <p:nvPr/>
        </p:nvSpPr>
        <p:spPr>
          <a:xfrm>
            <a:off x="6976500" y="3964100"/>
            <a:ext cx="56300" cy="42050"/>
          </a:xfrm>
          <a:custGeom>
            <a:rect b="b" l="l" r="r" t="t"/>
            <a:pathLst>
              <a:path extrusionOk="0" h="1682" w="2252">
                <a:moveTo>
                  <a:pt x="0" y="1"/>
                </a:moveTo>
                <a:cubicBezTo>
                  <a:pt x="0" y="1"/>
                  <a:pt x="0" y="169"/>
                  <a:pt x="135" y="169"/>
                </a:cubicBezTo>
                <a:lnTo>
                  <a:pt x="0" y="1"/>
                </a:lnTo>
                <a:close/>
                <a:moveTo>
                  <a:pt x="2252" y="707"/>
                </a:moveTo>
                <a:lnTo>
                  <a:pt x="2252" y="707"/>
                </a:lnTo>
                <a:cubicBezTo>
                  <a:pt x="1949" y="1009"/>
                  <a:pt x="2117" y="1547"/>
                  <a:pt x="1681" y="1681"/>
                </a:cubicBezTo>
                <a:cubicBezTo>
                  <a:pt x="2117" y="1547"/>
                  <a:pt x="2117" y="1009"/>
                  <a:pt x="2252" y="707"/>
                </a:cubicBezTo>
                <a:close/>
              </a:path>
            </a:pathLst>
          </a:custGeom>
          <a:solidFill>
            <a:srgbClr val="8453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8"/>
          <p:cNvSpPr/>
          <p:nvPr/>
        </p:nvSpPr>
        <p:spPr>
          <a:xfrm>
            <a:off x="6977691" y="3754150"/>
            <a:ext cx="182350" cy="256764"/>
          </a:xfrm>
          <a:custGeom>
            <a:rect b="b" l="l" r="r" t="t"/>
            <a:pathLst>
              <a:path extrusionOk="0" h="10084" w="7294">
                <a:moveTo>
                  <a:pt x="4638" y="1"/>
                </a:moveTo>
                <a:cubicBezTo>
                  <a:pt x="5176" y="706"/>
                  <a:pt x="5613" y="1681"/>
                  <a:pt x="5613" y="2689"/>
                </a:cubicBezTo>
                <a:cubicBezTo>
                  <a:pt x="5613" y="3227"/>
                  <a:pt x="5478" y="3664"/>
                  <a:pt x="5310" y="4067"/>
                </a:cubicBezTo>
                <a:cubicBezTo>
                  <a:pt x="5176" y="4370"/>
                  <a:pt x="5176" y="4639"/>
                  <a:pt x="5310" y="4908"/>
                </a:cubicBezTo>
                <a:cubicBezTo>
                  <a:pt x="5478" y="5479"/>
                  <a:pt x="5478" y="6050"/>
                  <a:pt x="5176" y="6588"/>
                </a:cubicBezTo>
                <a:cubicBezTo>
                  <a:pt x="5041" y="7025"/>
                  <a:pt x="4907" y="7428"/>
                  <a:pt x="4470" y="7428"/>
                </a:cubicBezTo>
                <a:lnTo>
                  <a:pt x="4336" y="7428"/>
                </a:lnTo>
                <a:cubicBezTo>
                  <a:pt x="4067" y="7294"/>
                  <a:pt x="3932" y="6722"/>
                  <a:pt x="3495" y="6722"/>
                </a:cubicBezTo>
                <a:cubicBezTo>
                  <a:pt x="3092" y="6722"/>
                  <a:pt x="2958" y="7159"/>
                  <a:pt x="2958" y="7428"/>
                </a:cubicBezTo>
                <a:cubicBezTo>
                  <a:pt x="2958" y="7865"/>
                  <a:pt x="2958" y="8268"/>
                  <a:pt x="2521" y="8403"/>
                </a:cubicBezTo>
                <a:cubicBezTo>
                  <a:pt x="2521" y="8571"/>
                  <a:pt x="2386" y="8571"/>
                  <a:pt x="2252" y="8571"/>
                </a:cubicBezTo>
                <a:cubicBezTo>
                  <a:pt x="1815" y="8571"/>
                  <a:pt x="1546" y="7563"/>
                  <a:pt x="1109" y="7428"/>
                </a:cubicBezTo>
                <a:lnTo>
                  <a:pt x="706" y="7428"/>
                </a:lnTo>
                <a:cubicBezTo>
                  <a:pt x="706" y="7563"/>
                  <a:pt x="571" y="7563"/>
                  <a:pt x="437" y="7563"/>
                </a:cubicBezTo>
                <a:cubicBezTo>
                  <a:pt x="269" y="7865"/>
                  <a:pt x="269" y="8268"/>
                  <a:pt x="0" y="8403"/>
                </a:cubicBezTo>
                <a:cubicBezTo>
                  <a:pt x="0" y="8403"/>
                  <a:pt x="0" y="8571"/>
                  <a:pt x="135" y="8571"/>
                </a:cubicBezTo>
                <a:cubicBezTo>
                  <a:pt x="269" y="8840"/>
                  <a:pt x="437" y="9109"/>
                  <a:pt x="571" y="9411"/>
                </a:cubicBezTo>
                <a:cubicBezTo>
                  <a:pt x="571" y="9546"/>
                  <a:pt x="706" y="9546"/>
                  <a:pt x="706" y="9680"/>
                </a:cubicBezTo>
                <a:lnTo>
                  <a:pt x="975" y="9949"/>
                </a:lnTo>
                <a:cubicBezTo>
                  <a:pt x="1109" y="9949"/>
                  <a:pt x="1412" y="10083"/>
                  <a:pt x="1546" y="10083"/>
                </a:cubicBezTo>
                <a:lnTo>
                  <a:pt x="1681" y="10083"/>
                </a:lnTo>
                <a:cubicBezTo>
                  <a:pt x="2117" y="9949"/>
                  <a:pt x="1949" y="9411"/>
                  <a:pt x="2252" y="9109"/>
                </a:cubicBezTo>
                <a:cubicBezTo>
                  <a:pt x="2386" y="9109"/>
                  <a:pt x="2521" y="9109"/>
                  <a:pt x="2521" y="8974"/>
                </a:cubicBezTo>
                <a:lnTo>
                  <a:pt x="2958" y="8974"/>
                </a:lnTo>
                <a:cubicBezTo>
                  <a:pt x="3227" y="9109"/>
                  <a:pt x="3495" y="9814"/>
                  <a:pt x="3932" y="10083"/>
                </a:cubicBezTo>
                <a:lnTo>
                  <a:pt x="4067" y="10083"/>
                </a:lnTo>
                <a:cubicBezTo>
                  <a:pt x="4201" y="10083"/>
                  <a:pt x="4336" y="10083"/>
                  <a:pt x="4336" y="9949"/>
                </a:cubicBezTo>
                <a:cubicBezTo>
                  <a:pt x="4772" y="9814"/>
                  <a:pt x="4772" y="9411"/>
                  <a:pt x="4772" y="8974"/>
                </a:cubicBezTo>
                <a:cubicBezTo>
                  <a:pt x="4772" y="8705"/>
                  <a:pt x="4907" y="8268"/>
                  <a:pt x="5310" y="8268"/>
                </a:cubicBezTo>
                <a:cubicBezTo>
                  <a:pt x="5478" y="8268"/>
                  <a:pt x="5613" y="8268"/>
                  <a:pt x="5613" y="8403"/>
                </a:cubicBezTo>
                <a:cubicBezTo>
                  <a:pt x="5747" y="8571"/>
                  <a:pt x="5882" y="8705"/>
                  <a:pt x="6016" y="8840"/>
                </a:cubicBezTo>
                <a:lnTo>
                  <a:pt x="6150" y="8974"/>
                </a:lnTo>
                <a:lnTo>
                  <a:pt x="6318" y="8974"/>
                </a:lnTo>
                <a:cubicBezTo>
                  <a:pt x="6453" y="8974"/>
                  <a:pt x="6453" y="8974"/>
                  <a:pt x="6587" y="8840"/>
                </a:cubicBezTo>
                <a:cubicBezTo>
                  <a:pt x="6722" y="8705"/>
                  <a:pt x="6991" y="8403"/>
                  <a:pt x="6991" y="8134"/>
                </a:cubicBezTo>
                <a:cubicBezTo>
                  <a:pt x="7159" y="7731"/>
                  <a:pt x="7293" y="7294"/>
                  <a:pt x="7159" y="6722"/>
                </a:cubicBezTo>
                <a:lnTo>
                  <a:pt x="7159" y="6454"/>
                </a:lnTo>
                <a:cubicBezTo>
                  <a:pt x="6991" y="6185"/>
                  <a:pt x="6991" y="5882"/>
                  <a:pt x="7159" y="5613"/>
                </a:cubicBezTo>
                <a:cubicBezTo>
                  <a:pt x="7293" y="5210"/>
                  <a:pt x="7293" y="4773"/>
                  <a:pt x="7293" y="4202"/>
                </a:cubicBezTo>
                <a:lnTo>
                  <a:pt x="7293" y="3798"/>
                </a:lnTo>
                <a:cubicBezTo>
                  <a:pt x="7159" y="2118"/>
                  <a:pt x="6150" y="706"/>
                  <a:pt x="4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8"/>
          <p:cNvSpPr/>
          <p:nvPr/>
        </p:nvSpPr>
        <p:spPr>
          <a:xfrm>
            <a:off x="7103486" y="4208239"/>
            <a:ext cx="73975" cy="136400"/>
          </a:xfrm>
          <a:custGeom>
            <a:rect b="b" l="l" r="r" t="t"/>
            <a:pathLst>
              <a:path extrusionOk="0" h="5479" w="2959">
                <a:moveTo>
                  <a:pt x="1547" y="1"/>
                </a:moveTo>
                <a:cubicBezTo>
                  <a:pt x="1412" y="841"/>
                  <a:pt x="1143" y="1815"/>
                  <a:pt x="841" y="2656"/>
                </a:cubicBezTo>
                <a:lnTo>
                  <a:pt x="303" y="4202"/>
                </a:lnTo>
                <a:cubicBezTo>
                  <a:pt x="135" y="4471"/>
                  <a:pt x="1" y="4907"/>
                  <a:pt x="1" y="5176"/>
                </a:cubicBezTo>
                <a:lnTo>
                  <a:pt x="1" y="5479"/>
                </a:lnTo>
                <a:cubicBezTo>
                  <a:pt x="135" y="4336"/>
                  <a:pt x="707" y="3496"/>
                  <a:pt x="1681" y="3093"/>
                </a:cubicBezTo>
                <a:cubicBezTo>
                  <a:pt x="2118" y="2958"/>
                  <a:pt x="2387" y="2790"/>
                  <a:pt x="2656" y="2790"/>
                </a:cubicBezTo>
                <a:cubicBezTo>
                  <a:pt x="2824" y="1681"/>
                  <a:pt x="2958" y="975"/>
                  <a:pt x="2958" y="437"/>
                </a:cubicBezTo>
                <a:cubicBezTo>
                  <a:pt x="2521" y="269"/>
                  <a:pt x="1984" y="135"/>
                  <a:pt x="1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8"/>
          <p:cNvSpPr/>
          <p:nvPr/>
        </p:nvSpPr>
        <p:spPr>
          <a:xfrm>
            <a:off x="7103475" y="4274425"/>
            <a:ext cx="133625" cy="526601"/>
          </a:xfrm>
          <a:custGeom>
            <a:rect b="b" l="l" r="r" t="t"/>
            <a:pathLst>
              <a:path extrusionOk="0" h="20872" w="5345">
                <a:moveTo>
                  <a:pt x="2656" y="0"/>
                </a:moveTo>
                <a:cubicBezTo>
                  <a:pt x="2387" y="0"/>
                  <a:pt x="2118" y="168"/>
                  <a:pt x="1681" y="303"/>
                </a:cubicBezTo>
                <a:cubicBezTo>
                  <a:pt x="707" y="706"/>
                  <a:pt x="135" y="1546"/>
                  <a:pt x="1" y="2689"/>
                </a:cubicBezTo>
                <a:lnTo>
                  <a:pt x="1" y="3529"/>
                </a:lnTo>
                <a:cubicBezTo>
                  <a:pt x="1" y="10251"/>
                  <a:pt x="1143" y="15964"/>
                  <a:pt x="3362" y="20871"/>
                </a:cubicBezTo>
                <a:lnTo>
                  <a:pt x="5345" y="20871"/>
                </a:lnTo>
                <a:cubicBezTo>
                  <a:pt x="2656" y="16536"/>
                  <a:pt x="2253" y="10385"/>
                  <a:pt x="2253" y="5478"/>
                </a:cubicBezTo>
                <a:cubicBezTo>
                  <a:pt x="2387" y="3361"/>
                  <a:pt x="2521" y="1546"/>
                  <a:pt x="26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8"/>
          <p:cNvSpPr/>
          <p:nvPr/>
        </p:nvSpPr>
        <p:spPr>
          <a:xfrm>
            <a:off x="7407525" y="4800975"/>
            <a:ext cx="105050" cy="38675"/>
          </a:xfrm>
          <a:custGeom>
            <a:rect b="b" l="l" r="r" t="t"/>
            <a:pathLst>
              <a:path extrusionOk="0" h="1547" w="4202">
                <a:moveTo>
                  <a:pt x="135" y="0"/>
                </a:moveTo>
                <a:lnTo>
                  <a:pt x="0" y="571"/>
                </a:lnTo>
                <a:lnTo>
                  <a:pt x="0" y="706"/>
                </a:lnTo>
                <a:cubicBezTo>
                  <a:pt x="0" y="1277"/>
                  <a:pt x="269" y="1546"/>
                  <a:pt x="841" y="1546"/>
                </a:cubicBezTo>
                <a:lnTo>
                  <a:pt x="3899" y="1546"/>
                </a:lnTo>
                <a:cubicBezTo>
                  <a:pt x="4033" y="1546"/>
                  <a:pt x="4201" y="1412"/>
                  <a:pt x="4033" y="1277"/>
                </a:cubicBezTo>
                <a:lnTo>
                  <a:pt x="3059" y="437"/>
                </a:lnTo>
                <a:lnTo>
                  <a:pt x="2353" y="0"/>
                </a:lnTo>
                <a:close/>
              </a:path>
            </a:pathLst>
          </a:custGeom>
          <a:solidFill>
            <a:srgbClr val="D07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8"/>
          <p:cNvSpPr/>
          <p:nvPr/>
        </p:nvSpPr>
        <p:spPr>
          <a:xfrm>
            <a:off x="7464166" y="4204900"/>
            <a:ext cx="83474" cy="111775"/>
          </a:xfrm>
          <a:custGeom>
            <a:rect b="b" l="l" r="r" t="t"/>
            <a:pathLst>
              <a:path extrusionOk="0" h="4471" w="3227">
                <a:moveTo>
                  <a:pt x="1681" y="0"/>
                </a:moveTo>
                <a:cubicBezTo>
                  <a:pt x="1143" y="269"/>
                  <a:pt x="572" y="403"/>
                  <a:pt x="0" y="571"/>
                </a:cubicBezTo>
                <a:cubicBezTo>
                  <a:pt x="0" y="975"/>
                  <a:pt x="135" y="1949"/>
                  <a:pt x="303" y="3092"/>
                </a:cubicBezTo>
                <a:cubicBezTo>
                  <a:pt x="437" y="3092"/>
                  <a:pt x="572" y="2924"/>
                  <a:pt x="841" y="2924"/>
                </a:cubicBezTo>
                <a:cubicBezTo>
                  <a:pt x="1143" y="2924"/>
                  <a:pt x="1412" y="3092"/>
                  <a:pt x="1815" y="3227"/>
                </a:cubicBezTo>
                <a:cubicBezTo>
                  <a:pt x="2387" y="3495"/>
                  <a:pt x="2958" y="3932"/>
                  <a:pt x="3227" y="4470"/>
                </a:cubicBezTo>
                <a:cubicBezTo>
                  <a:pt x="3227" y="4336"/>
                  <a:pt x="3092" y="4067"/>
                  <a:pt x="3092" y="3764"/>
                </a:cubicBezTo>
                <a:lnTo>
                  <a:pt x="2252" y="1546"/>
                </a:lnTo>
                <a:cubicBezTo>
                  <a:pt x="1983" y="975"/>
                  <a:pt x="1815" y="571"/>
                  <a:pt x="16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8"/>
          <p:cNvSpPr/>
          <p:nvPr/>
        </p:nvSpPr>
        <p:spPr>
          <a:xfrm>
            <a:off x="7410025" y="4275625"/>
            <a:ext cx="144522" cy="526601"/>
          </a:xfrm>
          <a:custGeom>
            <a:rect b="b" l="l" r="r" t="t"/>
            <a:pathLst>
              <a:path extrusionOk="0" h="20872" w="5580">
                <a:moveTo>
                  <a:pt x="2925" y="0"/>
                </a:moveTo>
                <a:cubicBezTo>
                  <a:pt x="2656" y="0"/>
                  <a:pt x="2521" y="168"/>
                  <a:pt x="2387" y="168"/>
                </a:cubicBezTo>
                <a:cubicBezTo>
                  <a:pt x="2521" y="1412"/>
                  <a:pt x="2656" y="3227"/>
                  <a:pt x="2790" y="5209"/>
                </a:cubicBezTo>
                <a:cubicBezTo>
                  <a:pt x="2925" y="9948"/>
                  <a:pt x="2521" y="16132"/>
                  <a:pt x="1" y="20602"/>
                </a:cubicBezTo>
                <a:lnTo>
                  <a:pt x="1" y="20871"/>
                </a:lnTo>
                <a:lnTo>
                  <a:pt x="2387" y="20871"/>
                </a:lnTo>
                <a:cubicBezTo>
                  <a:pt x="4471" y="15964"/>
                  <a:pt x="5580" y="10251"/>
                  <a:pt x="5580" y="3529"/>
                </a:cubicBezTo>
                <a:lnTo>
                  <a:pt x="5580" y="2689"/>
                </a:lnTo>
                <a:cubicBezTo>
                  <a:pt x="5580" y="2386"/>
                  <a:pt x="5445" y="1983"/>
                  <a:pt x="5311" y="1546"/>
                </a:cubicBezTo>
                <a:cubicBezTo>
                  <a:pt x="5042" y="1008"/>
                  <a:pt x="4471" y="571"/>
                  <a:pt x="3899" y="303"/>
                </a:cubicBezTo>
                <a:cubicBezTo>
                  <a:pt x="3496" y="168"/>
                  <a:pt x="3227" y="0"/>
                  <a:pt x="29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8"/>
          <p:cNvSpPr/>
          <p:nvPr/>
        </p:nvSpPr>
        <p:spPr>
          <a:xfrm>
            <a:off x="7144525" y="4800975"/>
            <a:ext cx="105050" cy="38675"/>
          </a:xfrm>
          <a:custGeom>
            <a:rect b="b" l="l" r="r" t="t"/>
            <a:pathLst>
              <a:path extrusionOk="0" h="1547" w="4202">
                <a:moveTo>
                  <a:pt x="1816" y="0"/>
                </a:moveTo>
                <a:lnTo>
                  <a:pt x="1110" y="571"/>
                </a:lnTo>
                <a:lnTo>
                  <a:pt x="135" y="1277"/>
                </a:lnTo>
                <a:cubicBezTo>
                  <a:pt x="1" y="1412"/>
                  <a:pt x="135" y="1546"/>
                  <a:pt x="270" y="1546"/>
                </a:cubicBezTo>
                <a:lnTo>
                  <a:pt x="3362" y="1546"/>
                </a:lnTo>
                <a:cubicBezTo>
                  <a:pt x="3631" y="1546"/>
                  <a:pt x="3933" y="1412"/>
                  <a:pt x="4067" y="1277"/>
                </a:cubicBezTo>
                <a:cubicBezTo>
                  <a:pt x="4202" y="1143"/>
                  <a:pt x="4202" y="1143"/>
                  <a:pt x="4202" y="975"/>
                </a:cubicBezTo>
                <a:lnTo>
                  <a:pt x="4202" y="840"/>
                </a:lnTo>
                <a:lnTo>
                  <a:pt x="4202" y="571"/>
                </a:lnTo>
                <a:lnTo>
                  <a:pt x="4067" y="0"/>
                </a:lnTo>
                <a:close/>
              </a:path>
            </a:pathLst>
          </a:custGeom>
          <a:solidFill>
            <a:srgbClr val="D07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8"/>
          <p:cNvSpPr/>
          <p:nvPr/>
        </p:nvSpPr>
        <p:spPr>
          <a:xfrm>
            <a:off x="7246200" y="4825325"/>
            <a:ext cx="3375" cy="7600"/>
          </a:xfrm>
          <a:custGeom>
            <a:rect b="b" l="l" r="r" t="t"/>
            <a:pathLst>
              <a:path extrusionOk="0" h="304" w="135">
                <a:moveTo>
                  <a:pt x="0" y="303"/>
                </a:moveTo>
                <a:cubicBezTo>
                  <a:pt x="135" y="169"/>
                  <a:pt x="135" y="169"/>
                  <a:pt x="135" y="1"/>
                </a:cubicBezTo>
                <a:cubicBezTo>
                  <a:pt x="135" y="169"/>
                  <a:pt x="135" y="169"/>
                  <a:pt x="0" y="303"/>
                </a:cubicBezTo>
                <a:close/>
              </a:path>
            </a:pathLst>
          </a:custGeom>
          <a:solidFill>
            <a:srgbClr val="D07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8"/>
          <p:cNvSpPr/>
          <p:nvPr/>
        </p:nvSpPr>
        <p:spPr>
          <a:xfrm>
            <a:off x="6952125" y="3509550"/>
            <a:ext cx="59675" cy="59675"/>
          </a:xfrm>
          <a:custGeom>
            <a:rect b="b" l="l" r="r" t="t"/>
            <a:pathLst>
              <a:path extrusionOk="0" h="2387" w="2387">
                <a:moveTo>
                  <a:pt x="1244" y="1"/>
                </a:moveTo>
                <a:cubicBezTo>
                  <a:pt x="572" y="1"/>
                  <a:pt x="0" y="538"/>
                  <a:pt x="0" y="1110"/>
                </a:cubicBezTo>
                <a:cubicBezTo>
                  <a:pt x="0" y="1815"/>
                  <a:pt x="572" y="2387"/>
                  <a:pt x="1244" y="2387"/>
                </a:cubicBezTo>
                <a:cubicBezTo>
                  <a:pt x="1950" y="2387"/>
                  <a:pt x="2387" y="1815"/>
                  <a:pt x="2387" y="1110"/>
                </a:cubicBezTo>
                <a:cubicBezTo>
                  <a:pt x="2387" y="538"/>
                  <a:pt x="1950" y="1"/>
                  <a:pt x="1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8"/>
          <p:cNvSpPr/>
          <p:nvPr/>
        </p:nvSpPr>
        <p:spPr>
          <a:xfrm>
            <a:off x="7368875" y="3425525"/>
            <a:ext cx="59675" cy="59675"/>
          </a:xfrm>
          <a:custGeom>
            <a:rect b="b" l="l" r="r" t="t"/>
            <a:pathLst>
              <a:path extrusionOk="0" h="2387" w="2387">
                <a:moveTo>
                  <a:pt x="1109" y="1"/>
                </a:moveTo>
                <a:cubicBezTo>
                  <a:pt x="538" y="1"/>
                  <a:pt x="0" y="538"/>
                  <a:pt x="0" y="1244"/>
                </a:cubicBezTo>
                <a:cubicBezTo>
                  <a:pt x="0" y="1950"/>
                  <a:pt x="538" y="2387"/>
                  <a:pt x="1109" y="2387"/>
                </a:cubicBezTo>
                <a:cubicBezTo>
                  <a:pt x="1815" y="2387"/>
                  <a:pt x="2387" y="1950"/>
                  <a:pt x="2387" y="1244"/>
                </a:cubicBezTo>
                <a:cubicBezTo>
                  <a:pt x="2387" y="538"/>
                  <a:pt x="1815" y="1"/>
                  <a:pt x="1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39"/>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pic>
        <p:nvPicPr>
          <p:cNvPr id="1313" name="Google Shape;1313;p39" title="Gráfico">
            <a:hlinkClick r:id="rId3"/>
          </p:cNvPr>
          <p:cNvPicPr preferRelativeResize="0"/>
          <p:nvPr/>
        </p:nvPicPr>
        <p:blipFill rotWithShape="1">
          <a:blip r:embed="rId4">
            <a:alphaModFix/>
          </a:blip>
          <a:srcRect b="0" l="22960" r="18569" t="7544"/>
          <a:stretch/>
        </p:blipFill>
        <p:spPr>
          <a:xfrm>
            <a:off x="1191375" y="1025525"/>
            <a:ext cx="3139650" cy="3069775"/>
          </a:xfrm>
          <a:prstGeom prst="rect">
            <a:avLst/>
          </a:prstGeom>
          <a:noFill/>
          <a:ln>
            <a:noFill/>
          </a:ln>
        </p:spPr>
      </p:pic>
      <p:sp>
        <p:nvSpPr>
          <p:cNvPr id="1314" name="Google Shape;1314;p39"/>
          <p:cNvSpPr txBox="1"/>
          <p:nvPr/>
        </p:nvSpPr>
        <p:spPr>
          <a:xfrm>
            <a:off x="6039794" y="1648694"/>
            <a:ext cx="2079600" cy="5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ukta Light"/>
                <a:ea typeface="Mukta Light"/>
                <a:cs typeface="Mukta Light"/>
                <a:sym typeface="Mukta Light"/>
              </a:rPr>
              <a:t>Mercury is the smallest planet in the Solar System</a:t>
            </a:r>
            <a:endParaRPr>
              <a:solidFill>
                <a:schemeClr val="lt1"/>
              </a:solidFill>
              <a:latin typeface="Mukta Light"/>
              <a:ea typeface="Mukta Light"/>
              <a:cs typeface="Mukta Light"/>
              <a:sym typeface="Mukta Light"/>
            </a:endParaRPr>
          </a:p>
        </p:txBody>
      </p:sp>
      <p:sp>
        <p:nvSpPr>
          <p:cNvPr id="1315" name="Google Shape;1315;p39"/>
          <p:cNvSpPr txBox="1"/>
          <p:nvPr/>
        </p:nvSpPr>
        <p:spPr>
          <a:xfrm>
            <a:off x="6042425" y="1383272"/>
            <a:ext cx="20796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lt2"/>
                </a:solidFill>
                <a:latin typeface="Life Savers"/>
                <a:ea typeface="Life Savers"/>
                <a:cs typeface="Life Savers"/>
                <a:sym typeface="Life Savers"/>
              </a:rPr>
              <a:t>Mercury</a:t>
            </a:r>
            <a:endParaRPr b="1" sz="2200">
              <a:solidFill>
                <a:schemeClr val="lt2"/>
              </a:solidFill>
              <a:latin typeface="Life Savers"/>
              <a:ea typeface="Life Savers"/>
              <a:cs typeface="Life Savers"/>
              <a:sym typeface="Life Savers"/>
            </a:endParaRPr>
          </a:p>
        </p:txBody>
      </p:sp>
      <p:sp>
        <p:nvSpPr>
          <p:cNvPr id="1316" name="Google Shape;1316;p39"/>
          <p:cNvSpPr txBox="1"/>
          <p:nvPr/>
        </p:nvSpPr>
        <p:spPr>
          <a:xfrm>
            <a:off x="6039794" y="2858922"/>
            <a:ext cx="2079600" cy="5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ukta Light"/>
                <a:ea typeface="Mukta Light"/>
                <a:cs typeface="Mukta Light"/>
                <a:sym typeface="Mukta Light"/>
              </a:rPr>
              <a:t>Neptune is the farthest planet from the Sun</a:t>
            </a:r>
            <a:endParaRPr>
              <a:solidFill>
                <a:schemeClr val="lt1"/>
              </a:solidFill>
              <a:latin typeface="Mukta Light"/>
              <a:ea typeface="Mukta Light"/>
              <a:cs typeface="Mukta Light"/>
              <a:sym typeface="Mukta Light"/>
            </a:endParaRPr>
          </a:p>
        </p:txBody>
      </p:sp>
      <p:sp>
        <p:nvSpPr>
          <p:cNvPr id="1317" name="Google Shape;1317;p39"/>
          <p:cNvSpPr txBox="1"/>
          <p:nvPr/>
        </p:nvSpPr>
        <p:spPr>
          <a:xfrm>
            <a:off x="6042425" y="2585706"/>
            <a:ext cx="20796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2"/>
                </a:solidFill>
                <a:latin typeface="Life Savers"/>
                <a:ea typeface="Life Savers"/>
                <a:cs typeface="Life Savers"/>
                <a:sym typeface="Life Savers"/>
              </a:rPr>
              <a:t>Neptune</a:t>
            </a:r>
            <a:endParaRPr b="1" sz="2200">
              <a:solidFill>
                <a:schemeClr val="accent2"/>
              </a:solidFill>
              <a:latin typeface="Life Savers"/>
              <a:ea typeface="Life Savers"/>
              <a:cs typeface="Life Savers"/>
              <a:sym typeface="Life Savers"/>
            </a:endParaRPr>
          </a:p>
        </p:txBody>
      </p:sp>
      <p:sp>
        <p:nvSpPr>
          <p:cNvPr id="1318" name="Google Shape;1318;p39"/>
          <p:cNvSpPr txBox="1"/>
          <p:nvPr/>
        </p:nvSpPr>
        <p:spPr>
          <a:xfrm>
            <a:off x="6039794" y="4060942"/>
            <a:ext cx="2079600" cy="5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ukta Light"/>
                <a:ea typeface="Mukta Light"/>
                <a:cs typeface="Mukta Light"/>
                <a:sym typeface="Mukta Light"/>
              </a:rPr>
              <a:t>Despite being red, Mars is actually a cold place</a:t>
            </a:r>
            <a:endParaRPr>
              <a:solidFill>
                <a:schemeClr val="lt1"/>
              </a:solidFill>
              <a:latin typeface="Mukta Light"/>
              <a:ea typeface="Mukta Light"/>
              <a:cs typeface="Mukta Light"/>
              <a:sym typeface="Mukta Light"/>
            </a:endParaRPr>
          </a:p>
        </p:txBody>
      </p:sp>
      <p:sp>
        <p:nvSpPr>
          <p:cNvPr id="1319" name="Google Shape;1319;p39"/>
          <p:cNvSpPr txBox="1"/>
          <p:nvPr/>
        </p:nvSpPr>
        <p:spPr>
          <a:xfrm>
            <a:off x="6042425" y="3788124"/>
            <a:ext cx="20796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5"/>
                </a:solidFill>
                <a:latin typeface="Life Savers"/>
                <a:ea typeface="Life Savers"/>
                <a:cs typeface="Life Savers"/>
                <a:sym typeface="Life Savers"/>
              </a:rPr>
              <a:t>Mars</a:t>
            </a:r>
            <a:endParaRPr b="1" sz="2200">
              <a:solidFill>
                <a:schemeClr val="accent5"/>
              </a:solidFill>
              <a:latin typeface="Life Savers"/>
              <a:ea typeface="Life Savers"/>
              <a:cs typeface="Life Savers"/>
              <a:sym typeface="Life Savers"/>
            </a:endParaRPr>
          </a:p>
        </p:txBody>
      </p:sp>
      <p:sp>
        <p:nvSpPr>
          <p:cNvPr id="1320" name="Google Shape;1320;p39"/>
          <p:cNvSpPr txBox="1"/>
          <p:nvPr/>
        </p:nvSpPr>
        <p:spPr>
          <a:xfrm>
            <a:off x="1101150" y="4078235"/>
            <a:ext cx="3320100" cy="53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solidFill>
                  <a:schemeClr val="lt1"/>
                </a:solidFill>
                <a:latin typeface="Mukta Light"/>
                <a:ea typeface="Mukta Light"/>
                <a:cs typeface="Mukta Light"/>
                <a:sym typeface="Mukta Light"/>
              </a:rPr>
              <a:t>To modify this graph, click on it, follow the link, change the data and paste the new graph here </a:t>
            </a:r>
            <a:endParaRPr sz="1200">
              <a:solidFill>
                <a:schemeClr val="lt1"/>
              </a:solidFill>
              <a:latin typeface="Mukta Light"/>
              <a:ea typeface="Mukta Light"/>
              <a:cs typeface="Mukta Light"/>
              <a:sym typeface="Mukta Light"/>
            </a:endParaRPr>
          </a:p>
        </p:txBody>
      </p:sp>
      <p:grpSp>
        <p:nvGrpSpPr>
          <p:cNvPr id="1321" name="Google Shape;1321;p39"/>
          <p:cNvGrpSpPr/>
          <p:nvPr/>
        </p:nvGrpSpPr>
        <p:grpSpPr>
          <a:xfrm>
            <a:off x="5204971" y="1429025"/>
            <a:ext cx="714300" cy="683400"/>
            <a:chOff x="5204971" y="1429025"/>
            <a:chExt cx="714300" cy="683400"/>
          </a:xfrm>
        </p:grpSpPr>
        <p:sp>
          <p:nvSpPr>
            <p:cNvPr id="1322" name="Google Shape;1322;p39"/>
            <p:cNvSpPr/>
            <p:nvPr/>
          </p:nvSpPr>
          <p:spPr>
            <a:xfrm>
              <a:off x="5226871" y="1429025"/>
              <a:ext cx="670500" cy="6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9"/>
            <p:cNvSpPr txBox="1"/>
            <p:nvPr/>
          </p:nvSpPr>
          <p:spPr>
            <a:xfrm>
              <a:off x="5204971" y="1555775"/>
              <a:ext cx="7143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Life Savers"/>
                  <a:ea typeface="Life Savers"/>
                  <a:cs typeface="Life Savers"/>
                  <a:sym typeface="Life Savers"/>
                </a:rPr>
                <a:t>47</a:t>
              </a:r>
              <a:r>
                <a:rPr b="1" lang="en" sz="2300">
                  <a:solidFill>
                    <a:schemeClr val="dk1"/>
                  </a:solidFill>
                  <a:latin typeface="Life Savers"/>
                  <a:ea typeface="Life Savers"/>
                  <a:cs typeface="Life Savers"/>
                  <a:sym typeface="Life Savers"/>
                </a:rPr>
                <a:t>%</a:t>
              </a:r>
              <a:endParaRPr b="1" sz="2300">
                <a:solidFill>
                  <a:schemeClr val="dk1"/>
                </a:solidFill>
                <a:latin typeface="Life Savers"/>
                <a:ea typeface="Life Savers"/>
                <a:cs typeface="Life Savers"/>
                <a:sym typeface="Life Savers"/>
              </a:endParaRPr>
            </a:p>
          </p:txBody>
        </p:sp>
      </p:grpSp>
      <p:grpSp>
        <p:nvGrpSpPr>
          <p:cNvPr id="1324" name="Google Shape;1324;p39"/>
          <p:cNvGrpSpPr/>
          <p:nvPr/>
        </p:nvGrpSpPr>
        <p:grpSpPr>
          <a:xfrm>
            <a:off x="5204971" y="2635359"/>
            <a:ext cx="714300" cy="683400"/>
            <a:chOff x="5204971" y="2495825"/>
            <a:chExt cx="714300" cy="683400"/>
          </a:xfrm>
        </p:grpSpPr>
        <p:sp>
          <p:nvSpPr>
            <p:cNvPr id="1325" name="Google Shape;1325;p39"/>
            <p:cNvSpPr/>
            <p:nvPr/>
          </p:nvSpPr>
          <p:spPr>
            <a:xfrm>
              <a:off x="5226871" y="2495825"/>
              <a:ext cx="670500" cy="683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9"/>
            <p:cNvSpPr txBox="1"/>
            <p:nvPr/>
          </p:nvSpPr>
          <p:spPr>
            <a:xfrm>
              <a:off x="5204971" y="2622575"/>
              <a:ext cx="7143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Life Savers"/>
                  <a:ea typeface="Life Savers"/>
                  <a:cs typeface="Life Savers"/>
                  <a:sym typeface="Life Savers"/>
                </a:rPr>
                <a:t>27</a:t>
              </a:r>
              <a:r>
                <a:rPr b="1" lang="en" sz="2300">
                  <a:solidFill>
                    <a:schemeClr val="dk1"/>
                  </a:solidFill>
                  <a:latin typeface="Life Savers"/>
                  <a:ea typeface="Life Savers"/>
                  <a:cs typeface="Life Savers"/>
                  <a:sym typeface="Life Savers"/>
                </a:rPr>
                <a:t>%</a:t>
              </a:r>
              <a:endParaRPr b="1" sz="2300">
                <a:solidFill>
                  <a:schemeClr val="dk1"/>
                </a:solidFill>
                <a:latin typeface="Life Savers"/>
                <a:ea typeface="Life Savers"/>
                <a:cs typeface="Life Savers"/>
                <a:sym typeface="Life Savers"/>
              </a:endParaRPr>
            </a:p>
          </p:txBody>
        </p:sp>
      </p:grpSp>
      <p:grpSp>
        <p:nvGrpSpPr>
          <p:cNvPr id="1327" name="Google Shape;1327;p39"/>
          <p:cNvGrpSpPr/>
          <p:nvPr/>
        </p:nvGrpSpPr>
        <p:grpSpPr>
          <a:xfrm>
            <a:off x="5204971" y="3841693"/>
            <a:ext cx="714300" cy="683400"/>
            <a:chOff x="5204971" y="3592654"/>
            <a:chExt cx="714300" cy="683400"/>
          </a:xfrm>
        </p:grpSpPr>
        <p:sp>
          <p:nvSpPr>
            <p:cNvPr id="1328" name="Google Shape;1328;p39"/>
            <p:cNvSpPr/>
            <p:nvPr/>
          </p:nvSpPr>
          <p:spPr>
            <a:xfrm>
              <a:off x="5226871" y="3592654"/>
              <a:ext cx="670500" cy="683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9"/>
            <p:cNvSpPr txBox="1"/>
            <p:nvPr/>
          </p:nvSpPr>
          <p:spPr>
            <a:xfrm>
              <a:off x="5204971" y="3719404"/>
              <a:ext cx="7143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Life Savers"/>
                  <a:ea typeface="Life Savers"/>
                  <a:cs typeface="Life Savers"/>
                  <a:sym typeface="Life Savers"/>
                </a:rPr>
                <a:t>26</a:t>
              </a:r>
              <a:r>
                <a:rPr b="1" lang="en" sz="2300">
                  <a:solidFill>
                    <a:schemeClr val="dk1"/>
                  </a:solidFill>
                  <a:latin typeface="Life Savers"/>
                  <a:ea typeface="Life Savers"/>
                  <a:cs typeface="Life Savers"/>
                  <a:sym typeface="Life Savers"/>
                </a:rPr>
                <a:t>%</a:t>
              </a:r>
              <a:endParaRPr b="1" sz="2300">
                <a:solidFill>
                  <a:schemeClr val="dk1"/>
                </a:solidFill>
                <a:latin typeface="Life Savers"/>
                <a:ea typeface="Life Savers"/>
                <a:cs typeface="Life Savers"/>
                <a:sym typeface="Life Saver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40"/>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grpSp>
        <p:nvGrpSpPr>
          <p:cNvPr id="1335" name="Google Shape;1335;p40"/>
          <p:cNvGrpSpPr/>
          <p:nvPr/>
        </p:nvGrpSpPr>
        <p:grpSpPr>
          <a:xfrm>
            <a:off x="722379" y="1308550"/>
            <a:ext cx="4769073" cy="3136016"/>
            <a:chOff x="235800" y="830650"/>
            <a:chExt cx="6978450" cy="4588844"/>
          </a:xfrm>
        </p:grpSpPr>
        <p:sp>
          <p:nvSpPr>
            <p:cNvPr id="1336" name="Google Shape;1336;p4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40"/>
          <p:cNvSpPr txBox="1"/>
          <p:nvPr/>
        </p:nvSpPr>
        <p:spPr>
          <a:xfrm>
            <a:off x="6086475" y="3510144"/>
            <a:ext cx="2337600" cy="75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600">
                <a:solidFill>
                  <a:schemeClr val="lt1"/>
                </a:solidFill>
                <a:latin typeface="Mukta Light"/>
                <a:ea typeface="Mukta Light"/>
                <a:cs typeface="Mukta Light"/>
                <a:sym typeface="Mukta Light"/>
              </a:rPr>
              <a:t>Venus is the second planet from the Sun</a:t>
            </a:r>
            <a:endParaRPr sz="1600">
              <a:solidFill>
                <a:schemeClr val="lt1"/>
              </a:solidFill>
              <a:latin typeface="Mukta Light"/>
              <a:ea typeface="Mukta Light"/>
              <a:cs typeface="Mukta Light"/>
              <a:sym typeface="Mukta Light"/>
            </a:endParaRPr>
          </a:p>
        </p:txBody>
      </p:sp>
      <p:sp>
        <p:nvSpPr>
          <p:cNvPr id="1343" name="Google Shape;1343;p40"/>
          <p:cNvSpPr txBox="1"/>
          <p:nvPr/>
        </p:nvSpPr>
        <p:spPr>
          <a:xfrm>
            <a:off x="6086475" y="1986513"/>
            <a:ext cx="2337600" cy="75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600">
                <a:solidFill>
                  <a:schemeClr val="lt1"/>
                </a:solidFill>
                <a:latin typeface="Mukta Light"/>
                <a:ea typeface="Mukta Light"/>
                <a:cs typeface="Mukta Light"/>
                <a:sym typeface="Mukta Light"/>
              </a:rPr>
              <a:t>Mercury is the closest planet to the Sun</a:t>
            </a:r>
            <a:endParaRPr sz="1600">
              <a:solidFill>
                <a:schemeClr val="lt1"/>
              </a:solidFill>
              <a:latin typeface="Mukta Light"/>
              <a:ea typeface="Mukta Light"/>
              <a:cs typeface="Mukta Light"/>
              <a:sym typeface="Mukta Light"/>
            </a:endParaRPr>
          </a:p>
        </p:txBody>
      </p:sp>
      <p:sp>
        <p:nvSpPr>
          <p:cNvPr id="1344" name="Google Shape;1344;p40"/>
          <p:cNvSpPr/>
          <p:nvPr/>
        </p:nvSpPr>
        <p:spPr>
          <a:xfrm>
            <a:off x="8091025" y="1734525"/>
            <a:ext cx="247200" cy="252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0"/>
          <p:cNvSpPr/>
          <p:nvPr/>
        </p:nvSpPr>
        <p:spPr>
          <a:xfrm>
            <a:off x="1715650" y="2484645"/>
            <a:ext cx="251400" cy="25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0"/>
          <p:cNvSpPr/>
          <p:nvPr/>
        </p:nvSpPr>
        <p:spPr>
          <a:xfrm>
            <a:off x="2089675" y="3772870"/>
            <a:ext cx="251400" cy="25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0"/>
          <p:cNvSpPr/>
          <p:nvPr/>
        </p:nvSpPr>
        <p:spPr>
          <a:xfrm>
            <a:off x="5344800" y="3772870"/>
            <a:ext cx="251400" cy="25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0"/>
          <p:cNvSpPr/>
          <p:nvPr/>
        </p:nvSpPr>
        <p:spPr>
          <a:xfrm>
            <a:off x="3437950" y="2161520"/>
            <a:ext cx="251400" cy="25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0"/>
          <p:cNvSpPr/>
          <p:nvPr/>
        </p:nvSpPr>
        <p:spPr>
          <a:xfrm>
            <a:off x="4153625" y="2683270"/>
            <a:ext cx="251400" cy="25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0"/>
          <p:cNvSpPr/>
          <p:nvPr/>
        </p:nvSpPr>
        <p:spPr>
          <a:xfrm>
            <a:off x="8091025" y="3258150"/>
            <a:ext cx="247200" cy="252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41"/>
          <p:cNvSpPr txBox="1"/>
          <p:nvPr>
            <p:ph type="title"/>
          </p:nvPr>
        </p:nvSpPr>
        <p:spPr>
          <a:xfrm>
            <a:off x="1839850" y="1307100"/>
            <a:ext cx="54642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1356" name="Google Shape;1356;p41"/>
          <p:cNvGrpSpPr/>
          <p:nvPr/>
        </p:nvGrpSpPr>
        <p:grpSpPr>
          <a:xfrm>
            <a:off x="1108600" y="2360950"/>
            <a:ext cx="1344350" cy="2539875"/>
            <a:chOff x="3051700" y="2918525"/>
            <a:chExt cx="1344350" cy="2539875"/>
          </a:xfrm>
        </p:grpSpPr>
        <p:sp>
          <p:nvSpPr>
            <p:cNvPr id="1357" name="Google Shape;1357;p41"/>
            <p:cNvSpPr/>
            <p:nvPr/>
          </p:nvSpPr>
          <p:spPr>
            <a:xfrm>
              <a:off x="3356700" y="5314700"/>
              <a:ext cx="966275" cy="143700"/>
            </a:xfrm>
            <a:custGeom>
              <a:rect b="b" l="l" r="r" t="t"/>
              <a:pathLst>
                <a:path extrusionOk="0" h="5748" w="38651">
                  <a:moveTo>
                    <a:pt x="19325" y="1"/>
                  </a:moveTo>
                  <a:cubicBezTo>
                    <a:pt x="8671" y="1"/>
                    <a:pt x="0" y="1244"/>
                    <a:pt x="0" y="2790"/>
                  </a:cubicBezTo>
                  <a:cubicBezTo>
                    <a:pt x="0" y="4470"/>
                    <a:pt x="8671" y="5748"/>
                    <a:pt x="19325" y="5748"/>
                  </a:cubicBezTo>
                  <a:cubicBezTo>
                    <a:pt x="29945" y="5748"/>
                    <a:pt x="38650" y="4470"/>
                    <a:pt x="38650" y="2790"/>
                  </a:cubicBezTo>
                  <a:cubicBezTo>
                    <a:pt x="38650" y="1244"/>
                    <a:pt x="29945" y="1"/>
                    <a:pt x="193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1"/>
            <p:cNvSpPr/>
            <p:nvPr/>
          </p:nvSpPr>
          <p:spPr>
            <a:xfrm>
              <a:off x="3524725" y="4642525"/>
              <a:ext cx="381500" cy="742825"/>
            </a:xfrm>
            <a:custGeom>
              <a:rect b="b" l="l" r="r" t="t"/>
              <a:pathLst>
                <a:path extrusionOk="0" h="29713" w="15260">
                  <a:moveTo>
                    <a:pt x="3631" y="1"/>
                  </a:moveTo>
                  <a:cubicBezTo>
                    <a:pt x="2522" y="1"/>
                    <a:pt x="1513" y="538"/>
                    <a:pt x="841" y="1379"/>
                  </a:cubicBezTo>
                  <a:cubicBezTo>
                    <a:pt x="270" y="2084"/>
                    <a:pt x="1" y="2790"/>
                    <a:pt x="1" y="3630"/>
                  </a:cubicBezTo>
                  <a:cubicBezTo>
                    <a:pt x="1" y="4202"/>
                    <a:pt x="135" y="4907"/>
                    <a:pt x="404" y="5311"/>
                  </a:cubicBezTo>
                  <a:lnTo>
                    <a:pt x="12167" y="26888"/>
                  </a:lnTo>
                  <a:lnTo>
                    <a:pt x="12167" y="29274"/>
                  </a:lnTo>
                  <a:cubicBezTo>
                    <a:pt x="12167" y="29493"/>
                    <a:pt x="12458" y="29713"/>
                    <a:pt x="12712" y="29713"/>
                  </a:cubicBezTo>
                  <a:cubicBezTo>
                    <a:pt x="12769" y="29713"/>
                    <a:pt x="12824" y="29702"/>
                    <a:pt x="12873" y="29677"/>
                  </a:cubicBezTo>
                  <a:cubicBezTo>
                    <a:pt x="13579" y="29543"/>
                    <a:pt x="14285" y="28971"/>
                    <a:pt x="14688" y="28265"/>
                  </a:cubicBezTo>
                  <a:cubicBezTo>
                    <a:pt x="14957" y="27728"/>
                    <a:pt x="15125" y="27022"/>
                    <a:pt x="15259" y="26182"/>
                  </a:cubicBezTo>
                  <a:cubicBezTo>
                    <a:pt x="15259" y="25913"/>
                    <a:pt x="15259" y="25610"/>
                    <a:pt x="15125" y="25342"/>
                  </a:cubicBezTo>
                  <a:lnTo>
                    <a:pt x="14957" y="24636"/>
                  </a:lnTo>
                  <a:lnTo>
                    <a:pt x="10218" y="7697"/>
                  </a:lnTo>
                  <a:cubicBezTo>
                    <a:pt x="9512" y="5176"/>
                    <a:pt x="8101" y="2790"/>
                    <a:pt x="6017" y="975"/>
                  </a:cubicBezTo>
                  <a:cubicBezTo>
                    <a:pt x="5714" y="706"/>
                    <a:pt x="5311" y="404"/>
                    <a:pt x="4874" y="269"/>
                  </a:cubicBezTo>
                  <a:cubicBezTo>
                    <a:pt x="4471" y="135"/>
                    <a:pt x="4034" y="1"/>
                    <a:pt x="3631" y="1"/>
                  </a:cubicBez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1"/>
            <p:cNvSpPr/>
            <p:nvPr/>
          </p:nvSpPr>
          <p:spPr>
            <a:xfrm>
              <a:off x="3706225" y="4859300"/>
              <a:ext cx="200000" cy="489875"/>
            </a:xfrm>
            <a:custGeom>
              <a:rect b="b" l="l" r="r" t="t"/>
              <a:pathLst>
                <a:path extrusionOk="0" h="19595" w="8000">
                  <a:moveTo>
                    <a:pt x="3227" y="1"/>
                  </a:moveTo>
                  <a:cubicBezTo>
                    <a:pt x="3227" y="135"/>
                    <a:pt x="3092" y="270"/>
                    <a:pt x="2958" y="270"/>
                  </a:cubicBezTo>
                  <a:cubicBezTo>
                    <a:pt x="2655" y="572"/>
                    <a:pt x="2521" y="841"/>
                    <a:pt x="2387" y="1278"/>
                  </a:cubicBezTo>
                  <a:cubicBezTo>
                    <a:pt x="1983" y="1950"/>
                    <a:pt x="975" y="2252"/>
                    <a:pt x="0" y="2387"/>
                  </a:cubicBezTo>
                  <a:cubicBezTo>
                    <a:pt x="2823" y="8974"/>
                    <a:pt x="6453" y="17242"/>
                    <a:pt x="7428" y="19594"/>
                  </a:cubicBezTo>
                  <a:cubicBezTo>
                    <a:pt x="7697" y="19057"/>
                    <a:pt x="7865" y="18351"/>
                    <a:pt x="7999" y="17511"/>
                  </a:cubicBezTo>
                  <a:lnTo>
                    <a:pt x="7999" y="17376"/>
                  </a:lnTo>
                  <a:cubicBezTo>
                    <a:pt x="7999" y="17074"/>
                    <a:pt x="7865" y="16939"/>
                    <a:pt x="7865" y="16671"/>
                  </a:cubicBezTo>
                  <a:lnTo>
                    <a:pt x="7697" y="15965"/>
                  </a:lnTo>
                  <a:lnTo>
                    <a:pt x="3227" y="1"/>
                  </a:lnTo>
                  <a:close/>
                </a:path>
              </a:pathLst>
            </a:custGeom>
            <a:solidFill>
              <a:srgbClr val="E2A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1"/>
            <p:cNvSpPr/>
            <p:nvPr/>
          </p:nvSpPr>
          <p:spPr>
            <a:xfrm>
              <a:off x="3828900" y="5258400"/>
              <a:ext cx="77325" cy="126950"/>
            </a:xfrm>
            <a:custGeom>
              <a:rect b="b" l="l" r="r" t="t"/>
              <a:pathLst>
                <a:path extrusionOk="0" h="5078" w="3093">
                  <a:moveTo>
                    <a:pt x="2790" y="1"/>
                  </a:moveTo>
                  <a:cubicBezTo>
                    <a:pt x="2101" y="2534"/>
                    <a:pt x="1232" y="3172"/>
                    <a:pt x="479" y="3172"/>
                  </a:cubicBezTo>
                  <a:cubicBezTo>
                    <a:pt x="313" y="3172"/>
                    <a:pt x="152" y="3141"/>
                    <a:pt x="0" y="3093"/>
                  </a:cubicBezTo>
                  <a:lnTo>
                    <a:pt x="0" y="4639"/>
                  </a:lnTo>
                  <a:cubicBezTo>
                    <a:pt x="0" y="4858"/>
                    <a:pt x="291" y="5078"/>
                    <a:pt x="545" y="5078"/>
                  </a:cubicBezTo>
                  <a:cubicBezTo>
                    <a:pt x="602" y="5078"/>
                    <a:pt x="657" y="5067"/>
                    <a:pt x="706" y="5042"/>
                  </a:cubicBezTo>
                  <a:cubicBezTo>
                    <a:pt x="1949" y="4639"/>
                    <a:pt x="2790" y="3799"/>
                    <a:pt x="3092" y="1547"/>
                  </a:cubicBezTo>
                  <a:cubicBezTo>
                    <a:pt x="3092" y="1278"/>
                    <a:pt x="3092" y="975"/>
                    <a:pt x="2958" y="707"/>
                  </a:cubicBezTo>
                  <a:lnTo>
                    <a:pt x="27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1"/>
            <p:cNvSpPr/>
            <p:nvPr/>
          </p:nvSpPr>
          <p:spPr>
            <a:xfrm>
              <a:off x="3727225" y="4494275"/>
              <a:ext cx="595275" cy="284025"/>
            </a:xfrm>
            <a:custGeom>
              <a:rect b="b" l="l" r="r" t="t"/>
              <a:pathLst>
                <a:path extrusionOk="0" h="11361" w="23811">
                  <a:moveTo>
                    <a:pt x="21212" y="1"/>
                  </a:moveTo>
                  <a:cubicBezTo>
                    <a:pt x="21091" y="1"/>
                    <a:pt x="20975" y="17"/>
                    <a:pt x="20871" y="49"/>
                  </a:cubicBezTo>
                  <a:cubicBezTo>
                    <a:pt x="20603" y="184"/>
                    <a:pt x="20300" y="318"/>
                    <a:pt x="20031" y="452"/>
                  </a:cubicBezTo>
                  <a:cubicBezTo>
                    <a:pt x="17013" y="1678"/>
                    <a:pt x="14118" y="2275"/>
                    <a:pt x="11303" y="2275"/>
                  </a:cubicBezTo>
                  <a:cubicBezTo>
                    <a:pt x="9949" y="2275"/>
                    <a:pt x="8614" y="2137"/>
                    <a:pt x="7294" y="1864"/>
                  </a:cubicBezTo>
                  <a:cubicBezTo>
                    <a:pt x="6742" y="1693"/>
                    <a:pt x="6149" y="1615"/>
                    <a:pt x="5550" y="1615"/>
                  </a:cubicBezTo>
                  <a:cubicBezTo>
                    <a:pt x="4615" y="1615"/>
                    <a:pt x="3663" y="1805"/>
                    <a:pt x="2824" y="2133"/>
                  </a:cubicBezTo>
                  <a:cubicBezTo>
                    <a:pt x="1412" y="2839"/>
                    <a:pt x="572" y="3679"/>
                    <a:pt x="303" y="4788"/>
                  </a:cubicBezTo>
                  <a:cubicBezTo>
                    <a:pt x="135" y="5090"/>
                    <a:pt x="1" y="5494"/>
                    <a:pt x="1" y="5931"/>
                  </a:cubicBezTo>
                  <a:lnTo>
                    <a:pt x="1" y="6771"/>
                  </a:lnTo>
                  <a:lnTo>
                    <a:pt x="1" y="6905"/>
                  </a:lnTo>
                  <a:cubicBezTo>
                    <a:pt x="303" y="8989"/>
                    <a:pt x="1983" y="10669"/>
                    <a:pt x="4202" y="11106"/>
                  </a:cubicBezTo>
                  <a:cubicBezTo>
                    <a:pt x="5100" y="11276"/>
                    <a:pt x="6002" y="11361"/>
                    <a:pt x="6904" y="11361"/>
                  </a:cubicBezTo>
                  <a:cubicBezTo>
                    <a:pt x="11909" y="11361"/>
                    <a:pt x="16936" y="8755"/>
                    <a:pt x="21577" y="3544"/>
                  </a:cubicBezTo>
                  <a:lnTo>
                    <a:pt x="22417" y="3679"/>
                  </a:lnTo>
                  <a:lnTo>
                    <a:pt x="22989" y="3813"/>
                  </a:lnTo>
                  <a:cubicBezTo>
                    <a:pt x="23047" y="3828"/>
                    <a:pt x="23102" y="3834"/>
                    <a:pt x="23154" y="3834"/>
                  </a:cubicBezTo>
                  <a:cubicBezTo>
                    <a:pt x="23586" y="3834"/>
                    <a:pt x="23811" y="3377"/>
                    <a:pt x="23661" y="3107"/>
                  </a:cubicBezTo>
                  <a:lnTo>
                    <a:pt x="22417" y="889"/>
                  </a:lnTo>
                  <a:lnTo>
                    <a:pt x="22283" y="587"/>
                  </a:lnTo>
                  <a:cubicBezTo>
                    <a:pt x="22052" y="176"/>
                    <a:pt x="21605" y="1"/>
                    <a:pt x="21212" y="1"/>
                  </a:cubicBez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1"/>
            <p:cNvSpPr/>
            <p:nvPr/>
          </p:nvSpPr>
          <p:spPr>
            <a:xfrm>
              <a:off x="3987622" y="4495500"/>
              <a:ext cx="294100" cy="202500"/>
            </a:xfrm>
            <a:custGeom>
              <a:rect b="b" l="l" r="r" t="t"/>
              <a:pathLst>
                <a:path extrusionOk="0" h="8100" w="11764">
                  <a:moveTo>
                    <a:pt x="10217" y="0"/>
                  </a:moveTo>
                  <a:cubicBezTo>
                    <a:pt x="9949" y="135"/>
                    <a:pt x="9646" y="269"/>
                    <a:pt x="9377" y="403"/>
                  </a:cubicBezTo>
                  <a:cubicBezTo>
                    <a:pt x="8268" y="840"/>
                    <a:pt x="6991" y="1244"/>
                    <a:pt x="5882" y="1546"/>
                  </a:cubicBezTo>
                  <a:cubicBezTo>
                    <a:pt x="5882" y="1949"/>
                    <a:pt x="5613" y="2218"/>
                    <a:pt x="5176" y="2386"/>
                  </a:cubicBezTo>
                  <a:cubicBezTo>
                    <a:pt x="4202" y="2655"/>
                    <a:pt x="3765" y="3630"/>
                    <a:pt x="3933" y="4470"/>
                  </a:cubicBezTo>
                  <a:cubicBezTo>
                    <a:pt x="4067" y="5445"/>
                    <a:pt x="3630" y="5579"/>
                    <a:pt x="3227" y="5579"/>
                  </a:cubicBezTo>
                  <a:lnTo>
                    <a:pt x="2656" y="5579"/>
                  </a:lnTo>
                  <a:cubicBezTo>
                    <a:pt x="1412" y="5579"/>
                    <a:pt x="706" y="6419"/>
                    <a:pt x="269" y="7260"/>
                  </a:cubicBezTo>
                  <a:cubicBezTo>
                    <a:pt x="135" y="7562"/>
                    <a:pt x="0" y="7831"/>
                    <a:pt x="0" y="8100"/>
                  </a:cubicBezTo>
                  <a:cubicBezTo>
                    <a:pt x="3227" y="7260"/>
                    <a:pt x="7126" y="5041"/>
                    <a:pt x="11763" y="840"/>
                  </a:cubicBezTo>
                  <a:lnTo>
                    <a:pt x="11629" y="538"/>
                  </a:lnTo>
                  <a:cubicBezTo>
                    <a:pt x="11327" y="135"/>
                    <a:pt x="11058" y="0"/>
                    <a:pt x="10654" y="0"/>
                  </a:cubicBezTo>
                  <a:close/>
                </a:path>
              </a:pathLst>
            </a:custGeom>
            <a:solidFill>
              <a:srgbClr val="E2A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1"/>
            <p:cNvSpPr/>
            <p:nvPr/>
          </p:nvSpPr>
          <p:spPr>
            <a:xfrm>
              <a:off x="3339050" y="4498628"/>
              <a:ext cx="804950" cy="437800"/>
            </a:xfrm>
            <a:custGeom>
              <a:rect b="b" l="l" r="r" t="t"/>
              <a:pathLst>
                <a:path extrusionOk="0" h="17512" w="32198">
                  <a:moveTo>
                    <a:pt x="31492" y="1"/>
                  </a:moveTo>
                  <a:cubicBezTo>
                    <a:pt x="31492" y="438"/>
                    <a:pt x="31223" y="707"/>
                    <a:pt x="30786" y="976"/>
                  </a:cubicBezTo>
                  <a:cubicBezTo>
                    <a:pt x="30383" y="1110"/>
                    <a:pt x="29946" y="1413"/>
                    <a:pt x="29811" y="1681"/>
                  </a:cubicBezTo>
                  <a:cubicBezTo>
                    <a:pt x="30517" y="1547"/>
                    <a:pt x="31357" y="1413"/>
                    <a:pt x="32063" y="1278"/>
                  </a:cubicBezTo>
                  <a:cubicBezTo>
                    <a:pt x="32197" y="841"/>
                    <a:pt x="32063" y="270"/>
                    <a:pt x="31492" y="1"/>
                  </a:cubicBezTo>
                  <a:close/>
                  <a:moveTo>
                    <a:pt x="26316" y="10520"/>
                  </a:moveTo>
                  <a:cubicBezTo>
                    <a:pt x="25745" y="10655"/>
                    <a:pt x="25207" y="10789"/>
                    <a:pt x="24635" y="10924"/>
                  </a:cubicBezTo>
                  <a:cubicBezTo>
                    <a:pt x="24064" y="11193"/>
                    <a:pt x="23526" y="11361"/>
                    <a:pt x="22955" y="11495"/>
                  </a:cubicBezTo>
                  <a:lnTo>
                    <a:pt x="21275" y="11495"/>
                  </a:lnTo>
                  <a:cubicBezTo>
                    <a:pt x="19863" y="11495"/>
                    <a:pt x="18485" y="12335"/>
                    <a:pt x="17645" y="13041"/>
                  </a:cubicBezTo>
                  <a:lnTo>
                    <a:pt x="17645" y="13310"/>
                  </a:lnTo>
                  <a:lnTo>
                    <a:pt x="17914" y="14285"/>
                  </a:lnTo>
                  <a:cubicBezTo>
                    <a:pt x="18888" y="13579"/>
                    <a:pt x="20300" y="12604"/>
                    <a:pt x="21846" y="12604"/>
                  </a:cubicBezTo>
                  <a:lnTo>
                    <a:pt x="22249" y="12604"/>
                  </a:lnTo>
                  <a:cubicBezTo>
                    <a:pt x="22552" y="12739"/>
                    <a:pt x="22686" y="12739"/>
                    <a:pt x="22955" y="12739"/>
                  </a:cubicBezTo>
                  <a:cubicBezTo>
                    <a:pt x="23795" y="12739"/>
                    <a:pt x="24501" y="12470"/>
                    <a:pt x="25207" y="12033"/>
                  </a:cubicBezTo>
                  <a:cubicBezTo>
                    <a:pt x="25745" y="11630"/>
                    <a:pt x="26181" y="11193"/>
                    <a:pt x="26316" y="10520"/>
                  </a:cubicBezTo>
                  <a:close/>
                  <a:moveTo>
                    <a:pt x="6857" y="14554"/>
                  </a:moveTo>
                  <a:cubicBezTo>
                    <a:pt x="5311" y="14554"/>
                    <a:pt x="4739" y="15259"/>
                    <a:pt x="4605" y="15259"/>
                  </a:cubicBezTo>
                  <a:cubicBezTo>
                    <a:pt x="4605" y="15394"/>
                    <a:pt x="4470" y="15394"/>
                    <a:pt x="4470" y="15394"/>
                  </a:cubicBezTo>
                  <a:cubicBezTo>
                    <a:pt x="3630" y="15965"/>
                    <a:pt x="2790" y="16234"/>
                    <a:pt x="2084" y="16234"/>
                  </a:cubicBezTo>
                  <a:lnTo>
                    <a:pt x="1546" y="16234"/>
                  </a:lnTo>
                  <a:cubicBezTo>
                    <a:pt x="975" y="16100"/>
                    <a:pt x="404" y="15831"/>
                    <a:pt x="0" y="15394"/>
                  </a:cubicBezTo>
                  <a:lnTo>
                    <a:pt x="0" y="15394"/>
                  </a:lnTo>
                  <a:cubicBezTo>
                    <a:pt x="269" y="16402"/>
                    <a:pt x="975" y="17242"/>
                    <a:pt x="2084" y="17377"/>
                  </a:cubicBezTo>
                  <a:cubicBezTo>
                    <a:pt x="2219" y="17377"/>
                    <a:pt x="2521" y="17511"/>
                    <a:pt x="2655" y="17511"/>
                  </a:cubicBezTo>
                  <a:cubicBezTo>
                    <a:pt x="3496" y="17511"/>
                    <a:pt x="4336" y="17242"/>
                    <a:pt x="5311" y="16536"/>
                  </a:cubicBezTo>
                  <a:cubicBezTo>
                    <a:pt x="5311" y="16536"/>
                    <a:pt x="5882" y="15696"/>
                    <a:pt x="7428" y="15696"/>
                  </a:cubicBezTo>
                  <a:cubicBezTo>
                    <a:pt x="8100" y="15696"/>
                    <a:pt x="8940" y="15831"/>
                    <a:pt x="9780" y="16234"/>
                  </a:cubicBezTo>
                  <a:cubicBezTo>
                    <a:pt x="10217" y="16402"/>
                    <a:pt x="10486" y="16536"/>
                    <a:pt x="10923" y="16536"/>
                  </a:cubicBezTo>
                  <a:lnTo>
                    <a:pt x="10217" y="15259"/>
                  </a:lnTo>
                  <a:cubicBezTo>
                    <a:pt x="9949" y="15259"/>
                    <a:pt x="9512" y="15125"/>
                    <a:pt x="9243" y="14990"/>
                  </a:cubicBezTo>
                  <a:cubicBezTo>
                    <a:pt x="8268" y="14722"/>
                    <a:pt x="7562" y="14554"/>
                    <a:pt x="6857" y="145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1"/>
            <p:cNvSpPr/>
            <p:nvPr/>
          </p:nvSpPr>
          <p:spPr>
            <a:xfrm>
              <a:off x="3594475" y="4883675"/>
              <a:ext cx="111775" cy="38675"/>
            </a:xfrm>
            <a:custGeom>
              <a:rect b="b" l="l" r="r" t="t"/>
              <a:pathLst>
                <a:path extrusionOk="0" h="1547" w="4471">
                  <a:moveTo>
                    <a:pt x="0" y="0"/>
                  </a:moveTo>
                  <a:lnTo>
                    <a:pt x="706" y="1277"/>
                  </a:lnTo>
                  <a:cubicBezTo>
                    <a:pt x="1412" y="1546"/>
                    <a:pt x="2084" y="1546"/>
                    <a:pt x="2790" y="1546"/>
                  </a:cubicBezTo>
                  <a:cubicBezTo>
                    <a:pt x="3361" y="1546"/>
                    <a:pt x="3933" y="1546"/>
                    <a:pt x="4470" y="1412"/>
                  </a:cubicBezTo>
                  <a:cubicBezTo>
                    <a:pt x="4336" y="975"/>
                    <a:pt x="4201" y="706"/>
                    <a:pt x="3933" y="303"/>
                  </a:cubicBezTo>
                  <a:cubicBezTo>
                    <a:pt x="3361" y="303"/>
                    <a:pt x="2790" y="437"/>
                    <a:pt x="2252" y="437"/>
                  </a:cubicBezTo>
                  <a:cubicBezTo>
                    <a:pt x="1546" y="437"/>
                    <a:pt x="841" y="303"/>
                    <a:pt x="135" y="135"/>
                  </a:cubicBezTo>
                  <a:lnTo>
                    <a:pt x="0" y="0"/>
                  </a:lnTo>
                  <a:close/>
                </a:path>
              </a:pathLst>
            </a:custGeom>
            <a:solidFill>
              <a:srgbClr val="DD9962"/>
            </a:solidFill>
            <a:ln cap="flat" cmpd="sng" w="9525">
              <a:solidFill>
                <a:srgbClr val="DD99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1"/>
            <p:cNvSpPr/>
            <p:nvPr/>
          </p:nvSpPr>
          <p:spPr>
            <a:xfrm>
              <a:off x="3688013" y="4827034"/>
              <a:ext cx="101702" cy="90750"/>
            </a:xfrm>
            <a:custGeom>
              <a:rect b="b" l="l" r="r" t="t"/>
              <a:pathLst>
                <a:path extrusionOk="0" h="3630" w="3765">
                  <a:moveTo>
                    <a:pt x="3496" y="0"/>
                  </a:moveTo>
                  <a:cubicBezTo>
                    <a:pt x="3361" y="0"/>
                    <a:pt x="3193" y="135"/>
                    <a:pt x="3059" y="269"/>
                  </a:cubicBezTo>
                  <a:lnTo>
                    <a:pt x="2925" y="269"/>
                  </a:lnTo>
                  <a:lnTo>
                    <a:pt x="2925" y="403"/>
                  </a:lnTo>
                  <a:cubicBezTo>
                    <a:pt x="2656" y="538"/>
                    <a:pt x="2521" y="975"/>
                    <a:pt x="2219" y="1244"/>
                  </a:cubicBezTo>
                  <a:cubicBezTo>
                    <a:pt x="2084" y="1681"/>
                    <a:pt x="1815" y="1949"/>
                    <a:pt x="1244" y="2084"/>
                  </a:cubicBezTo>
                  <a:cubicBezTo>
                    <a:pt x="975" y="2218"/>
                    <a:pt x="538" y="2353"/>
                    <a:pt x="1" y="2521"/>
                  </a:cubicBezTo>
                  <a:cubicBezTo>
                    <a:pt x="269" y="2924"/>
                    <a:pt x="404" y="3193"/>
                    <a:pt x="538" y="3630"/>
                  </a:cubicBezTo>
                  <a:cubicBezTo>
                    <a:pt x="1513" y="3495"/>
                    <a:pt x="2521" y="3193"/>
                    <a:pt x="2925" y="2521"/>
                  </a:cubicBezTo>
                  <a:cubicBezTo>
                    <a:pt x="3059" y="2084"/>
                    <a:pt x="3193" y="1815"/>
                    <a:pt x="3496" y="1513"/>
                  </a:cubicBezTo>
                  <a:cubicBezTo>
                    <a:pt x="3630" y="1513"/>
                    <a:pt x="3765" y="1378"/>
                    <a:pt x="3765" y="1244"/>
                  </a:cubicBezTo>
                  <a:lnTo>
                    <a:pt x="3496" y="269"/>
                  </a:lnTo>
                  <a:lnTo>
                    <a:pt x="3496" y="0"/>
                  </a:lnTo>
                  <a:close/>
                </a:path>
              </a:pathLst>
            </a:custGeom>
            <a:solidFill>
              <a:srgbClr val="D98C52"/>
            </a:solidFill>
            <a:ln cap="flat" cmpd="sng" w="9525">
              <a:solidFill>
                <a:srgbClr val="D98C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1"/>
            <p:cNvSpPr/>
            <p:nvPr/>
          </p:nvSpPr>
          <p:spPr>
            <a:xfrm>
              <a:off x="3951353" y="4697975"/>
              <a:ext cx="42025" cy="77325"/>
            </a:xfrm>
            <a:custGeom>
              <a:rect b="b" l="l" r="r" t="t"/>
              <a:pathLst>
                <a:path extrusionOk="0" h="3093" w="1681">
                  <a:moveTo>
                    <a:pt x="1546" y="1"/>
                  </a:moveTo>
                  <a:lnTo>
                    <a:pt x="1546" y="1"/>
                  </a:lnTo>
                  <a:cubicBezTo>
                    <a:pt x="1278" y="169"/>
                    <a:pt x="1110" y="169"/>
                    <a:pt x="975" y="169"/>
                  </a:cubicBezTo>
                  <a:lnTo>
                    <a:pt x="975" y="438"/>
                  </a:lnTo>
                  <a:cubicBezTo>
                    <a:pt x="1278" y="1681"/>
                    <a:pt x="706" y="2387"/>
                    <a:pt x="0" y="2958"/>
                  </a:cubicBezTo>
                  <a:lnTo>
                    <a:pt x="0" y="3093"/>
                  </a:lnTo>
                  <a:cubicBezTo>
                    <a:pt x="572" y="2958"/>
                    <a:pt x="1110" y="2824"/>
                    <a:pt x="1681" y="2689"/>
                  </a:cubicBezTo>
                  <a:cubicBezTo>
                    <a:pt x="1681" y="2387"/>
                    <a:pt x="1681" y="2118"/>
                    <a:pt x="1546" y="1681"/>
                  </a:cubicBezTo>
                  <a:cubicBezTo>
                    <a:pt x="1412" y="1143"/>
                    <a:pt x="1412" y="572"/>
                    <a:pt x="1546" y="1"/>
                  </a:cubicBezTo>
                  <a:close/>
                </a:path>
              </a:pathLst>
            </a:custGeom>
            <a:solidFill>
              <a:srgbClr val="DD99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1"/>
            <p:cNvSpPr/>
            <p:nvPr/>
          </p:nvSpPr>
          <p:spPr>
            <a:xfrm>
              <a:off x="3972353" y="4534150"/>
              <a:ext cx="164700" cy="168050"/>
            </a:xfrm>
            <a:custGeom>
              <a:rect b="b" l="l" r="r" t="t"/>
              <a:pathLst>
                <a:path extrusionOk="0" h="6722" w="6588">
                  <a:moveTo>
                    <a:pt x="6588" y="0"/>
                  </a:moveTo>
                  <a:lnTo>
                    <a:pt x="6588" y="0"/>
                  </a:lnTo>
                  <a:cubicBezTo>
                    <a:pt x="5882" y="135"/>
                    <a:pt x="5042" y="269"/>
                    <a:pt x="4336" y="403"/>
                  </a:cubicBezTo>
                  <a:cubicBezTo>
                    <a:pt x="4067" y="672"/>
                    <a:pt x="3933" y="1109"/>
                    <a:pt x="3933" y="1378"/>
                  </a:cubicBezTo>
                  <a:cubicBezTo>
                    <a:pt x="3933" y="1512"/>
                    <a:pt x="3933" y="1681"/>
                    <a:pt x="4067" y="1815"/>
                  </a:cubicBezTo>
                  <a:cubicBezTo>
                    <a:pt x="4202" y="2790"/>
                    <a:pt x="3798" y="2924"/>
                    <a:pt x="3362" y="2924"/>
                  </a:cubicBezTo>
                  <a:cubicBezTo>
                    <a:pt x="3093" y="2924"/>
                    <a:pt x="2958" y="2790"/>
                    <a:pt x="2958" y="2790"/>
                  </a:cubicBezTo>
                  <a:lnTo>
                    <a:pt x="2790" y="2790"/>
                  </a:lnTo>
                  <a:cubicBezTo>
                    <a:pt x="1547" y="2790"/>
                    <a:pt x="841" y="3764"/>
                    <a:pt x="438" y="4604"/>
                  </a:cubicBezTo>
                  <a:cubicBezTo>
                    <a:pt x="1" y="5176"/>
                    <a:pt x="1" y="6016"/>
                    <a:pt x="135" y="6722"/>
                  </a:cubicBezTo>
                  <a:cubicBezTo>
                    <a:pt x="270" y="6722"/>
                    <a:pt x="438" y="6722"/>
                    <a:pt x="706" y="6554"/>
                  </a:cubicBezTo>
                  <a:cubicBezTo>
                    <a:pt x="706" y="6285"/>
                    <a:pt x="841" y="6016"/>
                    <a:pt x="975" y="5714"/>
                  </a:cubicBezTo>
                  <a:cubicBezTo>
                    <a:pt x="1412" y="4873"/>
                    <a:pt x="2118" y="4033"/>
                    <a:pt x="3362" y="4033"/>
                  </a:cubicBezTo>
                  <a:lnTo>
                    <a:pt x="3933" y="4033"/>
                  </a:lnTo>
                  <a:cubicBezTo>
                    <a:pt x="4336" y="4033"/>
                    <a:pt x="4773" y="3899"/>
                    <a:pt x="4639" y="2924"/>
                  </a:cubicBezTo>
                  <a:cubicBezTo>
                    <a:pt x="4471" y="2084"/>
                    <a:pt x="4908" y="1109"/>
                    <a:pt x="5882" y="840"/>
                  </a:cubicBezTo>
                  <a:cubicBezTo>
                    <a:pt x="6319" y="672"/>
                    <a:pt x="6588" y="403"/>
                    <a:pt x="6588" y="0"/>
                  </a:cubicBezTo>
                  <a:close/>
                </a:path>
              </a:pathLst>
            </a:custGeom>
            <a:solidFill>
              <a:srgbClr val="D98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1"/>
            <p:cNvSpPr/>
            <p:nvPr/>
          </p:nvSpPr>
          <p:spPr>
            <a:xfrm>
              <a:off x="4228000" y="4487950"/>
              <a:ext cx="94500" cy="102203"/>
            </a:xfrm>
            <a:custGeom>
              <a:rect b="b" l="l" r="r" t="t"/>
              <a:pathLst>
                <a:path extrusionOk="0" h="3835" w="3780">
                  <a:moveTo>
                    <a:pt x="1181" y="1"/>
                  </a:moveTo>
                  <a:cubicBezTo>
                    <a:pt x="1060" y="1"/>
                    <a:pt x="944" y="17"/>
                    <a:pt x="840" y="49"/>
                  </a:cubicBezTo>
                  <a:cubicBezTo>
                    <a:pt x="572" y="184"/>
                    <a:pt x="269" y="318"/>
                    <a:pt x="0" y="452"/>
                  </a:cubicBezTo>
                  <a:cubicBezTo>
                    <a:pt x="975" y="1158"/>
                    <a:pt x="2118" y="2435"/>
                    <a:pt x="2386" y="3679"/>
                  </a:cubicBezTo>
                  <a:lnTo>
                    <a:pt x="2958" y="3813"/>
                  </a:lnTo>
                  <a:cubicBezTo>
                    <a:pt x="3016" y="3828"/>
                    <a:pt x="3071" y="3834"/>
                    <a:pt x="3123" y="3834"/>
                  </a:cubicBezTo>
                  <a:cubicBezTo>
                    <a:pt x="3555" y="3834"/>
                    <a:pt x="3780" y="3377"/>
                    <a:pt x="3630" y="3107"/>
                  </a:cubicBezTo>
                  <a:lnTo>
                    <a:pt x="2252" y="587"/>
                  </a:lnTo>
                  <a:cubicBezTo>
                    <a:pt x="2021" y="176"/>
                    <a:pt x="1574" y="1"/>
                    <a:pt x="11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1"/>
            <p:cNvSpPr/>
            <p:nvPr/>
          </p:nvSpPr>
          <p:spPr>
            <a:xfrm>
              <a:off x="3213025" y="3914050"/>
              <a:ext cx="402475" cy="417600"/>
            </a:xfrm>
            <a:custGeom>
              <a:rect b="b" l="l" r="r" t="t"/>
              <a:pathLst>
                <a:path extrusionOk="0" h="16704" w="16099">
                  <a:moveTo>
                    <a:pt x="1681" y="1"/>
                  </a:moveTo>
                  <a:cubicBezTo>
                    <a:pt x="1109" y="707"/>
                    <a:pt x="403" y="1547"/>
                    <a:pt x="0" y="2118"/>
                  </a:cubicBezTo>
                  <a:lnTo>
                    <a:pt x="9948" y="15394"/>
                  </a:lnTo>
                  <a:cubicBezTo>
                    <a:pt x="10352" y="15965"/>
                    <a:pt x="11192" y="16536"/>
                    <a:pt x="11898" y="16671"/>
                  </a:cubicBezTo>
                  <a:cubicBezTo>
                    <a:pt x="12098" y="16692"/>
                    <a:pt x="12296" y="16704"/>
                    <a:pt x="12490" y="16704"/>
                  </a:cubicBezTo>
                  <a:cubicBezTo>
                    <a:pt x="13498" y="16704"/>
                    <a:pt x="14398" y="16401"/>
                    <a:pt x="14990" y="15696"/>
                  </a:cubicBezTo>
                  <a:cubicBezTo>
                    <a:pt x="16099" y="14419"/>
                    <a:pt x="15830" y="12335"/>
                    <a:pt x="14553" y="11193"/>
                  </a:cubicBezTo>
                  <a:lnTo>
                    <a:pt x="16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1"/>
            <p:cNvSpPr/>
            <p:nvPr/>
          </p:nvSpPr>
          <p:spPr>
            <a:xfrm>
              <a:off x="3154541" y="3796516"/>
              <a:ext cx="101700" cy="171700"/>
            </a:xfrm>
            <a:custGeom>
              <a:rect b="b" l="l" r="r" t="t"/>
              <a:pathLst>
                <a:path extrusionOk="0" h="6868" w="4068">
                  <a:moveTo>
                    <a:pt x="1312" y="0"/>
                  </a:moveTo>
                  <a:cubicBezTo>
                    <a:pt x="1201" y="0"/>
                    <a:pt x="1110" y="81"/>
                    <a:pt x="1110" y="280"/>
                  </a:cubicBezTo>
                  <a:lnTo>
                    <a:pt x="135" y="3910"/>
                  </a:lnTo>
                  <a:cubicBezTo>
                    <a:pt x="1" y="4481"/>
                    <a:pt x="270" y="5019"/>
                    <a:pt x="707" y="5321"/>
                  </a:cubicBezTo>
                  <a:lnTo>
                    <a:pt x="1412" y="5590"/>
                  </a:lnTo>
                  <a:lnTo>
                    <a:pt x="2387" y="6867"/>
                  </a:lnTo>
                  <a:cubicBezTo>
                    <a:pt x="2790" y="6296"/>
                    <a:pt x="3496" y="5456"/>
                    <a:pt x="4068" y="4750"/>
                  </a:cubicBezTo>
                  <a:lnTo>
                    <a:pt x="2387" y="3204"/>
                  </a:lnTo>
                  <a:lnTo>
                    <a:pt x="1681" y="280"/>
                  </a:lnTo>
                  <a:cubicBezTo>
                    <a:pt x="1608" y="115"/>
                    <a:pt x="1445" y="0"/>
                    <a:pt x="1312" y="0"/>
                  </a:cubicBez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1"/>
            <p:cNvSpPr/>
            <p:nvPr/>
          </p:nvSpPr>
          <p:spPr>
            <a:xfrm>
              <a:off x="3450800" y="4202975"/>
              <a:ext cx="473050" cy="637875"/>
            </a:xfrm>
            <a:custGeom>
              <a:rect b="b" l="l" r="r" t="t"/>
              <a:pathLst>
                <a:path extrusionOk="0" h="25515" w="18922">
                  <a:moveTo>
                    <a:pt x="5172" y="0"/>
                  </a:moveTo>
                  <a:cubicBezTo>
                    <a:pt x="4539" y="0"/>
                    <a:pt x="3573" y="154"/>
                    <a:pt x="2655" y="913"/>
                  </a:cubicBezTo>
                  <a:cubicBezTo>
                    <a:pt x="1412" y="1887"/>
                    <a:pt x="269" y="4005"/>
                    <a:pt x="269" y="8206"/>
                  </a:cubicBezTo>
                  <a:cubicBezTo>
                    <a:pt x="269" y="8206"/>
                    <a:pt x="0" y="10861"/>
                    <a:pt x="437" y="14087"/>
                  </a:cubicBezTo>
                  <a:lnTo>
                    <a:pt x="437" y="14222"/>
                  </a:lnTo>
                  <a:lnTo>
                    <a:pt x="437" y="14356"/>
                  </a:lnTo>
                  <a:cubicBezTo>
                    <a:pt x="975" y="18826"/>
                    <a:pt x="2655" y="24439"/>
                    <a:pt x="7697" y="25413"/>
                  </a:cubicBezTo>
                  <a:cubicBezTo>
                    <a:pt x="7982" y="25481"/>
                    <a:pt x="8268" y="25514"/>
                    <a:pt x="8550" y="25514"/>
                  </a:cubicBezTo>
                  <a:cubicBezTo>
                    <a:pt x="8831" y="25514"/>
                    <a:pt x="9108" y="25481"/>
                    <a:pt x="9377" y="25413"/>
                  </a:cubicBezTo>
                  <a:cubicBezTo>
                    <a:pt x="11763" y="25145"/>
                    <a:pt x="18351" y="23733"/>
                    <a:pt x="18922" y="16171"/>
                  </a:cubicBezTo>
                  <a:lnTo>
                    <a:pt x="18922" y="14928"/>
                  </a:lnTo>
                  <a:cubicBezTo>
                    <a:pt x="18754" y="14087"/>
                    <a:pt x="18351" y="13079"/>
                    <a:pt x="17779" y="12407"/>
                  </a:cubicBezTo>
                  <a:lnTo>
                    <a:pt x="16670" y="11130"/>
                  </a:lnTo>
                  <a:cubicBezTo>
                    <a:pt x="16401" y="10558"/>
                    <a:pt x="15964" y="10155"/>
                    <a:pt x="15561" y="9584"/>
                  </a:cubicBezTo>
                  <a:cubicBezTo>
                    <a:pt x="14284" y="7769"/>
                    <a:pt x="13175" y="5954"/>
                    <a:pt x="12200" y="3837"/>
                  </a:cubicBezTo>
                  <a:cubicBezTo>
                    <a:pt x="11763" y="2728"/>
                    <a:pt x="10923" y="1484"/>
                    <a:pt x="9108" y="778"/>
                  </a:cubicBezTo>
                  <a:cubicBezTo>
                    <a:pt x="8974" y="644"/>
                    <a:pt x="8839" y="644"/>
                    <a:pt x="8839" y="644"/>
                  </a:cubicBezTo>
                  <a:cubicBezTo>
                    <a:pt x="7999" y="341"/>
                    <a:pt x="6991" y="207"/>
                    <a:pt x="5882" y="72"/>
                  </a:cubicBezTo>
                  <a:cubicBezTo>
                    <a:pt x="5882" y="72"/>
                    <a:pt x="5605" y="0"/>
                    <a:pt x="5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1"/>
            <p:cNvSpPr/>
            <p:nvPr/>
          </p:nvSpPr>
          <p:spPr>
            <a:xfrm>
              <a:off x="3510450" y="4202975"/>
              <a:ext cx="161350" cy="117325"/>
            </a:xfrm>
            <a:custGeom>
              <a:rect b="b" l="l" r="r" t="t"/>
              <a:pathLst>
                <a:path extrusionOk="0" h="4693" w="6454">
                  <a:moveTo>
                    <a:pt x="2786" y="0"/>
                  </a:moveTo>
                  <a:cubicBezTo>
                    <a:pt x="2153" y="0"/>
                    <a:pt x="1187" y="154"/>
                    <a:pt x="269" y="913"/>
                  </a:cubicBezTo>
                  <a:cubicBezTo>
                    <a:pt x="1" y="2593"/>
                    <a:pt x="841" y="4139"/>
                    <a:pt x="2252" y="4542"/>
                  </a:cubicBezTo>
                  <a:cubicBezTo>
                    <a:pt x="2521" y="4644"/>
                    <a:pt x="2800" y="4692"/>
                    <a:pt x="3081" y="4692"/>
                  </a:cubicBezTo>
                  <a:cubicBezTo>
                    <a:pt x="4380" y="4692"/>
                    <a:pt x="5709" y="3653"/>
                    <a:pt x="6151" y="2022"/>
                  </a:cubicBezTo>
                  <a:cubicBezTo>
                    <a:pt x="6285" y="1618"/>
                    <a:pt x="6453" y="1047"/>
                    <a:pt x="6453" y="644"/>
                  </a:cubicBezTo>
                  <a:cubicBezTo>
                    <a:pt x="5613" y="341"/>
                    <a:pt x="4605" y="207"/>
                    <a:pt x="3496" y="72"/>
                  </a:cubicBezTo>
                  <a:cubicBezTo>
                    <a:pt x="3496" y="72"/>
                    <a:pt x="3219" y="0"/>
                    <a:pt x="27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1"/>
            <p:cNvSpPr/>
            <p:nvPr/>
          </p:nvSpPr>
          <p:spPr>
            <a:xfrm>
              <a:off x="3321400" y="4421825"/>
              <a:ext cx="812525" cy="486225"/>
            </a:xfrm>
            <a:custGeom>
              <a:rect b="b" l="l" r="r" t="t"/>
              <a:pathLst>
                <a:path extrusionOk="0" h="19449" w="32501">
                  <a:moveTo>
                    <a:pt x="25118" y="1"/>
                  </a:moveTo>
                  <a:cubicBezTo>
                    <a:pt x="23793" y="1"/>
                    <a:pt x="22325" y="232"/>
                    <a:pt x="20737" y="830"/>
                  </a:cubicBezTo>
                  <a:cubicBezTo>
                    <a:pt x="19326" y="2645"/>
                    <a:pt x="17645" y="4056"/>
                    <a:pt x="15965" y="5031"/>
                  </a:cubicBezTo>
                  <a:cubicBezTo>
                    <a:pt x="15393" y="5333"/>
                    <a:pt x="14990" y="5602"/>
                    <a:pt x="14419" y="5737"/>
                  </a:cubicBezTo>
                  <a:cubicBezTo>
                    <a:pt x="14150" y="5871"/>
                    <a:pt x="13847" y="6005"/>
                    <a:pt x="13444" y="6174"/>
                  </a:cubicBezTo>
                  <a:cubicBezTo>
                    <a:pt x="12873" y="6442"/>
                    <a:pt x="12167" y="6577"/>
                    <a:pt x="11495" y="6711"/>
                  </a:cubicBezTo>
                  <a:cubicBezTo>
                    <a:pt x="10788" y="6805"/>
                    <a:pt x="10032" y="6916"/>
                    <a:pt x="9354" y="6916"/>
                  </a:cubicBezTo>
                  <a:cubicBezTo>
                    <a:pt x="9064" y="6916"/>
                    <a:pt x="8789" y="6896"/>
                    <a:pt x="8537" y="6846"/>
                  </a:cubicBezTo>
                  <a:cubicBezTo>
                    <a:pt x="7428" y="6577"/>
                    <a:pt x="6453" y="6308"/>
                    <a:pt x="5613" y="5602"/>
                  </a:cubicBezTo>
                  <a:lnTo>
                    <a:pt x="5613" y="5468"/>
                  </a:lnTo>
                  <a:lnTo>
                    <a:pt x="5613" y="5333"/>
                  </a:lnTo>
                  <a:cubicBezTo>
                    <a:pt x="5613" y="5602"/>
                    <a:pt x="975" y="11349"/>
                    <a:pt x="135" y="16525"/>
                  </a:cubicBezTo>
                  <a:cubicBezTo>
                    <a:pt x="1" y="17937"/>
                    <a:pt x="841" y="19180"/>
                    <a:pt x="2252" y="19449"/>
                  </a:cubicBezTo>
                  <a:cubicBezTo>
                    <a:pt x="3093" y="19449"/>
                    <a:pt x="4067" y="19449"/>
                    <a:pt x="5176" y="18609"/>
                  </a:cubicBezTo>
                  <a:cubicBezTo>
                    <a:pt x="5176" y="18609"/>
                    <a:pt x="5311" y="18609"/>
                    <a:pt x="5311" y="18474"/>
                  </a:cubicBezTo>
                  <a:cubicBezTo>
                    <a:pt x="5311" y="18474"/>
                    <a:pt x="6018" y="17700"/>
                    <a:pt x="7575" y="17700"/>
                  </a:cubicBezTo>
                  <a:cubicBezTo>
                    <a:pt x="8218" y="17700"/>
                    <a:pt x="9006" y="17832"/>
                    <a:pt x="9949" y="18205"/>
                  </a:cubicBezTo>
                  <a:cubicBezTo>
                    <a:pt x="10352" y="18340"/>
                    <a:pt x="10655" y="18474"/>
                    <a:pt x="11058" y="18609"/>
                  </a:cubicBezTo>
                  <a:cubicBezTo>
                    <a:pt x="11764" y="18777"/>
                    <a:pt x="12469" y="18911"/>
                    <a:pt x="13175" y="18911"/>
                  </a:cubicBezTo>
                  <a:cubicBezTo>
                    <a:pt x="14150" y="18911"/>
                    <a:pt x="15259" y="18777"/>
                    <a:pt x="16099" y="18340"/>
                  </a:cubicBezTo>
                  <a:cubicBezTo>
                    <a:pt x="16670" y="18205"/>
                    <a:pt x="16939" y="17937"/>
                    <a:pt x="17074" y="17500"/>
                  </a:cubicBezTo>
                  <a:cubicBezTo>
                    <a:pt x="17376" y="17231"/>
                    <a:pt x="17511" y="16794"/>
                    <a:pt x="17780" y="16659"/>
                  </a:cubicBezTo>
                  <a:cubicBezTo>
                    <a:pt x="18541" y="15898"/>
                    <a:pt x="20102" y="14668"/>
                    <a:pt x="21863" y="14668"/>
                  </a:cubicBezTo>
                  <a:cubicBezTo>
                    <a:pt x="22046" y="14668"/>
                    <a:pt x="22231" y="14682"/>
                    <a:pt x="22418" y="14710"/>
                  </a:cubicBezTo>
                  <a:lnTo>
                    <a:pt x="23661" y="14710"/>
                  </a:lnTo>
                  <a:cubicBezTo>
                    <a:pt x="24367" y="14576"/>
                    <a:pt x="24938" y="14408"/>
                    <a:pt x="25341" y="14004"/>
                  </a:cubicBezTo>
                  <a:cubicBezTo>
                    <a:pt x="26047" y="13433"/>
                    <a:pt x="26619" y="12727"/>
                    <a:pt x="26316" y="11484"/>
                  </a:cubicBezTo>
                  <a:cubicBezTo>
                    <a:pt x="26182" y="10643"/>
                    <a:pt x="26182" y="9803"/>
                    <a:pt x="26619" y="9097"/>
                  </a:cubicBezTo>
                  <a:cubicBezTo>
                    <a:pt x="27022" y="8257"/>
                    <a:pt x="27728" y="7283"/>
                    <a:pt x="28971" y="7283"/>
                  </a:cubicBezTo>
                  <a:lnTo>
                    <a:pt x="29139" y="7283"/>
                  </a:lnTo>
                  <a:cubicBezTo>
                    <a:pt x="29139" y="7283"/>
                    <a:pt x="29388" y="7386"/>
                    <a:pt x="29654" y="7386"/>
                  </a:cubicBezTo>
                  <a:cubicBezTo>
                    <a:pt x="30013" y="7386"/>
                    <a:pt x="30403" y="7197"/>
                    <a:pt x="30248" y="6308"/>
                  </a:cubicBezTo>
                  <a:cubicBezTo>
                    <a:pt x="30114" y="6174"/>
                    <a:pt x="30114" y="6005"/>
                    <a:pt x="30114" y="5871"/>
                  </a:cubicBezTo>
                  <a:cubicBezTo>
                    <a:pt x="30114" y="5165"/>
                    <a:pt x="30652" y="4493"/>
                    <a:pt x="31492" y="4191"/>
                  </a:cubicBezTo>
                  <a:cubicBezTo>
                    <a:pt x="32332" y="3787"/>
                    <a:pt x="32500" y="2510"/>
                    <a:pt x="31660" y="1972"/>
                  </a:cubicBezTo>
                  <a:cubicBezTo>
                    <a:pt x="30379" y="1180"/>
                    <a:pt x="28112" y="1"/>
                    <a:pt x="25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
            <p:cNvSpPr/>
            <p:nvPr/>
          </p:nvSpPr>
          <p:spPr>
            <a:xfrm>
              <a:off x="3843175" y="4421550"/>
              <a:ext cx="108425" cy="21025"/>
            </a:xfrm>
            <a:custGeom>
              <a:rect b="b" l="l" r="r" t="t"/>
              <a:pathLst>
                <a:path extrusionOk="0" h="841" w="4337">
                  <a:moveTo>
                    <a:pt x="1" y="841"/>
                  </a:moveTo>
                  <a:lnTo>
                    <a:pt x="1" y="841"/>
                  </a:lnTo>
                  <a:lnTo>
                    <a:pt x="1" y="841"/>
                  </a:lnTo>
                  <a:close/>
                  <a:moveTo>
                    <a:pt x="4336" y="1"/>
                  </a:moveTo>
                  <a:cubicBezTo>
                    <a:pt x="3059" y="1"/>
                    <a:pt x="1547" y="303"/>
                    <a:pt x="1" y="841"/>
                  </a:cubicBezTo>
                  <a:cubicBezTo>
                    <a:pt x="1547" y="303"/>
                    <a:pt x="3059" y="1"/>
                    <a:pt x="4336" y="1"/>
                  </a:cubicBezTo>
                  <a:close/>
                  <a:moveTo>
                    <a:pt x="4336" y="1"/>
                  </a:moveTo>
                  <a:lnTo>
                    <a:pt x="4336" y="1"/>
                  </a:lnTo>
                  <a:lnTo>
                    <a:pt x="4336" y="1"/>
                  </a:lnTo>
                  <a:close/>
                </a:path>
              </a:pathLst>
            </a:custGeom>
            <a:solidFill>
              <a:srgbClr val="F6E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1"/>
            <p:cNvSpPr/>
            <p:nvPr/>
          </p:nvSpPr>
          <p:spPr>
            <a:xfrm>
              <a:off x="3780150" y="4789575"/>
              <a:ext cx="90775" cy="38675"/>
            </a:xfrm>
            <a:custGeom>
              <a:rect b="b" l="l" r="r" t="t"/>
              <a:pathLst>
                <a:path extrusionOk="0" h="1547" w="3631">
                  <a:moveTo>
                    <a:pt x="3631" y="0"/>
                  </a:moveTo>
                  <a:cubicBezTo>
                    <a:pt x="2219" y="0"/>
                    <a:pt x="841" y="840"/>
                    <a:pt x="1" y="1546"/>
                  </a:cubicBezTo>
                  <a:lnTo>
                    <a:pt x="1" y="1546"/>
                  </a:lnTo>
                  <a:cubicBezTo>
                    <a:pt x="841" y="840"/>
                    <a:pt x="2219" y="0"/>
                    <a:pt x="3631" y="0"/>
                  </a:cubicBezTo>
                  <a:close/>
                  <a:moveTo>
                    <a:pt x="3631" y="0"/>
                  </a:moveTo>
                  <a:lnTo>
                    <a:pt x="3631" y="0"/>
                  </a:lnTo>
                  <a:lnTo>
                    <a:pt x="3631" y="0"/>
                  </a:lnTo>
                  <a:close/>
                </a:path>
              </a:pathLst>
            </a:custGeom>
            <a:solidFill>
              <a:srgbClr val="DFA7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1"/>
            <p:cNvSpPr/>
            <p:nvPr/>
          </p:nvSpPr>
          <p:spPr>
            <a:xfrm>
              <a:off x="3769225" y="4828225"/>
              <a:ext cx="10950" cy="6725"/>
            </a:xfrm>
            <a:custGeom>
              <a:rect b="b" l="l" r="r" t="t"/>
              <a:pathLst>
                <a:path extrusionOk="0" h="269" w="438">
                  <a:moveTo>
                    <a:pt x="438" y="0"/>
                  </a:moveTo>
                  <a:cubicBezTo>
                    <a:pt x="303" y="0"/>
                    <a:pt x="135" y="135"/>
                    <a:pt x="1" y="269"/>
                  </a:cubicBezTo>
                  <a:cubicBezTo>
                    <a:pt x="135" y="135"/>
                    <a:pt x="303" y="0"/>
                    <a:pt x="438" y="0"/>
                  </a:cubicBezTo>
                  <a:close/>
                </a:path>
              </a:pathLst>
            </a:custGeom>
            <a:solidFill>
              <a:srgbClr val="D17D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1"/>
            <p:cNvSpPr/>
            <p:nvPr/>
          </p:nvSpPr>
          <p:spPr>
            <a:xfrm>
              <a:off x="3881825" y="4789575"/>
              <a:ext cx="31125" cy="25"/>
            </a:xfrm>
            <a:custGeom>
              <a:rect b="b" l="l" r="r" t="t"/>
              <a:pathLst>
                <a:path extrusionOk="0" h="1" w="1245">
                  <a:moveTo>
                    <a:pt x="538" y="0"/>
                  </a:moveTo>
                  <a:lnTo>
                    <a:pt x="538" y="0"/>
                  </a:lnTo>
                  <a:lnTo>
                    <a:pt x="538" y="0"/>
                  </a:lnTo>
                  <a:lnTo>
                    <a:pt x="538" y="0"/>
                  </a:lnTo>
                  <a:close/>
                  <a:moveTo>
                    <a:pt x="135" y="0"/>
                  </a:moveTo>
                  <a:lnTo>
                    <a:pt x="135" y="0"/>
                  </a:lnTo>
                  <a:lnTo>
                    <a:pt x="135" y="0"/>
                  </a:lnTo>
                  <a:close/>
                  <a:moveTo>
                    <a:pt x="135" y="0"/>
                  </a:moveTo>
                  <a:lnTo>
                    <a:pt x="135" y="0"/>
                  </a:lnTo>
                  <a:lnTo>
                    <a:pt x="135" y="0"/>
                  </a:lnTo>
                  <a:close/>
                  <a:moveTo>
                    <a:pt x="1" y="0"/>
                  </a:moveTo>
                  <a:lnTo>
                    <a:pt x="1" y="0"/>
                  </a:lnTo>
                  <a:lnTo>
                    <a:pt x="1" y="0"/>
                  </a:lnTo>
                  <a:close/>
                  <a:moveTo>
                    <a:pt x="1244" y="0"/>
                  </a:moveTo>
                  <a:lnTo>
                    <a:pt x="538" y="0"/>
                  </a:lnTo>
                  <a:close/>
                </a:path>
              </a:pathLst>
            </a:custGeom>
            <a:solidFill>
              <a:srgbClr val="DFA7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1"/>
            <p:cNvSpPr/>
            <p:nvPr/>
          </p:nvSpPr>
          <p:spPr>
            <a:xfrm>
              <a:off x="3454150" y="4866025"/>
              <a:ext cx="115975" cy="17675"/>
            </a:xfrm>
            <a:custGeom>
              <a:rect b="b" l="l" r="r" t="t"/>
              <a:pathLst>
                <a:path extrusionOk="0" h="707" w="4639">
                  <a:moveTo>
                    <a:pt x="4639" y="437"/>
                  </a:moveTo>
                  <a:lnTo>
                    <a:pt x="4639" y="437"/>
                  </a:lnTo>
                  <a:lnTo>
                    <a:pt x="4639" y="437"/>
                  </a:lnTo>
                  <a:close/>
                  <a:moveTo>
                    <a:pt x="2253" y="1"/>
                  </a:moveTo>
                  <a:cubicBezTo>
                    <a:pt x="707" y="1"/>
                    <a:pt x="135" y="706"/>
                    <a:pt x="1" y="706"/>
                  </a:cubicBezTo>
                  <a:cubicBezTo>
                    <a:pt x="135" y="706"/>
                    <a:pt x="707" y="1"/>
                    <a:pt x="2253" y="1"/>
                  </a:cubicBezTo>
                  <a:close/>
                  <a:moveTo>
                    <a:pt x="2253" y="1"/>
                  </a:moveTo>
                  <a:lnTo>
                    <a:pt x="2253" y="1"/>
                  </a:lnTo>
                  <a:lnTo>
                    <a:pt x="2253" y="1"/>
                  </a:lnTo>
                  <a:close/>
                </a:path>
              </a:pathLst>
            </a:custGeom>
            <a:solidFill>
              <a:srgbClr val="DFA7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1"/>
            <p:cNvSpPr/>
            <p:nvPr/>
          </p:nvSpPr>
          <p:spPr>
            <a:xfrm>
              <a:off x="4059950" y="4568600"/>
              <a:ext cx="21025" cy="38675"/>
            </a:xfrm>
            <a:custGeom>
              <a:rect b="b" l="l" r="r" t="t"/>
              <a:pathLst>
                <a:path extrusionOk="0" h="1547" w="841">
                  <a:moveTo>
                    <a:pt x="1" y="1546"/>
                  </a:moveTo>
                  <a:lnTo>
                    <a:pt x="1" y="1546"/>
                  </a:lnTo>
                  <a:lnTo>
                    <a:pt x="1" y="1546"/>
                  </a:lnTo>
                  <a:lnTo>
                    <a:pt x="1" y="1546"/>
                  </a:lnTo>
                  <a:close/>
                  <a:moveTo>
                    <a:pt x="706" y="437"/>
                  </a:moveTo>
                  <a:cubicBezTo>
                    <a:pt x="841" y="1412"/>
                    <a:pt x="437" y="1546"/>
                    <a:pt x="1" y="1546"/>
                  </a:cubicBezTo>
                  <a:cubicBezTo>
                    <a:pt x="437" y="1546"/>
                    <a:pt x="841" y="1412"/>
                    <a:pt x="706" y="437"/>
                  </a:cubicBezTo>
                  <a:close/>
                  <a:moveTo>
                    <a:pt x="572" y="0"/>
                  </a:moveTo>
                  <a:lnTo>
                    <a:pt x="572" y="0"/>
                  </a:lnTo>
                  <a:cubicBezTo>
                    <a:pt x="572" y="134"/>
                    <a:pt x="572" y="303"/>
                    <a:pt x="706" y="437"/>
                  </a:cubicBezTo>
                  <a:lnTo>
                    <a:pt x="706" y="437"/>
                  </a:lnTo>
                  <a:lnTo>
                    <a:pt x="706" y="437"/>
                  </a:lnTo>
                  <a:cubicBezTo>
                    <a:pt x="572" y="303"/>
                    <a:pt x="572" y="134"/>
                    <a:pt x="572" y="0"/>
                  </a:cubicBezTo>
                  <a:close/>
                </a:path>
              </a:pathLst>
            </a:custGeom>
            <a:solidFill>
              <a:srgbClr val="D17D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1"/>
            <p:cNvSpPr/>
            <p:nvPr/>
          </p:nvSpPr>
          <p:spPr>
            <a:xfrm>
              <a:off x="3612125" y="4222425"/>
              <a:ext cx="227725" cy="367200"/>
            </a:xfrm>
            <a:custGeom>
              <a:rect b="b" l="l" r="r" t="t"/>
              <a:pathLst>
                <a:path extrusionOk="0" h="14688" w="9109">
                  <a:moveTo>
                    <a:pt x="2655" y="0"/>
                  </a:moveTo>
                  <a:lnTo>
                    <a:pt x="2655" y="0"/>
                  </a:lnTo>
                  <a:cubicBezTo>
                    <a:pt x="3495" y="3630"/>
                    <a:pt x="4336" y="9646"/>
                    <a:pt x="2655" y="12738"/>
                  </a:cubicBezTo>
                  <a:cubicBezTo>
                    <a:pt x="2655" y="12872"/>
                    <a:pt x="2655" y="13007"/>
                    <a:pt x="2521" y="13141"/>
                  </a:cubicBezTo>
                  <a:cubicBezTo>
                    <a:pt x="2521" y="13578"/>
                    <a:pt x="2218" y="13981"/>
                    <a:pt x="1815" y="14150"/>
                  </a:cubicBezTo>
                  <a:cubicBezTo>
                    <a:pt x="2218" y="13981"/>
                    <a:pt x="2521" y="13847"/>
                    <a:pt x="2790" y="13713"/>
                  </a:cubicBezTo>
                  <a:cubicBezTo>
                    <a:pt x="3361" y="13578"/>
                    <a:pt x="3764" y="13309"/>
                    <a:pt x="4336" y="13007"/>
                  </a:cubicBezTo>
                  <a:cubicBezTo>
                    <a:pt x="6016" y="12032"/>
                    <a:pt x="7697" y="10621"/>
                    <a:pt x="9108" y="8806"/>
                  </a:cubicBezTo>
                  <a:cubicBezTo>
                    <a:pt x="7831" y="6991"/>
                    <a:pt x="6722" y="5176"/>
                    <a:pt x="5747" y="3059"/>
                  </a:cubicBezTo>
                  <a:cubicBezTo>
                    <a:pt x="5310" y="1950"/>
                    <a:pt x="4470" y="706"/>
                    <a:pt x="2655" y="0"/>
                  </a:cubicBezTo>
                  <a:close/>
                  <a:moveTo>
                    <a:pt x="1815" y="14150"/>
                  </a:moveTo>
                  <a:lnTo>
                    <a:pt x="1815" y="14150"/>
                  </a:lnTo>
                  <a:cubicBezTo>
                    <a:pt x="1596" y="14253"/>
                    <a:pt x="1356" y="14336"/>
                    <a:pt x="1115" y="14407"/>
                  </a:cubicBezTo>
                  <a:lnTo>
                    <a:pt x="1115" y="14407"/>
                  </a:lnTo>
                  <a:cubicBezTo>
                    <a:pt x="1346" y="14373"/>
                    <a:pt x="1592" y="14261"/>
                    <a:pt x="1815" y="14150"/>
                  </a:cubicBezTo>
                  <a:close/>
                  <a:moveTo>
                    <a:pt x="1115" y="14407"/>
                  </a:moveTo>
                  <a:cubicBezTo>
                    <a:pt x="1067" y="14415"/>
                    <a:pt x="1021" y="14418"/>
                    <a:pt x="975" y="14418"/>
                  </a:cubicBezTo>
                  <a:cubicBezTo>
                    <a:pt x="975" y="14418"/>
                    <a:pt x="896" y="14418"/>
                    <a:pt x="859" y="14478"/>
                  </a:cubicBezTo>
                  <a:lnTo>
                    <a:pt x="859" y="14478"/>
                  </a:lnTo>
                  <a:cubicBezTo>
                    <a:pt x="944" y="14456"/>
                    <a:pt x="1030" y="14432"/>
                    <a:pt x="1115" y="14407"/>
                  </a:cubicBezTo>
                  <a:close/>
                  <a:moveTo>
                    <a:pt x="859" y="14478"/>
                  </a:moveTo>
                  <a:cubicBezTo>
                    <a:pt x="557" y="14558"/>
                    <a:pt x="259" y="14623"/>
                    <a:pt x="0" y="14687"/>
                  </a:cubicBezTo>
                  <a:cubicBezTo>
                    <a:pt x="269" y="14687"/>
                    <a:pt x="538" y="14553"/>
                    <a:pt x="840" y="14553"/>
                  </a:cubicBezTo>
                  <a:cubicBezTo>
                    <a:pt x="840" y="14521"/>
                    <a:pt x="848" y="14497"/>
                    <a:pt x="859" y="1447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1"/>
            <p:cNvSpPr/>
            <p:nvPr/>
          </p:nvSpPr>
          <p:spPr>
            <a:xfrm>
              <a:off x="3450800" y="4421550"/>
              <a:ext cx="675550" cy="465500"/>
            </a:xfrm>
            <a:custGeom>
              <a:rect b="b" l="l" r="r" t="t"/>
              <a:pathLst>
                <a:path extrusionOk="0" h="18620" w="27022">
                  <a:moveTo>
                    <a:pt x="20031" y="1"/>
                  </a:moveTo>
                  <a:cubicBezTo>
                    <a:pt x="18754" y="1"/>
                    <a:pt x="17242" y="303"/>
                    <a:pt x="15696" y="841"/>
                  </a:cubicBezTo>
                  <a:lnTo>
                    <a:pt x="15561" y="841"/>
                  </a:lnTo>
                  <a:cubicBezTo>
                    <a:pt x="14150" y="2656"/>
                    <a:pt x="12469" y="4067"/>
                    <a:pt x="10789" y="5042"/>
                  </a:cubicBezTo>
                  <a:cubicBezTo>
                    <a:pt x="10217" y="5344"/>
                    <a:pt x="9814" y="5613"/>
                    <a:pt x="9243" y="5748"/>
                  </a:cubicBezTo>
                  <a:cubicBezTo>
                    <a:pt x="8974" y="5882"/>
                    <a:pt x="8671" y="6016"/>
                    <a:pt x="8268" y="6185"/>
                  </a:cubicBezTo>
                  <a:cubicBezTo>
                    <a:pt x="7697" y="6453"/>
                    <a:pt x="6991" y="6588"/>
                    <a:pt x="6453" y="6722"/>
                  </a:cubicBezTo>
                  <a:lnTo>
                    <a:pt x="6319" y="6722"/>
                  </a:lnTo>
                  <a:cubicBezTo>
                    <a:pt x="6151" y="6722"/>
                    <a:pt x="6016" y="6722"/>
                    <a:pt x="5882" y="6857"/>
                  </a:cubicBezTo>
                  <a:lnTo>
                    <a:pt x="3361" y="6857"/>
                  </a:lnTo>
                  <a:cubicBezTo>
                    <a:pt x="1109" y="10386"/>
                    <a:pt x="269" y="15259"/>
                    <a:pt x="0" y="18620"/>
                  </a:cubicBezTo>
                  <a:cubicBezTo>
                    <a:pt x="0" y="18620"/>
                    <a:pt x="135" y="18620"/>
                    <a:pt x="135" y="18485"/>
                  </a:cubicBezTo>
                  <a:cubicBezTo>
                    <a:pt x="269" y="18485"/>
                    <a:pt x="841" y="17780"/>
                    <a:pt x="2387" y="17780"/>
                  </a:cubicBezTo>
                  <a:cubicBezTo>
                    <a:pt x="3092" y="17780"/>
                    <a:pt x="3798" y="17948"/>
                    <a:pt x="4773" y="18216"/>
                  </a:cubicBezTo>
                  <a:cubicBezTo>
                    <a:pt x="5176" y="18351"/>
                    <a:pt x="5479" y="18485"/>
                    <a:pt x="5882" y="18620"/>
                  </a:cubicBezTo>
                  <a:cubicBezTo>
                    <a:pt x="6016" y="15427"/>
                    <a:pt x="6588" y="12604"/>
                    <a:pt x="7159" y="10218"/>
                  </a:cubicBezTo>
                  <a:cubicBezTo>
                    <a:pt x="7159" y="10083"/>
                    <a:pt x="7293" y="9949"/>
                    <a:pt x="7428" y="9949"/>
                  </a:cubicBezTo>
                  <a:cubicBezTo>
                    <a:pt x="7562" y="9949"/>
                    <a:pt x="7697" y="10083"/>
                    <a:pt x="7697" y="10218"/>
                  </a:cubicBezTo>
                  <a:lnTo>
                    <a:pt x="10923" y="18351"/>
                  </a:lnTo>
                  <a:cubicBezTo>
                    <a:pt x="11494" y="18216"/>
                    <a:pt x="11763" y="17948"/>
                    <a:pt x="11898" y="17511"/>
                  </a:cubicBezTo>
                  <a:cubicBezTo>
                    <a:pt x="12200" y="17242"/>
                    <a:pt x="12335" y="16805"/>
                    <a:pt x="12604" y="16670"/>
                  </a:cubicBezTo>
                  <a:lnTo>
                    <a:pt x="12604" y="16536"/>
                  </a:lnTo>
                  <a:lnTo>
                    <a:pt x="12738" y="16536"/>
                  </a:lnTo>
                  <a:cubicBezTo>
                    <a:pt x="12872" y="16402"/>
                    <a:pt x="13040" y="16267"/>
                    <a:pt x="13175" y="16267"/>
                  </a:cubicBezTo>
                  <a:cubicBezTo>
                    <a:pt x="14015" y="15561"/>
                    <a:pt x="15393" y="14721"/>
                    <a:pt x="16805" y="14721"/>
                  </a:cubicBezTo>
                  <a:lnTo>
                    <a:pt x="18485" y="14721"/>
                  </a:lnTo>
                  <a:cubicBezTo>
                    <a:pt x="17914" y="13578"/>
                    <a:pt x="17242" y="12200"/>
                    <a:pt x="16099" y="10654"/>
                  </a:cubicBezTo>
                  <a:cubicBezTo>
                    <a:pt x="14721" y="8705"/>
                    <a:pt x="16099" y="6185"/>
                    <a:pt x="18351" y="6185"/>
                  </a:cubicBezTo>
                  <a:lnTo>
                    <a:pt x="18922" y="6185"/>
                  </a:lnTo>
                  <a:cubicBezTo>
                    <a:pt x="20434" y="6453"/>
                    <a:pt x="22115" y="6857"/>
                    <a:pt x="23795" y="7294"/>
                  </a:cubicBezTo>
                  <a:lnTo>
                    <a:pt x="23963" y="7294"/>
                  </a:lnTo>
                  <a:cubicBezTo>
                    <a:pt x="23963" y="7294"/>
                    <a:pt x="24098" y="7428"/>
                    <a:pt x="24367" y="7428"/>
                  </a:cubicBezTo>
                  <a:cubicBezTo>
                    <a:pt x="24803" y="7428"/>
                    <a:pt x="25207" y="7294"/>
                    <a:pt x="25072" y="6319"/>
                  </a:cubicBezTo>
                  <a:cubicBezTo>
                    <a:pt x="24938" y="6185"/>
                    <a:pt x="24938" y="6016"/>
                    <a:pt x="24938" y="5882"/>
                  </a:cubicBezTo>
                  <a:cubicBezTo>
                    <a:pt x="24938" y="5176"/>
                    <a:pt x="25476" y="4504"/>
                    <a:pt x="26316" y="4202"/>
                  </a:cubicBezTo>
                  <a:cubicBezTo>
                    <a:pt x="26753" y="3933"/>
                    <a:pt x="27022" y="3496"/>
                    <a:pt x="27022" y="2958"/>
                  </a:cubicBezTo>
                  <a:cubicBezTo>
                    <a:pt x="27022" y="2656"/>
                    <a:pt x="26887" y="2252"/>
                    <a:pt x="26484" y="1983"/>
                  </a:cubicBezTo>
                  <a:cubicBezTo>
                    <a:pt x="25207" y="1143"/>
                    <a:pt x="22955" y="1"/>
                    <a:pt x="20031"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1"/>
            <p:cNvSpPr/>
            <p:nvPr/>
          </p:nvSpPr>
          <p:spPr>
            <a:xfrm>
              <a:off x="3051700" y="2918525"/>
              <a:ext cx="525150" cy="531650"/>
            </a:xfrm>
            <a:custGeom>
              <a:rect b="b" l="l" r="r" t="t"/>
              <a:pathLst>
                <a:path extrusionOk="0" h="21266" w="21006">
                  <a:moveTo>
                    <a:pt x="14057" y="1"/>
                  </a:moveTo>
                  <a:cubicBezTo>
                    <a:pt x="12636" y="1"/>
                    <a:pt x="11173" y="385"/>
                    <a:pt x="9948" y="769"/>
                  </a:cubicBezTo>
                  <a:cubicBezTo>
                    <a:pt x="4773" y="2281"/>
                    <a:pt x="1109" y="7490"/>
                    <a:pt x="437" y="12666"/>
                  </a:cubicBezTo>
                  <a:cubicBezTo>
                    <a:pt x="135" y="14884"/>
                    <a:pt x="0" y="17270"/>
                    <a:pt x="1546" y="18951"/>
                  </a:cubicBezTo>
                  <a:cubicBezTo>
                    <a:pt x="3092" y="20631"/>
                    <a:pt x="5478" y="21068"/>
                    <a:pt x="7562" y="21203"/>
                  </a:cubicBezTo>
                  <a:cubicBezTo>
                    <a:pt x="8090" y="21239"/>
                    <a:pt x="8660" y="21266"/>
                    <a:pt x="9250" y="21266"/>
                  </a:cubicBezTo>
                  <a:cubicBezTo>
                    <a:pt x="10837" y="21266"/>
                    <a:pt x="12569" y="21073"/>
                    <a:pt x="14015" y="20362"/>
                  </a:cubicBezTo>
                  <a:cubicBezTo>
                    <a:pt x="16401" y="19253"/>
                    <a:pt x="18351" y="16733"/>
                    <a:pt x="19460" y="14347"/>
                  </a:cubicBezTo>
                  <a:cubicBezTo>
                    <a:pt x="20300" y="12364"/>
                    <a:pt x="20871" y="10414"/>
                    <a:pt x="20871" y="8331"/>
                  </a:cubicBezTo>
                  <a:cubicBezTo>
                    <a:pt x="20871" y="7322"/>
                    <a:pt x="21006" y="6213"/>
                    <a:pt x="20737" y="5373"/>
                  </a:cubicBezTo>
                  <a:cubicBezTo>
                    <a:pt x="20602" y="4667"/>
                    <a:pt x="19594" y="2852"/>
                    <a:pt x="18754" y="2718"/>
                  </a:cubicBezTo>
                  <a:cubicBezTo>
                    <a:pt x="18351" y="2012"/>
                    <a:pt x="17779" y="1441"/>
                    <a:pt x="17376" y="1038"/>
                  </a:cubicBezTo>
                  <a:cubicBezTo>
                    <a:pt x="16410" y="271"/>
                    <a:pt x="15248" y="1"/>
                    <a:pt x="140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1"/>
            <p:cNvSpPr/>
            <p:nvPr/>
          </p:nvSpPr>
          <p:spPr>
            <a:xfrm>
              <a:off x="3087950" y="2992550"/>
              <a:ext cx="492275" cy="382775"/>
            </a:xfrm>
            <a:custGeom>
              <a:rect b="b" l="l" r="r" t="t"/>
              <a:pathLst>
                <a:path extrusionOk="0" h="15311" w="19691">
                  <a:moveTo>
                    <a:pt x="16785" y="1"/>
                  </a:moveTo>
                  <a:cubicBezTo>
                    <a:pt x="16275" y="1"/>
                    <a:pt x="15742" y="184"/>
                    <a:pt x="15220" y="597"/>
                  </a:cubicBezTo>
                  <a:cubicBezTo>
                    <a:pt x="9339" y="5638"/>
                    <a:pt x="1508" y="6042"/>
                    <a:pt x="1205" y="6344"/>
                  </a:cubicBezTo>
                  <a:cubicBezTo>
                    <a:pt x="0" y="6865"/>
                    <a:pt x="4414" y="15310"/>
                    <a:pt x="8665" y="15310"/>
                  </a:cubicBezTo>
                  <a:cubicBezTo>
                    <a:pt x="8800" y="15310"/>
                    <a:pt x="8935" y="15302"/>
                    <a:pt x="9070" y="15284"/>
                  </a:cubicBezTo>
                  <a:cubicBezTo>
                    <a:pt x="9204" y="13469"/>
                    <a:pt x="9204" y="12360"/>
                    <a:pt x="11019" y="11251"/>
                  </a:cubicBezTo>
                  <a:cubicBezTo>
                    <a:pt x="12431" y="10545"/>
                    <a:pt x="13943" y="10243"/>
                    <a:pt x="15220" y="9571"/>
                  </a:cubicBezTo>
                  <a:cubicBezTo>
                    <a:pt x="16632" y="8562"/>
                    <a:pt x="18010" y="7319"/>
                    <a:pt x="18850" y="5907"/>
                  </a:cubicBezTo>
                  <a:cubicBezTo>
                    <a:pt x="19152" y="5202"/>
                    <a:pt x="19690" y="3958"/>
                    <a:pt x="19690" y="3118"/>
                  </a:cubicBezTo>
                  <a:cubicBezTo>
                    <a:pt x="19395" y="1370"/>
                    <a:pt x="18180" y="1"/>
                    <a:pt x="167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1"/>
            <p:cNvSpPr/>
            <p:nvPr/>
          </p:nvSpPr>
          <p:spPr>
            <a:xfrm>
              <a:off x="3541550" y="4078750"/>
              <a:ext cx="122675" cy="203700"/>
            </a:xfrm>
            <a:custGeom>
              <a:rect b="b" l="l" r="r" t="t"/>
              <a:pathLst>
                <a:path extrusionOk="0" h="8148" w="4907">
                  <a:moveTo>
                    <a:pt x="840" y="0"/>
                  </a:moveTo>
                  <a:lnTo>
                    <a:pt x="303" y="4067"/>
                  </a:lnTo>
                  <a:lnTo>
                    <a:pt x="168" y="5882"/>
                  </a:lnTo>
                  <a:cubicBezTo>
                    <a:pt x="0" y="6991"/>
                    <a:pt x="840" y="7965"/>
                    <a:pt x="1849" y="8133"/>
                  </a:cubicBezTo>
                  <a:cubicBezTo>
                    <a:pt x="1927" y="8143"/>
                    <a:pt x="2005" y="8148"/>
                    <a:pt x="2083" y="8148"/>
                  </a:cubicBezTo>
                  <a:cubicBezTo>
                    <a:pt x="3109" y="8148"/>
                    <a:pt x="4067" y="7347"/>
                    <a:pt x="4067" y="6285"/>
                  </a:cubicBezTo>
                  <a:lnTo>
                    <a:pt x="4201" y="6285"/>
                  </a:lnTo>
                  <a:lnTo>
                    <a:pt x="4907" y="404"/>
                  </a:lnTo>
                  <a:lnTo>
                    <a:pt x="840" y="0"/>
                  </a:ln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1"/>
            <p:cNvSpPr/>
            <p:nvPr/>
          </p:nvSpPr>
          <p:spPr>
            <a:xfrm>
              <a:off x="3549100" y="4141750"/>
              <a:ext cx="105050" cy="94150"/>
            </a:xfrm>
            <a:custGeom>
              <a:rect b="b" l="l" r="r" t="t"/>
              <a:pathLst>
                <a:path extrusionOk="0" h="3766" w="4202">
                  <a:moveTo>
                    <a:pt x="269" y="1"/>
                  </a:moveTo>
                  <a:lnTo>
                    <a:pt x="135" y="1244"/>
                  </a:lnTo>
                  <a:lnTo>
                    <a:pt x="1" y="1547"/>
                  </a:lnTo>
                  <a:cubicBezTo>
                    <a:pt x="841" y="2387"/>
                    <a:pt x="2084" y="3227"/>
                    <a:pt x="3899" y="3765"/>
                  </a:cubicBezTo>
                  <a:lnTo>
                    <a:pt x="4202" y="1412"/>
                  </a:lnTo>
                  <a:cubicBezTo>
                    <a:pt x="2790" y="975"/>
                    <a:pt x="1378" y="572"/>
                    <a:pt x="269" y="1"/>
                  </a:cubicBezTo>
                  <a:close/>
                </a:path>
              </a:pathLst>
            </a:custGeom>
            <a:solidFill>
              <a:srgbClr val="E2A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1"/>
            <p:cNvSpPr/>
            <p:nvPr/>
          </p:nvSpPr>
          <p:spPr>
            <a:xfrm>
              <a:off x="3258375" y="3133450"/>
              <a:ext cx="1029300" cy="1071850"/>
            </a:xfrm>
            <a:custGeom>
              <a:rect b="b" l="l" r="r" t="t"/>
              <a:pathLst>
                <a:path extrusionOk="0" h="42874" w="41172">
                  <a:moveTo>
                    <a:pt x="20617" y="1"/>
                  </a:moveTo>
                  <a:cubicBezTo>
                    <a:pt x="10352" y="1"/>
                    <a:pt x="2239" y="8053"/>
                    <a:pt x="572" y="18353"/>
                  </a:cubicBezTo>
                  <a:cubicBezTo>
                    <a:pt x="1" y="21579"/>
                    <a:pt x="135" y="24638"/>
                    <a:pt x="976" y="27595"/>
                  </a:cubicBezTo>
                  <a:cubicBezTo>
                    <a:pt x="404" y="28570"/>
                    <a:pt x="270" y="29544"/>
                    <a:pt x="270" y="30654"/>
                  </a:cubicBezTo>
                  <a:cubicBezTo>
                    <a:pt x="572" y="33040"/>
                    <a:pt x="2522" y="34720"/>
                    <a:pt x="4773" y="35023"/>
                  </a:cubicBezTo>
                  <a:cubicBezTo>
                    <a:pt x="6454" y="36972"/>
                    <a:pt x="8672" y="38787"/>
                    <a:pt x="11495" y="40198"/>
                  </a:cubicBezTo>
                  <a:cubicBezTo>
                    <a:pt x="14688" y="41744"/>
                    <a:pt x="18620" y="42719"/>
                    <a:pt x="23090" y="42853"/>
                  </a:cubicBezTo>
                  <a:cubicBezTo>
                    <a:pt x="23399" y="42867"/>
                    <a:pt x="23705" y="42873"/>
                    <a:pt x="24009" y="42873"/>
                  </a:cubicBezTo>
                  <a:cubicBezTo>
                    <a:pt x="29918" y="42873"/>
                    <a:pt x="34788" y="40418"/>
                    <a:pt x="36130" y="36838"/>
                  </a:cubicBezTo>
                  <a:cubicBezTo>
                    <a:pt x="36399" y="36266"/>
                    <a:pt x="36534" y="35560"/>
                    <a:pt x="36534" y="35023"/>
                  </a:cubicBezTo>
                  <a:cubicBezTo>
                    <a:pt x="36534" y="34451"/>
                    <a:pt x="36702" y="33880"/>
                    <a:pt x="36702" y="33477"/>
                  </a:cubicBezTo>
                  <a:cubicBezTo>
                    <a:pt x="36970" y="32334"/>
                    <a:pt x="37374" y="31225"/>
                    <a:pt x="37945" y="30116"/>
                  </a:cubicBezTo>
                  <a:cubicBezTo>
                    <a:pt x="38516" y="29141"/>
                    <a:pt x="38920" y="28133"/>
                    <a:pt x="39357" y="27158"/>
                  </a:cubicBezTo>
                  <a:cubicBezTo>
                    <a:pt x="40062" y="25209"/>
                    <a:pt x="40466" y="23260"/>
                    <a:pt x="40600" y="21008"/>
                  </a:cubicBezTo>
                  <a:cubicBezTo>
                    <a:pt x="41171" y="9816"/>
                    <a:pt x="32198" y="271"/>
                    <a:pt x="20872" y="2"/>
                  </a:cubicBezTo>
                  <a:cubicBezTo>
                    <a:pt x="20787" y="1"/>
                    <a:pt x="20702" y="1"/>
                    <a:pt x="20617" y="1"/>
                  </a:cubicBez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1"/>
            <p:cNvSpPr/>
            <p:nvPr/>
          </p:nvSpPr>
          <p:spPr>
            <a:xfrm>
              <a:off x="3265100" y="3472950"/>
              <a:ext cx="882250" cy="665475"/>
            </a:xfrm>
            <a:custGeom>
              <a:rect b="b" l="l" r="r" t="t"/>
              <a:pathLst>
                <a:path extrusionOk="0" h="26619" w="35290">
                  <a:moveTo>
                    <a:pt x="28434" y="0"/>
                  </a:moveTo>
                  <a:lnTo>
                    <a:pt x="28434" y="0"/>
                  </a:lnTo>
                  <a:cubicBezTo>
                    <a:pt x="28299" y="2521"/>
                    <a:pt x="25207" y="5042"/>
                    <a:pt x="23258" y="6151"/>
                  </a:cubicBezTo>
                  <a:cubicBezTo>
                    <a:pt x="22283" y="6857"/>
                    <a:pt x="21006" y="7428"/>
                    <a:pt x="19897" y="7831"/>
                  </a:cubicBezTo>
                  <a:lnTo>
                    <a:pt x="20603" y="7831"/>
                  </a:lnTo>
                  <a:cubicBezTo>
                    <a:pt x="21846" y="7831"/>
                    <a:pt x="22989" y="7999"/>
                    <a:pt x="24098" y="8403"/>
                  </a:cubicBezTo>
                  <a:lnTo>
                    <a:pt x="26484" y="9243"/>
                  </a:lnTo>
                  <a:cubicBezTo>
                    <a:pt x="27022" y="8403"/>
                    <a:pt x="27593" y="7428"/>
                    <a:pt x="27862" y="6319"/>
                  </a:cubicBezTo>
                  <a:cubicBezTo>
                    <a:pt x="28434" y="4336"/>
                    <a:pt x="28434" y="2118"/>
                    <a:pt x="28434" y="0"/>
                  </a:cubicBezTo>
                  <a:close/>
                  <a:moveTo>
                    <a:pt x="35290" y="4907"/>
                  </a:moveTo>
                  <a:cubicBezTo>
                    <a:pt x="34046" y="6588"/>
                    <a:pt x="32904" y="8537"/>
                    <a:pt x="31391" y="9949"/>
                  </a:cubicBezTo>
                  <a:cubicBezTo>
                    <a:pt x="31089" y="10083"/>
                    <a:pt x="30685" y="10352"/>
                    <a:pt x="30383" y="10520"/>
                  </a:cubicBezTo>
                  <a:lnTo>
                    <a:pt x="32904" y="11495"/>
                  </a:lnTo>
                  <a:cubicBezTo>
                    <a:pt x="33072" y="11192"/>
                    <a:pt x="33206" y="11058"/>
                    <a:pt x="33341" y="10789"/>
                  </a:cubicBezTo>
                  <a:cubicBezTo>
                    <a:pt x="34584" y="8974"/>
                    <a:pt x="34450" y="6857"/>
                    <a:pt x="35290" y="4907"/>
                  </a:cubicBezTo>
                  <a:close/>
                  <a:moveTo>
                    <a:pt x="16099" y="1546"/>
                  </a:moveTo>
                  <a:lnTo>
                    <a:pt x="16099" y="1546"/>
                  </a:lnTo>
                  <a:cubicBezTo>
                    <a:pt x="14990" y="1950"/>
                    <a:pt x="13310" y="3496"/>
                    <a:pt x="12470" y="4470"/>
                  </a:cubicBezTo>
                  <a:cubicBezTo>
                    <a:pt x="11495" y="5613"/>
                    <a:pt x="10655" y="6991"/>
                    <a:pt x="9949" y="8403"/>
                  </a:cubicBezTo>
                  <a:cubicBezTo>
                    <a:pt x="8840" y="11058"/>
                    <a:pt x="8705" y="14150"/>
                    <a:pt x="8403" y="16939"/>
                  </a:cubicBezTo>
                  <a:cubicBezTo>
                    <a:pt x="8134" y="16536"/>
                    <a:pt x="7563" y="15696"/>
                    <a:pt x="6857" y="14855"/>
                  </a:cubicBezTo>
                  <a:cubicBezTo>
                    <a:pt x="6017" y="14015"/>
                    <a:pt x="4908" y="13578"/>
                    <a:pt x="3799" y="13578"/>
                  </a:cubicBezTo>
                  <a:cubicBezTo>
                    <a:pt x="2253" y="13578"/>
                    <a:pt x="572" y="14553"/>
                    <a:pt x="1" y="16233"/>
                  </a:cubicBezTo>
                  <a:lnTo>
                    <a:pt x="1" y="16536"/>
                  </a:lnTo>
                  <a:lnTo>
                    <a:pt x="1" y="17074"/>
                  </a:lnTo>
                  <a:cubicBezTo>
                    <a:pt x="303" y="19460"/>
                    <a:pt x="2253" y="21140"/>
                    <a:pt x="4504" y="21443"/>
                  </a:cubicBezTo>
                  <a:cubicBezTo>
                    <a:pt x="6185" y="23392"/>
                    <a:pt x="8403" y="25207"/>
                    <a:pt x="11226" y="26618"/>
                  </a:cubicBezTo>
                  <a:cubicBezTo>
                    <a:pt x="9949" y="23526"/>
                    <a:pt x="9680" y="20602"/>
                    <a:pt x="9949" y="17779"/>
                  </a:cubicBezTo>
                  <a:cubicBezTo>
                    <a:pt x="10218" y="14015"/>
                    <a:pt x="12470" y="10789"/>
                    <a:pt x="15562" y="9108"/>
                  </a:cubicBezTo>
                  <a:cubicBezTo>
                    <a:pt x="14419" y="5311"/>
                    <a:pt x="16099" y="2118"/>
                    <a:pt x="16099" y="1546"/>
                  </a:cubicBezTo>
                  <a:close/>
                </a:path>
              </a:pathLst>
            </a:custGeom>
            <a:solidFill>
              <a:srgbClr val="E2A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1"/>
            <p:cNvSpPr/>
            <p:nvPr/>
          </p:nvSpPr>
          <p:spPr>
            <a:xfrm>
              <a:off x="3685225" y="3700650"/>
              <a:ext cx="206700" cy="179225"/>
            </a:xfrm>
            <a:custGeom>
              <a:rect b="b" l="l" r="r" t="t"/>
              <a:pathLst>
                <a:path extrusionOk="0" h="7169" w="8268">
                  <a:moveTo>
                    <a:pt x="706" y="0"/>
                  </a:moveTo>
                  <a:lnTo>
                    <a:pt x="706" y="0"/>
                  </a:lnTo>
                  <a:cubicBezTo>
                    <a:pt x="0" y="1546"/>
                    <a:pt x="706" y="2521"/>
                    <a:pt x="1277" y="3092"/>
                  </a:cubicBezTo>
                  <a:cubicBezTo>
                    <a:pt x="1143" y="3630"/>
                    <a:pt x="1143" y="4336"/>
                    <a:pt x="1412" y="4907"/>
                  </a:cubicBezTo>
                  <a:cubicBezTo>
                    <a:pt x="1864" y="6342"/>
                    <a:pt x="3177" y="7168"/>
                    <a:pt x="4538" y="7168"/>
                  </a:cubicBezTo>
                  <a:cubicBezTo>
                    <a:pt x="4898" y="7168"/>
                    <a:pt x="5261" y="7110"/>
                    <a:pt x="5613" y="6991"/>
                  </a:cubicBezTo>
                  <a:cubicBezTo>
                    <a:pt x="7428" y="6285"/>
                    <a:pt x="8268" y="4470"/>
                    <a:pt x="7696" y="2655"/>
                  </a:cubicBezTo>
                  <a:cubicBezTo>
                    <a:pt x="7264" y="1303"/>
                    <a:pt x="5895" y="408"/>
                    <a:pt x="4431" y="408"/>
                  </a:cubicBezTo>
                  <a:cubicBezTo>
                    <a:pt x="4076" y="408"/>
                    <a:pt x="3715" y="460"/>
                    <a:pt x="3361" y="572"/>
                  </a:cubicBezTo>
                  <a:cubicBezTo>
                    <a:pt x="2958" y="841"/>
                    <a:pt x="2521" y="975"/>
                    <a:pt x="2252" y="1244"/>
                  </a:cubicBezTo>
                  <a:cubicBezTo>
                    <a:pt x="1412" y="841"/>
                    <a:pt x="706"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1"/>
            <p:cNvSpPr/>
            <p:nvPr/>
          </p:nvSpPr>
          <p:spPr>
            <a:xfrm>
              <a:off x="4038950" y="3823750"/>
              <a:ext cx="195800" cy="143675"/>
            </a:xfrm>
            <a:custGeom>
              <a:rect b="b" l="l" r="r" t="t"/>
              <a:pathLst>
                <a:path extrusionOk="0" h="5747" w="7832">
                  <a:moveTo>
                    <a:pt x="3284" y="1"/>
                  </a:moveTo>
                  <a:cubicBezTo>
                    <a:pt x="2671" y="1"/>
                    <a:pt x="2057" y="176"/>
                    <a:pt x="1546" y="521"/>
                  </a:cubicBezTo>
                  <a:cubicBezTo>
                    <a:pt x="269" y="1529"/>
                    <a:pt x="0" y="3344"/>
                    <a:pt x="975" y="4588"/>
                  </a:cubicBezTo>
                  <a:cubicBezTo>
                    <a:pt x="1552" y="5344"/>
                    <a:pt x="2436" y="5747"/>
                    <a:pt x="3320" y="5747"/>
                  </a:cubicBezTo>
                  <a:cubicBezTo>
                    <a:pt x="3927" y="5747"/>
                    <a:pt x="4535" y="5556"/>
                    <a:pt x="5042" y="5159"/>
                  </a:cubicBezTo>
                  <a:cubicBezTo>
                    <a:pt x="5176" y="5024"/>
                    <a:pt x="5479" y="4722"/>
                    <a:pt x="5613" y="4588"/>
                  </a:cubicBezTo>
                  <a:cubicBezTo>
                    <a:pt x="5716" y="4605"/>
                    <a:pt x="5814" y="4613"/>
                    <a:pt x="5908" y="4613"/>
                  </a:cubicBezTo>
                  <a:cubicBezTo>
                    <a:pt x="7472" y="4613"/>
                    <a:pt x="7831" y="2370"/>
                    <a:pt x="7831" y="2369"/>
                  </a:cubicBezTo>
                  <a:lnTo>
                    <a:pt x="7831" y="2369"/>
                  </a:lnTo>
                  <a:cubicBezTo>
                    <a:pt x="7318" y="2780"/>
                    <a:pt x="6863" y="2956"/>
                    <a:pt x="6482" y="2956"/>
                  </a:cubicBezTo>
                  <a:cubicBezTo>
                    <a:pt x="6364" y="2956"/>
                    <a:pt x="6254" y="2939"/>
                    <a:pt x="6151" y="2907"/>
                  </a:cubicBezTo>
                  <a:cubicBezTo>
                    <a:pt x="6151" y="2369"/>
                    <a:pt x="6016" y="1664"/>
                    <a:pt x="5613" y="1092"/>
                  </a:cubicBezTo>
                  <a:cubicBezTo>
                    <a:pt x="5039" y="360"/>
                    <a:pt x="4162" y="1"/>
                    <a:pt x="3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1"/>
            <p:cNvSpPr/>
            <p:nvPr/>
          </p:nvSpPr>
          <p:spPr>
            <a:xfrm>
              <a:off x="3604550" y="3828625"/>
              <a:ext cx="217650" cy="125525"/>
            </a:xfrm>
            <a:custGeom>
              <a:rect b="b" l="l" r="r" t="t"/>
              <a:pathLst>
                <a:path extrusionOk="0" h="5021" w="8706">
                  <a:moveTo>
                    <a:pt x="2648" y="1"/>
                  </a:moveTo>
                  <a:cubicBezTo>
                    <a:pt x="1544" y="1"/>
                    <a:pt x="680" y="364"/>
                    <a:pt x="438" y="1032"/>
                  </a:cubicBezTo>
                  <a:cubicBezTo>
                    <a:pt x="1" y="2174"/>
                    <a:pt x="1412" y="3687"/>
                    <a:pt x="3530" y="4527"/>
                  </a:cubicBezTo>
                  <a:cubicBezTo>
                    <a:pt x="4412" y="4861"/>
                    <a:pt x="5279" y="5020"/>
                    <a:pt x="6028" y="5020"/>
                  </a:cubicBezTo>
                  <a:cubicBezTo>
                    <a:pt x="7162" y="5020"/>
                    <a:pt x="8026" y="4657"/>
                    <a:pt x="8268" y="3989"/>
                  </a:cubicBezTo>
                  <a:cubicBezTo>
                    <a:pt x="8705" y="2847"/>
                    <a:pt x="7294" y="1334"/>
                    <a:pt x="5042" y="494"/>
                  </a:cubicBezTo>
                  <a:cubicBezTo>
                    <a:pt x="4213" y="160"/>
                    <a:pt x="3378" y="1"/>
                    <a:pt x="2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1"/>
            <p:cNvSpPr/>
            <p:nvPr/>
          </p:nvSpPr>
          <p:spPr>
            <a:xfrm>
              <a:off x="4042300" y="3956900"/>
              <a:ext cx="133625" cy="97500"/>
            </a:xfrm>
            <a:custGeom>
              <a:rect b="b" l="l" r="r" t="t"/>
              <a:pathLst>
                <a:path extrusionOk="0" h="3900" w="5345">
                  <a:moveTo>
                    <a:pt x="2841" y="1"/>
                  </a:moveTo>
                  <a:cubicBezTo>
                    <a:pt x="2421" y="1"/>
                    <a:pt x="2034" y="35"/>
                    <a:pt x="1681" y="102"/>
                  </a:cubicBezTo>
                  <a:cubicBezTo>
                    <a:pt x="975" y="236"/>
                    <a:pt x="438" y="673"/>
                    <a:pt x="303" y="1076"/>
                  </a:cubicBezTo>
                  <a:cubicBezTo>
                    <a:pt x="1" y="2085"/>
                    <a:pt x="1412" y="3328"/>
                    <a:pt x="3362" y="3765"/>
                  </a:cubicBezTo>
                  <a:cubicBezTo>
                    <a:pt x="3933" y="3900"/>
                    <a:pt x="4336" y="3900"/>
                    <a:pt x="4773" y="3900"/>
                  </a:cubicBezTo>
                  <a:cubicBezTo>
                    <a:pt x="5042" y="3328"/>
                    <a:pt x="5177" y="2622"/>
                    <a:pt x="5177" y="2085"/>
                  </a:cubicBezTo>
                  <a:cubicBezTo>
                    <a:pt x="5177" y="1513"/>
                    <a:pt x="5345" y="942"/>
                    <a:pt x="5345" y="539"/>
                  </a:cubicBezTo>
                  <a:cubicBezTo>
                    <a:pt x="5042" y="404"/>
                    <a:pt x="4773" y="236"/>
                    <a:pt x="4336" y="236"/>
                  </a:cubicBezTo>
                  <a:cubicBezTo>
                    <a:pt x="4336" y="102"/>
                    <a:pt x="4202" y="102"/>
                    <a:pt x="4202" y="102"/>
                  </a:cubicBezTo>
                  <a:cubicBezTo>
                    <a:pt x="3715" y="35"/>
                    <a:pt x="3261" y="1"/>
                    <a:pt x="2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1"/>
            <p:cNvSpPr/>
            <p:nvPr/>
          </p:nvSpPr>
          <p:spPr>
            <a:xfrm>
              <a:off x="3853250" y="3937125"/>
              <a:ext cx="133625" cy="124000"/>
            </a:xfrm>
            <a:custGeom>
              <a:rect b="b" l="l" r="r" t="t"/>
              <a:pathLst>
                <a:path extrusionOk="0" h="4960" w="5345">
                  <a:moveTo>
                    <a:pt x="1048" y="0"/>
                  </a:moveTo>
                  <a:cubicBezTo>
                    <a:pt x="843" y="0"/>
                    <a:pt x="671" y="132"/>
                    <a:pt x="572" y="355"/>
                  </a:cubicBezTo>
                  <a:cubicBezTo>
                    <a:pt x="1" y="2035"/>
                    <a:pt x="841" y="3850"/>
                    <a:pt x="2521" y="4691"/>
                  </a:cubicBezTo>
                  <a:cubicBezTo>
                    <a:pt x="2958" y="4825"/>
                    <a:pt x="3496" y="4959"/>
                    <a:pt x="3933" y="4959"/>
                  </a:cubicBezTo>
                  <a:cubicBezTo>
                    <a:pt x="4202" y="4959"/>
                    <a:pt x="4504" y="4959"/>
                    <a:pt x="4773" y="4825"/>
                  </a:cubicBezTo>
                  <a:cubicBezTo>
                    <a:pt x="5042" y="4825"/>
                    <a:pt x="5345" y="4556"/>
                    <a:pt x="5177" y="4254"/>
                  </a:cubicBezTo>
                  <a:cubicBezTo>
                    <a:pt x="5177" y="3985"/>
                    <a:pt x="4908" y="3850"/>
                    <a:pt x="4639" y="3850"/>
                  </a:cubicBezTo>
                  <a:cubicBezTo>
                    <a:pt x="4402" y="3906"/>
                    <a:pt x="4142" y="3939"/>
                    <a:pt x="3891" y="3939"/>
                  </a:cubicBezTo>
                  <a:cubicBezTo>
                    <a:pt x="3535" y="3939"/>
                    <a:pt x="3195" y="3873"/>
                    <a:pt x="2958" y="3716"/>
                  </a:cubicBezTo>
                  <a:cubicBezTo>
                    <a:pt x="1681" y="3145"/>
                    <a:pt x="1144" y="1867"/>
                    <a:pt x="1547" y="624"/>
                  </a:cubicBezTo>
                  <a:cubicBezTo>
                    <a:pt x="1681" y="355"/>
                    <a:pt x="1547" y="53"/>
                    <a:pt x="1278" y="53"/>
                  </a:cubicBezTo>
                  <a:cubicBezTo>
                    <a:pt x="1198" y="17"/>
                    <a:pt x="112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1"/>
            <p:cNvSpPr/>
            <p:nvPr/>
          </p:nvSpPr>
          <p:spPr>
            <a:xfrm>
              <a:off x="3289475" y="4204775"/>
              <a:ext cx="473075" cy="283175"/>
            </a:xfrm>
            <a:custGeom>
              <a:rect b="b" l="l" r="r" t="t"/>
              <a:pathLst>
                <a:path extrusionOk="0" h="11327" w="18923">
                  <a:moveTo>
                    <a:pt x="15561" y="0"/>
                  </a:moveTo>
                  <a:cubicBezTo>
                    <a:pt x="14721" y="0"/>
                    <a:pt x="14015" y="269"/>
                    <a:pt x="13444" y="975"/>
                  </a:cubicBezTo>
                  <a:lnTo>
                    <a:pt x="6588" y="7831"/>
                  </a:lnTo>
                  <a:lnTo>
                    <a:pt x="0" y="8672"/>
                  </a:lnTo>
                  <a:lnTo>
                    <a:pt x="0" y="11327"/>
                  </a:lnTo>
                  <a:lnTo>
                    <a:pt x="7294" y="11327"/>
                  </a:lnTo>
                  <a:cubicBezTo>
                    <a:pt x="7999" y="11327"/>
                    <a:pt x="8571" y="11192"/>
                    <a:pt x="9108" y="10789"/>
                  </a:cubicBezTo>
                  <a:lnTo>
                    <a:pt x="17107" y="5445"/>
                  </a:lnTo>
                  <a:cubicBezTo>
                    <a:pt x="18653" y="4470"/>
                    <a:pt x="18922" y="2387"/>
                    <a:pt x="17645" y="975"/>
                  </a:cubicBezTo>
                  <a:cubicBezTo>
                    <a:pt x="17107" y="404"/>
                    <a:pt x="16267" y="0"/>
                    <a:pt x="155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1"/>
            <p:cNvSpPr/>
            <p:nvPr/>
          </p:nvSpPr>
          <p:spPr>
            <a:xfrm>
              <a:off x="3159531" y="4403275"/>
              <a:ext cx="132350" cy="84675"/>
            </a:xfrm>
            <a:custGeom>
              <a:rect b="b" l="l" r="r" t="t"/>
              <a:pathLst>
                <a:path extrusionOk="0" h="3387" w="5294">
                  <a:moveTo>
                    <a:pt x="579" y="1"/>
                  </a:moveTo>
                  <a:cubicBezTo>
                    <a:pt x="318" y="1"/>
                    <a:pt x="1" y="363"/>
                    <a:pt x="118" y="597"/>
                  </a:cubicBezTo>
                  <a:lnTo>
                    <a:pt x="824" y="2412"/>
                  </a:lnTo>
                  <a:cubicBezTo>
                    <a:pt x="958" y="2983"/>
                    <a:pt x="1664" y="3387"/>
                    <a:pt x="2235" y="3387"/>
                  </a:cubicBezTo>
                  <a:lnTo>
                    <a:pt x="5293" y="3387"/>
                  </a:lnTo>
                  <a:lnTo>
                    <a:pt x="5293" y="732"/>
                  </a:lnTo>
                  <a:lnTo>
                    <a:pt x="2773" y="1034"/>
                  </a:lnTo>
                  <a:lnTo>
                    <a:pt x="689" y="26"/>
                  </a:lnTo>
                  <a:cubicBezTo>
                    <a:pt x="655" y="9"/>
                    <a:pt x="617" y="1"/>
                    <a:pt x="579" y="1"/>
                  </a:cubicBez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1"/>
            <p:cNvSpPr/>
            <p:nvPr/>
          </p:nvSpPr>
          <p:spPr>
            <a:xfrm>
              <a:off x="3801175" y="3742650"/>
              <a:ext cx="59675" cy="59675"/>
            </a:xfrm>
            <a:custGeom>
              <a:rect b="b" l="l" r="r" t="t"/>
              <a:pathLst>
                <a:path extrusionOk="0" h="2387" w="2387">
                  <a:moveTo>
                    <a:pt x="1244" y="1"/>
                  </a:moveTo>
                  <a:cubicBezTo>
                    <a:pt x="538" y="1"/>
                    <a:pt x="0" y="572"/>
                    <a:pt x="0" y="1244"/>
                  </a:cubicBezTo>
                  <a:cubicBezTo>
                    <a:pt x="0" y="1816"/>
                    <a:pt x="538" y="2387"/>
                    <a:pt x="1244" y="2387"/>
                  </a:cubicBezTo>
                  <a:cubicBezTo>
                    <a:pt x="1815" y="2387"/>
                    <a:pt x="2386" y="1816"/>
                    <a:pt x="2386" y="1244"/>
                  </a:cubicBezTo>
                  <a:cubicBezTo>
                    <a:pt x="2386" y="572"/>
                    <a:pt x="1815" y="1"/>
                    <a:pt x="1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1"/>
            <p:cNvSpPr/>
            <p:nvPr/>
          </p:nvSpPr>
          <p:spPr>
            <a:xfrm>
              <a:off x="4087675" y="3830050"/>
              <a:ext cx="59675" cy="59675"/>
            </a:xfrm>
            <a:custGeom>
              <a:rect b="b" l="l" r="r" t="t"/>
              <a:pathLst>
                <a:path extrusionOk="0" h="2387" w="2387">
                  <a:moveTo>
                    <a:pt x="1143" y="0"/>
                  </a:moveTo>
                  <a:cubicBezTo>
                    <a:pt x="572" y="0"/>
                    <a:pt x="1" y="571"/>
                    <a:pt x="1" y="1277"/>
                  </a:cubicBezTo>
                  <a:cubicBezTo>
                    <a:pt x="1" y="1949"/>
                    <a:pt x="572" y="2386"/>
                    <a:pt x="1143" y="2386"/>
                  </a:cubicBezTo>
                  <a:cubicBezTo>
                    <a:pt x="1849" y="2386"/>
                    <a:pt x="2387" y="1949"/>
                    <a:pt x="2387" y="1277"/>
                  </a:cubicBezTo>
                  <a:cubicBezTo>
                    <a:pt x="2387" y="571"/>
                    <a:pt x="1849" y="0"/>
                    <a:pt x="1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1"/>
            <p:cNvSpPr/>
            <p:nvPr/>
          </p:nvSpPr>
          <p:spPr>
            <a:xfrm>
              <a:off x="3156725" y="2966647"/>
              <a:ext cx="1239325" cy="933375"/>
            </a:xfrm>
            <a:custGeom>
              <a:rect b="b" l="l" r="r" t="t"/>
              <a:pathLst>
                <a:path extrusionOk="0" h="37335" w="49573">
                  <a:moveTo>
                    <a:pt x="23303" y="1"/>
                  </a:moveTo>
                  <a:cubicBezTo>
                    <a:pt x="21219" y="1"/>
                    <a:pt x="19127" y="398"/>
                    <a:pt x="17073" y="1070"/>
                  </a:cubicBezTo>
                  <a:cubicBezTo>
                    <a:pt x="13578" y="2045"/>
                    <a:pt x="10923" y="4297"/>
                    <a:pt x="8537" y="6817"/>
                  </a:cubicBezTo>
                  <a:cubicBezTo>
                    <a:pt x="7293" y="8061"/>
                    <a:pt x="6151" y="9473"/>
                    <a:pt x="5042" y="11019"/>
                  </a:cubicBezTo>
                  <a:cubicBezTo>
                    <a:pt x="4638" y="11724"/>
                    <a:pt x="3933" y="12430"/>
                    <a:pt x="3933" y="13405"/>
                  </a:cubicBezTo>
                  <a:cubicBezTo>
                    <a:pt x="4638" y="12968"/>
                    <a:pt x="5176" y="12430"/>
                    <a:pt x="6016" y="12128"/>
                  </a:cubicBezTo>
                  <a:lnTo>
                    <a:pt x="6016" y="12128"/>
                  </a:lnTo>
                  <a:cubicBezTo>
                    <a:pt x="3496" y="15085"/>
                    <a:pt x="2387" y="18984"/>
                    <a:pt x="1681" y="22782"/>
                  </a:cubicBezTo>
                  <a:cubicBezTo>
                    <a:pt x="0" y="31318"/>
                    <a:pt x="4336" y="36628"/>
                    <a:pt x="4336" y="36628"/>
                  </a:cubicBezTo>
                  <a:cubicBezTo>
                    <a:pt x="4920" y="34876"/>
                    <a:pt x="6518" y="33921"/>
                    <a:pt x="8153" y="33921"/>
                  </a:cubicBezTo>
                  <a:cubicBezTo>
                    <a:pt x="9247" y="33921"/>
                    <a:pt x="10357" y="34348"/>
                    <a:pt x="11192" y="35250"/>
                  </a:cubicBezTo>
                  <a:cubicBezTo>
                    <a:pt x="11898" y="36091"/>
                    <a:pt x="12469" y="36931"/>
                    <a:pt x="12738" y="37334"/>
                  </a:cubicBezTo>
                  <a:cubicBezTo>
                    <a:pt x="13040" y="34545"/>
                    <a:pt x="13175" y="31453"/>
                    <a:pt x="14284" y="28798"/>
                  </a:cubicBezTo>
                  <a:cubicBezTo>
                    <a:pt x="14990" y="27386"/>
                    <a:pt x="15830" y="26008"/>
                    <a:pt x="16805" y="24865"/>
                  </a:cubicBezTo>
                  <a:cubicBezTo>
                    <a:pt x="17645" y="23891"/>
                    <a:pt x="19325" y="22345"/>
                    <a:pt x="20434" y="21941"/>
                  </a:cubicBezTo>
                  <a:lnTo>
                    <a:pt x="20434" y="21941"/>
                  </a:lnTo>
                  <a:cubicBezTo>
                    <a:pt x="20434" y="22513"/>
                    <a:pt x="18754" y="25874"/>
                    <a:pt x="19897" y="29772"/>
                  </a:cubicBezTo>
                  <a:cubicBezTo>
                    <a:pt x="22417" y="28798"/>
                    <a:pt x="25341" y="28092"/>
                    <a:pt x="27593" y="26546"/>
                  </a:cubicBezTo>
                  <a:cubicBezTo>
                    <a:pt x="29542" y="25437"/>
                    <a:pt x="32768" y="22782"/>
                    <a:pt x="32769" y="20261"/>
                  </a:cubicBezTo>
                  <a:lnTo>
                    <a:pt x="32769" y="20261"/>
                  </a:lnTo>
                  <a:cubicBezTo>
                    <a:pt x="32769" y="22345"/>
                    <a:pt x="32769" y="24597"/>
                    <a:pt x="32197" y="26714"/>
                  </a:cubicBezTo>
                  <a:cubicBezTo>
                    <a:pt x="31660" y="28529"/>
                    <a:pt x="30685" y="29907"/>
                    <a:pt x="29677" y="31453"/>
                  </a:cubicBezTo>
                  <a:cubicBezTo>
                    <a:pt x="30143" y="31648"/>
                    <a:pt x="30708" y="31736"/>
                    <a:pt x="31310" y="31736"/>
                  </a:cubicBezTo>
                  <a:cubicBezTo>
                    <a:pt x="32880" y="31736"/>
                    <a:pt x="34706" y="31145"/>
                    <a:pt x="35726" y="30344"/>
                  </a:cubicBezTo>
                  <a:cubicBezTo>
                    <a:pt x="37239" y="28932"/>
                    <a:pt x="38381" y="26983"/>
                    <a:pt x="39625" y="25302"/>
                  </a:cubicBezTo>
                  <a:lnTo>
                    <a:pt x="39625" y="25302"/>
                  </a:lnTo>
                  <a:cubicBezTo>
                    <a:pt x="38785" y="27252"/>
                    <a:pt x="38919" y="29369"/>
                    <a:pt x="37676" y="31184"/>
                  </a:cubicBezTo>
                  <a:cubicBezTo>
                    <a:pt x="36566" y="33133"/>
                    <a:pt x="34449" y="34410"/>
                    <a:pt x="32500" y="35385"/>
                  </a:cubicBezTo>
                  <a:cubicBezTo>
                    <a:pt x="33150" y="35464"/>
                    <a:pt x="33802" y="35496"/>
                    <a:pt x="34457" y="35496"/>
                  </a:cubicBezTo>
                  <a:cubicBezTo>
                    <a:pt x="36037" y="35496"/>
                    <a:pt x="37629" y="35306"/>
                    <a:pt x="39222" y="35116"/>
                  </a:cubicBezTo>
                  <a:cubicBezTo>
                    <a:pt x="41440" y="34813"/>
                    <a:pt x="43960" y="34108"/>
                    <a:pt x="45641" y="32595"/>
                  </a:cubicBezTo>
                  <a:cubicBezTo>
                    <a:pt x="47624" y="30612"/>
                    <a:pt x="49439" y="27386"/>
                    <a:pt x="48464" y="21941"/>
                  </a:cubicBezTo>
                  <a:cubicBezTo>
                    <a:pt x="48161" y="19992"/>
                    <a:pt x="47489" y="18009"/>
                    <a:pt x="46347" y="16329"/>
                  </a:cubicBezTo>
                  <a:lnTo>
                    <a:pt x="46347" y="16329"/>
                  </a:lnTo>
                  <a:cubicBezTo>
                    <a:pt x="47893" y="16766"/>
                    <a:pt x="48464" y="17875"/>
                    <a:pt x="49439" y="18984"/>
                  </a:cubicBezTo>
                  <a:cubicBezTo>
                    <a:pt x="49573" y="17875"/>
                    <a:pt x="48867" y="15925"/>
                    <a:pt x="48464" y="14951"/>
                  </a:cubicBezTo>
                  <a:cubicBezTo>
                    <a:pt x="47758" y="13270"/>
                    <a:pt x="46649" y="12262"/>
                    <a:pt x="45641" y="10884"/>
                  </a:cubicBezTo>
                  <a:cubicBezTo>
                    <a:pt x="43557" y="7927"/>
                    <a:pt x="40600" y="5406"/>
                    <a:pt x="36835" y="5271"/>
                  </a:cubicBezTo>
                  <a:cubicBezTo>
                    <a:pt x="36264" y="5271"/>
                    <a:pt x="35289" y="5271"/>
                    <a:pt x="34718" y="5003"/>
                  </a:cubicBezTo>
                  <a:cubicBezTo>
                    <a:pt x="34180" y="4566"/>
                    <a:pt x="33474" y="3725"/>
                    <a:pt x="32769" y="3188"/>
                  </a:cubicBezTo>
                  <a:cubicBezTo>
                    <a:pt x="31525" y="2179"/>
                    <a:pt x="30114" y="1507"/>
                    <a:pt x="28568" y="936"/>
                  </a:cubicBezTo>
                  <a:cubicBezTo>
                    <a:pt x="26839" y="288"/>
                    <a:pt x="25074" y="1"/>
                    <a:pt x="233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1"/>
            <p:cNvSpPr/>
            <p:nvPr/>
          </p:nvSpPr>
          <p:spPr>
            <a:xfrm>
              <a:off x="3597825" y="2962100"/>
              <a:ext cx="353775" cy="63025"/>
            </a:xfrm>
            <a:custGeom>
              <a:rect b="b" l="l" r="r" t="t"/>
              <a:pathLst>
                <a:path extrusionOk="0" h="2521" w="14151">
                  <a:moveTo>
                    <a:pt x="13579" y="2084"/>
                  </a:moveTo>
                  <a:cubicBezTo>
                    <a:pt x="13713" y="2218"/>
                    <a:pt x="14016" y="2386"/>
                    <a:pt x="14150" y="2521"/>
                  </a:cubicBezTo>
                  <a:cubicBezTo>
                    <a:pt x="14016" y="2386"/>
                    <a:pt x="13713" y="2218"/>
                    <a:pt x="13579" y="2084"/>
                  </a:cubicBezTo>
                  <a:close/>
                  <a:moveTo>
                    <a:pt x="5613" y="0"/>
                  </a:moveTo>
                  <a:cubicBezTo>
                    <a:pt x="3799" y="0"/>
                    <a:pt x="1816" y="404"/>
                    <a:pt x="1" y="840"/>
                  </a:cubicBezTo>
                  <a:cubicBezTo>
                    <a:pt x="1816" y="404"/>
                    <a:pt x="3799" y="0"/>
                    <a:pt x="5613" y="0"/>
                  </a:cubicBezTo>
                  <a:lnTo>
                    <a:pt x="6017" y="0"/>
                  </a:lnTo>
                  <a:close/>
                </a:path>
              </a:pathLst>
            </a:custGeom>
            <a:solidFill>
              <a:srgbClr val="BDB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1"/>
            <p:cNvSpPr/>
            <p:nvPr/>
          </p:nvSpPr>
          <p:spPr>
            <a:xfrm>
              <a:off x="3303750" y="3046125"/>
              <a:ext cx="164725" cy="168050"/>
            </a:xfrm>
            <a:custGeom>
              <a:rect b="b" l="l" r="r" t="t"/>
              <a:pathLst>
                <a:path extrusionOk="0" h="6722" w="6589">
                  <a:moveTo>
                    <a:pt x="6588" y="0"/>
                  </a:moveTo>
                  <a:cubicBezTo>
                    <a:pt x="5177" y="1109"/>
                    <a:pt x="3933" y="2218"/>
                    <a:pt x="2656" y="3495"/>
                  </a:cubicBezTo>
                  <a:cubicBezTo>
                    <a:pt x="1681" y="4470"/>
                    <a:pt x="707" y="5579"/>
                    <a:pt x="1" y="6722"/>
                  </a:cubicBezTo>
                  <a:cubicBezTo>
                    <a:pt x="707" y="5579"/>
                    <a:pt x="1681" y="4470"/>
                    <a:pt x="2656" y="3495"/>
                  </a:cubicBezTo>
                  <a:cubicBezTo>
                    <a:pt x="3933" y="2218"/>
                    <a:pt x="5177" y="1109"/>
                    <a:pt x="6588" y="0"/>
                  </a:cubicBezTo>
                  <a:close/>
                </a:path>
              </a:pathLst>
            </a:custGeom>
            <a:solidFill>
              <a:srgbClr val="9A52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1"/>
            <p:cNvSpPr/>
            <p:nvPr/>
          </p:nvSpPr>
          <p:spPr>
            <a:xfrm>
              <a:off x="3987025" y="3053025"/>
              <a:ext cx="41875" cy="35125"/>
            </a:xfrm>
            <a:custGeom>
              <a:rect b="b" l="l" r="r" t="t"/>
              <a:pathLst>
                <a:path extrusionOk="0" h="1405" w="1675">
                  <a:moveTo>
                    <a:pt x="1" y="1"/>
                  </a:moveTo>
                  <a:cubicBezTo>
                    <a:pt x="537" y="569"/>
                    <a:pt x="1105" y="1103"/>
                    <a:pt x="1506" y="1405"/>
                  </a:cubicBezTo>
                  <a:lnTo>
                    <a:pt x="1674" y="1405"/>
                  </a:lnTo>
                  <a:cubicBezTo>
                    <a:pt x="1105" y="1103"/>
                    <a:pt x="537" y="569"/>
                    <a:pt x="1" y="1"/>
                  </a:cubicBezTo>
                  <a:close/>
                </a:path>
              </a:pathLst>
            </a:custGeom>
            <a:solidFill>
              <a:srgbClr val="BDB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1"/>
            <p:cNvSpPr/>
            <p:nvPr/>
          </p:nvSpPr>
          <p:spPr>
            <a:xfrm>
              <a:off x="3255025" y="3245250"/>
              <a:ext cx="24400" cy="52950"/>
            </a:xfrm>
            <a:custGeom>
              <a:rect b="b" l="l" r="r" t="t"/>
              <a:pathLst>
                <a:path extrusionOk="0" h="2118" w="976">
                  <a:moveTo>
                    <a:pt x="975" y="0"/>
                  </a:moveTo>
                  <a:cubicBezTo>
                    <a:pt x="404" y="706"/>
                    <a:pt x="1" y="1278"/>
                    <a:pt x="1" y="2118"/>
                  </a:cubicBezTo>
                  <a:lnTo>
                    <a:pt x="1" y="2118"/>
                  </a:lnTo>
                  <a:cubicBezTo>
                    <a:pt x="1" y="1278"/>
                    <a:pt x="404" y="706"/>
                    <a:pt x="975" y="0"/>
                  </a:cubicBezTo>
                  <a:close/>
                </a:path>
              </a:pathLst>
            </a:custGeom>
            <a:solidFill>
              <a:srgbClr val="9A52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1"/>
            <p:cNvSpPr/>
            <p:nvPr/>
          </p:nvSpPr>
          <p:spPr>
            <a:xfrm>
              <a:off x="3247475" y="3357825"/>
              <a:ext cx="4225" cy="6750"/>
            </a:xfrm>
            <a:custGeom>
              <a:rect b="b" l="l" r="r" t="t"/>
              <a:pathLst>
                <a:path extrusionOk="0" h="270" w="169">
                  <a:moveTo>
                    <a:pt x="168" y="1"/>
                  </a:moveTo>
                  <a:cubicBezTo>
                    <a:pt x="0" y="135"/>
                    <a:pt x="0" y="135"/>
                    <a:pt x="0" y="270"/>
                  </a:cubicBezTo>
                  <a:cubicBezTo>
                    <a:pt x="0" y="135"/>
                    <a:pt x="0" y="135"/>
                    <a:pt x="168" y="1"/>
                  </a:cubicBezTo>
                  <a:close/>
                </a:path>
              </a:pathLst>
            </a:custGeom>
            <a:solidFill>
              <a:srgbClr val="4328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1"/>
            <p:cNvSpPr/>
            <p:nvPr/>
          </p:nvSpPr>
          <p:spPr>
            <a:xfrm>
              <a:off x="3251675" y="3266250"/>
              <a:ext cx="55475" cy="91600"/>
            </a:xfrm>
            <a:custGeom>
              <a:rect b="b" l="l" r="r" t="t"/>
              <a:pathLst>
                <a:path extrusionOk="0" h="3664" w="2219">
                  <a:moveTo>
                    <a:pt x="2218" y="1"/>
                  </a:moveTo>
                  <a:lnTo>
                    <a:pt x="2218" y="1"/>
                  </a:lnTo>
                  <a:cubicBezTo>
                    <a:pt x="1244" y="1143"/>
                    <a:pt x="538" y="2387"/>
                    <a:pt x="0" y="3664"/>
                  </a:cubicBezTo>
                  <a:lnTo>
                    <a:pt x="0" y="3664"/>
                  </a:lnTo>
                  <a:cubicBezTo>
                    <a:pt x="538" y="2387"/>
                    <a:pt x="1244" y="1143"/>
                    <a:pt x="2218" y="1"/>
                  </a:cubicBezTo>
                  <a:close/>
                </a:path>
              </a:pathLst>
            </a:custGeom>
            <a:solidFill>
              <a:srgbClr val="9A52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1"/>
            <p:cNvSpPr/>
            <p:nvPr/>
          </p:nvSpPr>
          <p:spPr>
            <a:xfrm>
              <a:off x="3188650" y="3294825"/>
              <a:ext cx="1197325" cy="541950"/>
            </a:xfrm>
            <a:custGeom>
              <a:rect b="b" l="l" r="r" t="t"/>
              <a:pathLst>
                <a:path extrusionOk="0" h="21678" w="47893">
                  <a:moveTo>
                    <a:pt x="404" y="16805"/>
                  </a:moveTo>
                  <a:cubicBezTo>
                    <a:pt x="673" y="18888"/>
                    <a:pt x="1378" y="20569"/>
                    <a:pt x="2084" y="21678"/>
                  </a:cubicBezTo>
                  <a:cubicBezTo>
                    <a:pt x="1378" y="20569"/>
                    <a:pt x="673" y="18888"/>
                    <a:pt x="404" y="16805"/>
                  </a:cubicBezTo>
                  <a:close/>
                  <a:moveTo>
                    <a:pt x="404" y="16805"/>
                  </a:moveTo>
                  <a:lnTo>
                    <a:pt x="404" y="16805"/>
                  </a:lnTo>
                  <a:lnTo>
                    <a:pt x="404" y="16805"/>
                  </a:lnTo>
                  <a:close/>
                  <a:moveTo>
                    <a:pt x="269" y="16805"/>
                  </a:moveTo>
                  <a:lnTo>
                    <a:pt x="404" y="16805"/>
                  </a:lnTo>
                  <a:lnTo>
                    <a:pt x="269" y="16805"/>
                  </a:lnTo>
                  <a:close/>
                  <a:moveTo>
                    <a:pt x="135" y="14687"/>
                  </a:moveTo>
                  <a:lnTo>
                    <a:pt x="135" y="14687"/>
                  </a:lnTo>
                  <a:lnTo>
                    <a:pt x="135" y="14687"/>
                  </a:lnTo>
                  <a:close/>
                  <a:moveTo>
                    <a:pt x="135" y="14687"/>
                  </a:moveTo>
                  <a:lnTo>
                    <a:pt x="135" y="14687"/>
                  </a:lnTo>
                  <a:lnTo>
                    <a:pt x="135" y="14687"/>
                  </a:lnTo>
                  <a:close/>
                  <a:moveTo>
                    <a:pt x="135" y="14687"/>
                  </a:moveTo>
                  <a:lnTo>
                    <a:pt x="135" y="14687"/>
                  </a:lnTo>
                  <a:lnTo>
                    <a:pt x="135" y="14687"/>
                  </a:lnTo>
                  <a:close/>
                  <a:moveTo>
                    <a:pt x="135" y="14553"/>
                  </a:moveTo>
                  <a:lnTo>
                    <a:pt x="135" y="14687"/>
                  </a:lnTo>
                  <a:lnTo>
                    <a:pt x="135" y="14553"/>
                  </a:lnTo>
                  <a:close/>
                  <a:moveTo>
                    <a:pt x="135" y="14553"/>
                  </a:moveTo>
                  <a:lnTo>
                    <a:pt x="135" y="14553"/>
                  </a:lnTo>
                  <a:lnTo>
                    <a:pt x="135" y="14553"/>
                  </a:lnTo>
                  <a:close/>
                  <a:moveTo>
                    <a:pt x="1244" y="6151"/>
                  </a:moveTo>
                  <a:cubicBezTo>
                    <a:pt x="975" y="7260"/>
                    <a:pt x="673" y="8402"/>
                    <a:pt x="404" y="9512"/>
                  </a:cubicBezTo>
                  <a:cubicBezTo>
                    <a:pt x="135" y="11326"/>
                    <a:pt x="0" y="13007"/>
                    <a:pt x="135" y="14553"/>
                  </a:cubicBezTo>
                  <a:cubicBezTo>
                    <a:pt x="0" y="13007"/>
                    <a:pt x="135" y="11326"/>
                    <a:pt x="404" y="9512"/>
                  </a:cubicBezTo>
                  <a:cubicBezTo>
                    <a:pt x="673" y="8402"/>
                    <a:pt x="975" y="7260"/>
                    <a:pt x="1244" y="6151"/>
                  </a:cubicBezTo>
                  <a:close/>
                  <a:moveTo>
                    <a:pt x="46212" y="0"/>
                  </a:moveTo>
                  <a:cubicBezTo>
                    <a:pt x="46616" y="538"/>
                    <a:pt x="46884" y="1109"/>
                    <a:pt x="47187" y="1681"/>
                  </a:cubicBezTo>
                  <a:cubicBezTo>
                    <a:pt x="47321" y="2084"/>
                    <a:pt x="47590" y="2790"/>
                    <a:pt x="47893" y="3630"/>
                  </a:cubicBezTo>
                  <a:cubicBezTo>
                    <a:pt x="47590" y="2790"/>
                    <a:pt x="47321" y="2084"/>
                    <a:pt x="47187" y="1681"/>
                  </a:cubicBezTo>
                  <a:cubicBezTo>
                    <a:pt x="46884" y="1109"/>
                    <a:pt x="46616" y="538"/>
                    <a:pt x="46212" y="0"/>
                  </a:cubicBezTo>
                  <a:close/>
                </a:path>
              </a:pathLst>
            </a:custGeom>
            <a:solidFill>
              <a:srgbClr val="BDB0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1"/>
            <p:cNvSpPr/>
            <p:nvPr/>
          </p:nvSpPr>
          <p:spPr>
            <a:xfrm>
              <a:off x="3182700" y="2950296"/>
              <a:ext cx="1213321" cy="920358"/>
            </a:xfrm>
            <a:custGeom>
              <a:rect b="b" l="l" r="r" t="t"/>
              <a:pathLst>
                <a:path extrusionOk="0" h="36533" w="48162">
                  <a:moveTo>
                    <a:pt x="21980" y="0"/>
                  </a:moveTo>
                  <a:cubicBezTo>
                    <a:pt x="20166" y="0"/>
                    <a:pt x="18183" y="404"/>
                    <a:pt x="16368" y="840"/>
                  </a:cubicBezTo>
                  <a:cubicBezTo>
                    <a:pt x="16099" y="975"/>
                    <a:pt x="15965" y="975"/>
                    <a:pt x="15796" y="1109"/>
                  </a:cubicBezTo>
                  <a:cubicBezTo>
                    <a:pt x="14116" y="1546"/>
                    <a:pt x="12604" y="2386"/>
                    <a:pt x="11192" y="3361"/>
                  </a:cubicBezTo>
                  <a:cubicBezTo>
                    <a:pt x="9781" y="4470"/>
                    <a:pt x="8537" y="5579"/>
                    <a:pt x="7260" y="6856"/>
                  </a:cubicBezTo>
                  <a:cubicBezTo>
                    <a:pt x="6285" y="7831"/>
                    <a:pt x="5311" y="8940"/>
                    <a:pt x="4605" y="10083"/>
                  </a:cubicBezTo>
                  <a:cubicBezTo>
                    <a:pt x="4336" y="10352"/>
                    <a:pt x="4033" y="10621"/>
                    <a:pt x="3765" y="11058"/>
                  </a:cubicBezTo>
                  <a:cubicBezTo>
                    <a:pt x="3765" y="11058"/>
                    <a:pt x="3630" y="11192"/>
                    <a:pt x="3630" y="11326"/>
                  </a:cubicBezTo>
                  <a:cubicBezTo>
                    <a:pt x="3059" y="12032"/>
                    <a:pt x="2656" y="12604"/>
                    <a:pt x="2656" y="13444"/>
                  </a:cubicBezTo>
                  <a:cubicBezTo>
                    <a:pt x="3361" y="13007"/>
                    <a:pt x="3899" y="12469"/>
                    <a:pt x="4739" y="12167"/>
                  </a:cubicBezTo>
                  <a:lnTo>
                    <a:pt x="4739" y="12167"/>
                  </a:lnTo>
                  <a:cubicBezTo>
                    <a:pt x="3765" y="13309"/>
                    <a:pt x="3059" y="14553"/>
                    <a:pt x="2521" y="15830"/>
                  </a:cubicBezTo>
                  <a:cubicBezTo>
                    <a:pt x="2353" y="15964"/>
                    <a:pt x="2353" y="15964"/>
                    <a:pt x="2353" y="16099"/>
                  </a:cubicBezTo>
                  <a:cubicBezTo>
                    <a:pt x="1950" y="17208"/>
                    <a:pt x="1513" y="18183"/>
                    <a:pt x="1244" y="19460"/>
                  </a:cubicBezTo>
                  <a:cubicBezTo>
                    <a:pt x="975" y="20569"/>
                    <a:pt x="673" y="21711"/>
                    <a:pt x="404" y="22821"/>
                  </a:cubicBezTo>
                  <a:cubicBezTo>
                    <a:pt x="135" y="24635"/>
                    <a:pt x="0" y="26316"/>
                    <a:pt x="135" y="27862"/>
                  </a:cubicBezTo>
                  <a:lnTo>
                    <a:pt x="135" y="27996"/>
                  </a:lnTo>
                  <a:cubicBezTo>
                    <a:pt x="135" y="28702"/>
                    <a:pt x="269" y="29408"/>
                    <a:pt x="269" y="30114"/>
                  </a:cubicBezTo>
                  <a:lnTo>
                    <a:pt x="404" y="30114"/>
                  </a:lnTo>
                  <a:cubicBezTo>
                    <a:pt x="673" y="32197"/>
                    <a:pt x="1378" y="33878"/>
                    <a:pt x="2084" y="34987"/>
                  </a:cubicBezTo>
                  <a:cubicBezTo>
                    <a:pt x="2521" y="35827"/>
                    <a:pt x="2924" y="36398"/>
                    <a:pt x="3059" y="36533"/>
                  </a:cubicBezTo>
                  <a:cubicBezTo>
                    <a:pt x="2656" y="34584"/>
                    <a:pt x="2521" y="32063"/>
                    <a:pt x="3059" y="29273"/>
                  </a:cubicBezTo>
                  <a:cubicBezTo>
                    <a:pt x="3765" y="25610"/>
                    <a:pt x="4874" y="21543"/>
                    <a:pt x="7394" y="18619"/>
                  </a:cubicBezTo>
                  <a:lnTo>
                    <a:pt x="7394" y="18619"/>
                  </a:lnTo>
                  <a:cubicBezTo>
                    <a:pt x="6554" y="18888"/>
                    <a:pt x="6016" y="19594"/>
                    <a:pt x="5311" y="19863"/>
                  </a:cubicBezTo>
                  <a:cubicBezTo>
                    <a:pt x="5311" y="18888"/>
                    <a:pt x="6016" y="18183"/>
                    <a:pt x="6420" y="17510"/>
                  </a:cubicBezTo>
                  <a:cubicBezTo>
                    <a:pt x="7562" y="15964"/>
                    <a:pt x="8671" y="14553"/>
                    <a:pt x="9915" y="13309"/>
                  </a:cubicBezTo>
                  <a:cubicBezTo>
                    <a:pt x="12301" y="10923"/>
                    <a:pt x="14956" y="8537"/>
                    <a:pt x="18485" y="7562"/>
                  </a:cubicBezTo>
                  <a:cubicBezTo>
                    <a:pt x="20434" y="6856"/>
                    <a:pt x="22518" y="6420"/>
                    <a:pt x="24636" y="6420"/>
                  </a:cubicBezTo>
                  <a:cubicBezTo>
                    <a:pt x="26450" y="6420"/>
                    <a:pt x="28265" y="6856"/>
                    <a:pt x="29946" y="7428"/>
                  </a:cubicBezTo>
                  <a:cubicBezTo>
                    <a:pt x="31492" y="7966"/>
                    <a:pt x="32903" y="8671"/>
                    <a:pt x="34147" y="9646"/>
                  </a:cubicBezTo>
                  <a:cubicBezTo>
                    <a:pt x="34853" y="10217"/>
                    <a:pt x="35558" y="11192"/>
                    <a:pt x="36264" y="11461"/>
                  </a:cubicBezTo>
                  <a:cubicBezTo>
                    <a:pt x="36667" y="11763"/>
                    <a:pt x="37642" y="11763"/>
                    <a:pt x="38213" y="11763"/>
                  </a:cubicBezTo>
                  <a:cubicBezTo>
                    <a:pt x="42011" y="11898"/>
                    <a:pt x="44935" y="14418"/>
                    <a:pt x="47052" y="17342"/>
                  </a:cubicBezTo>
                  <a:cubicBezTo>
                    <a:pt x="47321" y="17914"/>
                    <a:pt x="47725" y="18351"/>
                    <a:pt x="48162" y="18888"/>
                  </a:cubicBezTo>
                  <a:cubicBezTo>
                    <a:pt x="48162" y="18351"/>
                    <a:pt x="48027" y="17645"/>
                    <a:pt x="47893" y="16939"/>
                  </a:cubicBezTo>
                  <a:cubicBezTo>
                    <a:pt x="47590" y="16099"/>
                    <a:pt x="47321" y="15393"/>
                    <a:pt x="47187" y="14990"/>
                  </a:cubicBezTo>
                  <a:cubicBezTo>
                    <a:pt x="46884" y="14418"/>
                    <a:pt x="46616" y="13847"/>
                    <a:pt x="46212" y="13309"/>
                  </a:cubicBezTo>
                  <a:cubicBezTo>
                    <a:pt x="45910" y="12872"/>
                    <a:pt x="45506" y="12469"/>
                    <a:pt x="45204" y="12032"/>
                  </a:cubicBezTo>
                  <a:cubicBezTo>
                    <a:pt x="44935" y="11629"/>
                    <a:pt x="44666" y="11326"/>
                    <a:pt x="44364" y="10923"/>
                  </a:cubicBezTo>
                  <a:cubicBezTo>
                    <a:pt x="42683" y="8537"/>
                    <a:pt x="40600" y="6420"/>
                    <a:pt x="37810" y="5747"/>
                  </a:cubicBezTo>
                  <a:cubicBezTo>
                    <a:pt x="37104" y="5445"/>
                    <a:pt x="36399" y="5310"/>
                    <a:pt x="35558" y="5310"/>
                  </a:cubicBezTo>
                  <a:cubicBezTo>
                    <a:pt x="34987" y="5310"/>
                    <a:pt x="34147" y="5310"/>
                    <a:pt x="33609" y="5042"/>
                  </a:cubicBezTo>
                  <a:lnTo>
                    <a:pt x="33441" y="5042"/>
                  </a:lnTo>
                  <a:cubicBezTo>
                    <a:pt x="33038" y="4739"/>
                    <a:pt x="32466" y="4201"/>
                    <a:pt x="31929" y="3630"/>
                  </a:cubicBezTo>
                  <a:lnTo>
                    <a:pt x="31492" y="3227"/>
                  </a:lnTo>
                  <a:cubicBezTo>
                    <a:pt x="31223" y="2924"/>
                    <a:pt x="30920" y="2790"/>
                    <a:pt x="30517" y="2521"/>
                  </a:cubicBezTo>
                  <a:cubicBezTo>
                    <a:pt x="30383" y="2386"/>
                    <a:pt x="30080" y="2218"/>
                    <a:pt x="29946" y="2084"/>
                  </a:cubicBezTo>
                  <a:cubicBezTo>
                    <a:pt x="29105" y="1681"/>
                    <a:pt x="28265" y="1378"/>
                    <a:pt x="27291" y="975"/>
                  </a:cubicBezTo>
                  <a:cubicBezTo>
                    <a:pt x="25745" y="404"/>
                    <a:pt x="24064" y="135"/>
                    <a:pt x="223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85A"/>
        </a:solidFill>
      </p:bgPr>
    </p:bg>
    <p:spTree>
      <p:nvGrpSpPr>
        <p:cNvPr id="1409" name="Shape 1409"/>
        <p:cNvGrpSpPr/>
        <p:nvPr/>
      </p:nvGrpSpPr>
      <p:grpSpPr>
        <a:xfrm>
          <a:off x="0" y="0"/>
          <a:ext cx="0" cy="0"/>
          <a:chOff x="0" y="0"/>
          <a:chExt cx="0" cy="0"/>
        </a:xfrm>
      </p:grpSpPr>
      <p:sp>
        <p:nvSpPr>
          <p:cNvPr id="1410" name="Google Shape;1410;p42"/>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Examples</a:t>
            </a:r>
            <a:endParaRPr/>
          </a:p>
        </p:txBody>
      </p:sp>
      <p:sp>
        <p:nvSpPr>
          <p:cNvPr id="1411" name="Google Shape;1411;p42"/>
          <p:cNvSpPr txBox="1"/>
          <p:nvPr>
            <p:ph idx="2" type="title"/>
          </p:nvPr>
        </p:nvSpPr>
        <p:spPr>
          <a:xfrm>
            <a:off x="1403747" y="1530450"/>
            <a:ext cx="1680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412" name="Google Shape;1412;p42"/>
          <p:cNvSpPr txBox="1"/>
          <p:nvPr>
            <p:ph idx="1" type="subTitle"/>
          </p:nvPr>
        </p:nvSpPr>
        <p:spPr>
          <a:xfrm>
            <a:off x="1403747" y="1932327"/>
            <a:ext cx="1680300" cy="7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Jupiter is the biggest planet in the Solar System</a:t>
            </a:r>
            <a:endParaRPr/>
          </a:p>
        </p:txBody>
      </p:sp>
      <p:sp>
        <p:nvSpPr>
          <p:cNvPr id="1413" name="Google Shape;1413;p42"/>
          <p:cNvSpPr txBox="1"/>
          <p:nvPr>
            <p:ph idx="3" type="title"/>
          </p:nvPr>
        </p:nvSpPr>
        <p:spPr>
          <a:xfrm>
            <a:off x="4055391" y="1530450"/>
            <a:ext cx="1682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414" name="Google Shape;1414;p42"/>
          <p:cNvSpPr txBox="1"/>
          <p:nvPr>
            <p:ph idx="4" type="subTitle"/>
          </p:nvPr>
        </p:nvSpPr>
        <p:spPr>
          <a:xfrm>
            <a:off x="4055397" y="1932327"/>
            <a:ext cx="1682400" cy="7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Saturn is composed mostly of hydrogen and helium</a:t>
            </a:r>
            <a:endParaRPr/>
          </a:p>
        </p:txBody>
      </p:sp>
      <p:sp>
        <p:nvSpPr>
          <p:cNvPr id="1415" name="Google Shape;1415;p42"/>
          <p:cNvSpPr txBox="1"/>
          <p:nvPr>
            <p:ph idx="5" type="title"/>
          </p:nvPr>
        </p:nvSpPr>
        <p:spPr>
          <a:xfrm>
            <a:off x="1403747" y="3116250"/>
            <a:ext cx="16803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416" name="Google Shape;1416;p42"/>
          <p:cNvSpPr txBox="1"/>
          <p:nvPr>
            <p:ph idx="6" type="subTitle"/>
          </p:nvPr>
        </p:nvSpPr>
        <p:spPr>
          <a:xfrm>
            <a:off x="1403747" y="3518127"/>
            <a:ext cx="1680300" cy="7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Mercury is the smallest planet in the Solar System</a:t>
            </a:r>
            <a:endParaRPr/>
          </a:p>
        </p:txBody>
      </p:sp>
      <p:sp>
        <p:nvSpPr>
          <p:cNvPr id="1417" name="Google Shape;1417;p42"/>
          <p:cNvSpPr txBox="1"/>
          <p:nvPr>
            <p:ph idx="7" type="title"/>
          </p:nvPr>
        </p:nvSpPr>
        <p:spPr>
          <a:xfrm>
            <a:off x="4055391" y="3116250"/>
            <a:ext cx="1682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418" name="Google Shape;1418;p42"/>
          <p:cNvSpPr txBox="1"/>
          <p:nvPr>
            <p:ph idx="8" type="subTitle"/>
          </p:nvPr>
        </p:nvSpPr>
        <p:spPr>
          <a:xfrm>
            <a:off x="4055397" y="3518127"/>
            <a:ext cx="1682400" cy="7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 has a beautiful name, but it’s terribly hot</a:t>
            </a:r>
            <a:endParaRPr/>
          </a:p>
        </p:txBody>
      </p:sp>
      <p:sp>
        <p:nvSpPr>
          <p:cNvPr id="1419" name="Google Shape;1419;p42"/>
          <p:cNvSpPr txBox="1"/>
          <p:nvPr>
            <p:ph idx="9" type="title"/>
          </p:nvPr>
        </p:nvSpPr>
        <p:spPr>
          <a:xfrm>
            <a:off x="6707042" y="1530450"/>
            <a:ext cx="1682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20" name="Google Shape;1420;p42"/>
          <p:cNvSpPr txBox="1"/>
          <p:nvPr>
            <p:ph idx="13" type="subTitle"/>
          </p:nvPr>
        </p:nvSpPr>
        <p:spPr>
          <a:xfrm>
            <a:off x="6707047" y="1932327"/>
            <a:ext cx="1682400" cy="7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Neptune is the farthest planet from the Sun</a:t>
            </a:r>
            <a:endParaRPr/>
          </a:p>
        </p:txBody>
      </p:sp>
      <p:sp>
        <p:nvSpPr>
          <p:cNvPr id="1421" name="Google Shape;1421;p42"/>
          <p:cNvSpPr txBox="1"/>
          <p:nvPr>
            <p:ph idx="14" type="title"/>
          </p:nvPr>
        </p:nvSpPr>
        <p:spPr>
          <a:xfrm>
            <a:off x="6707042" y="3116250"/>
            <a:ext cx="1682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22" name="Google Shape;1422;p42"/>
          <p:cNvSpPr txBox="1"/>
          <p:nvPr>
            <p:ph idx="15" type="subTitle"/>
          </p:nvPr>
        </p:nvSpPr>
        <p:spPr>
          <a:xfrm>
            <a:off x="6707047" y="3518127"/>
            <a:ext cx="1682400" cy="7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Despite being red, Mars is actually a cold place</a:t>
            </a:r>
            <a:endParaRPr/>
          </a:p>
        </p:txBody>
      </p:sp>
      <p:grpSp>
        <p:nvGrpSpPr>
          <p:cNvPr id="1423" name="Google Shape;1423;p42"/>
          <p:cNvGrpSpPr/>
          <p:nvPr/>
        </p:nvGrpSpPr>
        <p:grpSpPr>
          <a:xfrm>
            <a:off x="6052824" y="3254599"/>
            <a:ext cx="572546" cy="572546"/>
            <a:chOff x="1190625" y="238125"/>
            <a:chExt cx="5219200" cy="5219200"/>
          </a:xfrm>
        </p:grpSpPr>
        <p:sp>
          <p:nvSpPr>
            <p:cNvPr id="1424" name="Google Shape;1424;p42"/>
            <p:cNvSpPr/>
            <p:nvPr/>
          </p:nvSpPr>
          <p:spPr>
            <a:xfrm>
              <a:off x="1190625" y="238125"/>
              <a:ext cx="5219200" cy="5219200"/>
            </a:xfrm>
            <a:custGeom>
              <a:rect b="b" l="l" r="r" t="t"/>
              <a:pathLst>
                <a:path extrusionOk="0" h="208768" w="208768">
                  <a:moveTo>
                    <a:pt x="104384" y="0"/>
                  </a:moveTo>
                  <a:cubicBezTo>
                    <a:pt x="46810" y="0"/>
                    <a:pt x="0" y="46810"/>
                    <a:pt x="0" y="104384"/>
                  </a:cubicBezTo>
                  <a:cubicBezTo>
                    <a:pt x="0" y="161958"/>
                    <a:pt x="46810" y="208767"/>
                    <a:pt x="104384" y="208767"/>
                  </a:cubicBezTo>
                  <a:cubicBezTo>
                    <a:pt x="161958" y="208767"/>
                    <a:pt x="208767" y="161958"/>
                    <a:pt x="208767" y="104384"/>
                  </a:cubicBezTo>
                  <a:cubicBezTo>
                    <a:pt x="208767" y="46810"/>
                    <a:pt x="161958" y="0"/>
                    <a:pt x="1043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2"/>
            <p:cNvSpPr/>
            <p:nvPr/>
          </p:nvSpPr>
          <p:spPr>
            <a:xfrm>
              <a:off x="3800200" y="238125"/>
              <a:ext cx="2609625" cy="5219200"/>
            </a:xfrm>
            <a:custGeom>
              <a:rect b="b" l="l" r="r" t="t"/>
              <a:pathLst>
                <a:path extrusionOk="0" h="208768" w="104385">
                  <a:moveTo>
                    <a:pt x="1" y="0"/>
                  </a:moveTo>
                  <a:lnTo>
                    <a:pt x="1" y="208767"/>
                  </a:lnTo>
                  <a:cubicBezTo>
                    <a:pt x="57575" y="208767"/>
                    <a:pt x="104384" y="161958"/>
                    <a:pt x="104384" y="104384"/>
                  </a:cubicBezTo>
                  <a:cubicBezTo>
                    <a:pt x="104384" y="46810"/>
                    <a:pt x="57575"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2"/>
            <p:cNvSpPr/>
            <p:nvPr/>
          </p:nvSpPr>
          <p:spPr>
            <a:xfrm>
              <a:off x="2267875" y="2677275"/>
              <a:ext cx="3064675" cy="340900"/>
            </a:xfrm>
            <a:custGeom>
              <a:rect b="b" l="l" r="r" t="t"/>
              <a:pathLst>
                <a:path extrusionOk="0" h="13636" w="122587">
                  <a:moveTo>
                    <a:pt x="6818" y="0"/>
                  </a:moveTo>
                  <a:cubicBezTo>
                    <a:pt x="3067" y="0"/>
                    <a:pt x="1" y="3066"/>
                    <a:pt x="1" y="6818"/>
                  </a:cubicBezTo>
                  <a:cubicBezTo>
                    <a:pt x="1" y="10569"/>
                    <a:pt x="3067" y="13635"/>
                    <a:pt x="6818" y="13635"/>
                  </a:cubicBezTo>
                  <a:lnTo>
                    <a:pt x="115769" y="13635"/>
                  </a:lnTo>
                  <a:cubicBezTo>
                    <a:pt x="119520" y="13635"/>
                    <a:pt x="122586" y="10569"/>
                    <a:pt x="122586" y="6818"/>
                  </a:cubicBezTo>
                  <a:cubicBezTo>
                    <a:pt x="122586" y="3066"/>
                    <a:pt x="119520" y="0"/>
                    <a:pt x="115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2"/>
            <p:cNvSpPr/>
            <p:nvPr/>
          </p:nvSpPr>
          <p:spPr>
            <a:xfrm>
              <a:off x="3289700" y="1315375"/>
              <a:ext cx="1021025" cy="1021850"/>
            </a:xfrm>
            <a:custGeom>
              <a:rect b="b" l="l" r="r" t="t"/>
              <a:pathLst>
                <a:path extrusionOk="0" h="40874" w="40841">
                  <a:moveTo>
                    <a:pt x="20421" y="13636"/>
                  </a:moveTo>
                  <a:cubicBezTo>
                    <a:pt x="24172" y="13636"/>
                    <a:pt x="27238" y="16670"/>
                    <a:pt x="27238" y="20453"/>
                  </a:cubicBezTo>
                  <a:cubicBezTo>
                    <a:pt x="27238" y="24205"/>
                    <a:pt x="24172" y="27238"/>
                    <a:pt x="20421" y="27238"/>
                  </a:cubicBezTo>
                  <a:cubicBezTo>
                    <a:pt x="16669" y="27238"/>
                    <a:pt x="13603" y="24205"/>
                    <a:pt x="13603" y="20453"/>
                  </a:cubicBezTo>
                  <a:cubicBezTo>
                    <a:pt x="13603" y="16670"/>
                    <a:pt x="16669" y="13636"/>
                    <a:pt x="20421" y="13636"/>
                  </a:cubicBezTo>
                  <a:close/>
                  <a:moveTo>
                    <a:pt x="20421" y="1"/>
                  </a:moveTo>
                  <a:cubicBezTo>
                    <a:pt x="9167" y="1"/>
                    <a:pt x="1" y="9167"/>
                    <a:pt x="1" y="20453"/>
                  </a:cubicBezTo>
                  <a:cubicBezTo>
                    <a:pt x="1" y="31707"/>
                    <a:pt x="9167" y="40874"/>
                    <a:pt x="20421" y="40874"/>
                  </a:cubicBezTo>
                  <a:cubicBezTo>
                    <a:pt x="31674" y="40874"/>
                    <a:pt x="40841" y="31707"/>
                    <a:pt x="40841" y="20453"/>
                  </a:cubicBezTo>
                  <a:cubicBezTo>
                    <a:pt x="40841" y="9167"/>
                    <a:pt x="31674" y="1"/>
                    <a:pt x="20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2"/>
            <p:cNvSpPr/>
            <p:nvPr/>
          </p:nvSpPr>
          <p:spPr>
            <a:xfrm>
              <a:off x="3289700" y="3358200"/>
              <a:ext cx="1021025" cy="1021850"/>
            </a:xfrm>
            <a:custGeom>
              <a:rect b="b" l="l" r="r" t="t"/>
              <a:pathLst>
                <a:path extrusionOk="0" h="40874" w="40841">
                  <a:moveTo>
                    <a:pt x="20421" y="13636"/>
                  </a:moveTo>
                  <a:cubicBezTo>
                    <a:pt x="24172" y="13636"/>
                    <a:pt x="27238" y="16669"/>
                    <a:pt x="27238" y="20421"/>
                  </a:cubicBezTo>
                  <a:cubicBezTo>
                    <a:pt x="27238" y="24205"/>
                    <a:pt x="24172" y="27238"/>
                    <a:pt x="20421" y="27238"/>
                  </a:cubicBezTo>
                  <a:cubicBezTo>
                    <a:pt x="16669" y="27238"/>
                    <a:pt x="13603" y="24205"/>
                    <a:pt x="13603" y="20421"/>
                  </a:cubicBezTo>
                  <a:cubicBezTo>
                    <a:pt x="13603" y="16669"/>
                    <a:pt x="16669" y="13636"/>
                    <a:pt x="20421" y="13636"/>
                  </a:cubicBezTo>
                  <a:close/>
                  <a:moveTo>
                    <a:pt x="20421" y="1"/>
                  </a:moveTo>
                  <a:cubicBezTo>
                    <a:pt x="9167" y="1"/>
                    <a:pt x="1" y="9167"/>
                    <a:pt x="1" y="20421"/>
                  </a:cubicBezTo>
                  <a:cubicBezTo>
                    <a:pt x="1" y="31707"/>
                    <a:pt x="9167" y="40873"/>
                    <a:pt x="20421" y="40873"/>
                  </a:cubicBezTo>
                  <a:cubicBezTo>
                    <a:pt x="31674" y="40873"/>
                    <a:pt x="40841" y="31707"/>
                    <a:pt x="40841" y="20421"/>
                  </a:cubicBezTo>
                  <a:cubicBezTo>
                    <a:pt x="40841" y="9167"/>
                    <a:pt x="31674" y="1"/>
                    <a:pt x="20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2"/>
            <p:cNvSpPr/>
            <p:nvPr/>
          </p:nvSpPr>
          <p:spPr>
            <a:xfrm>
              <a:off x="3800200" y="3358200"/>
              <a:ext cx="510525" cy="1021850"/>
            </a:xfrm>
            <a:custGeom>
              <a:rect b="b" l="l" r="r" t="t"/>
              <a:pathLst>
                <a:path extrusionOk="0" h="40874" w="20421">
                  <a:moveTo>
                    <a:pt x="1" y="1"/>
                  </a:moveTo>
                  <a:lnTo>
                    <a:pt x="1" y="13636"/>
                  </a:lnTo>
                  <a:cubicBezTo>
                    <a:pt x="3752" y="13636"/>
                    <a:pt x="6818" y="16669"/>
                    <a:pt x="6818" y="20421"/>
                  </a:cubicBezTo>
                  <a:cubicBezTo>
                    <a:pt x="6818" y="24205"/>
                    <a:pt x="3752" y="27238"/>
                    <a:pt x="1" y="27238"/>
                  </a:cubicBezTo>
                  <a:lnTo>
                    <a:pt x="1" y="40873"/>
                  </a:lnTo>
                  <a:cubicBezTo>
                    <a:pt x="11254" y="40873"/>
                    <a:pt x="20421" y="31707"/>
                    <a:pt x="20421" y="20421"/>
                  </a:cubicBezTo>
                  <a:cubicBezTo>
                    <a:pt x="20421" y="9167"/>
                    <a:pt x="11254"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2"/>
            <p:cNvSpPr/>
            <p:nvPr/>
          </p:nvSpPr>
          <p:spPr>
            <a:xfrm>
              <a:off x="3800200" y="2677275"/>
              <a:ext cx="1532350" cy="340900"/>
            </a:xfrm>
            <a:custGeom>
              <a:rect b="b" l="l" r="r" t="t"/>
              <a:pathLst>
                <a:path extrusionOk="0" h="13636" w="61294">
                  <a:moveTo>
                    <a:pt x="1" y="0"/>
                  </a:moveTo>
                  <a:lnTo>
                    <a:pt x="1" y="13635"/>
                  </a:lnTo>
                  <a:lnTo>
                    <a:pt x="54476" y="13635"/>
                  </a:lnTo>
                  <a:cubicBezTo>
                    <a:pt x="58227" y="13635"/>
                    <a:pt x="61293" y="10569"/>
                    <a:pt x="61293" y="6818"/>
                  </a:cubicBezTo>
                  <a:cubicBezTo>
                    <a:pt x="61293" y="3066"/>
                    <a:pt x="58227" y="0"/>
                    <a:pt x="54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2"/>
            <p:cNvSpPr/>
            <p:nvPr/>
          </p:nvSpPr>
          <p:spPr>
            <a:xfrm>
              <a:off x="3800200" y="1315375"/>
              <a:ext cx="510525" cy="1021850"/>
            </a:xfrm>
            <a:custGeom>
              <a:rect b="b" l="l" r="r" t="t"/>
              <a:pathLst>
                <a:path extrusionOk="0" h="40874" w="20421">
                  <a:moveTo>
                    <a:pt x="1" y="1"/>
                  </a:moveTo>
                  <a:lnTo>
                    <a:pt x="1" y="13636"/>
                  </a:lnTo>
                  <a:cubicBezTo>
                    <a:pt x="3752" y="13636"/>
                    <a:pt x="6818" y="16670"/>
                    <a:pt x="6818" y="20453"/>
                  </a:cubicBezTo>
                  <a:cubicBezTo>
                    <a:pt x="6818" y="24205"/>
                    <a:pt x="3752" y="27238"/>
                    <a:pt x="1" y="27238"/>
                  </a:cubicBezTo>
                  <a:lnTo>
                    <a:pt x="1" y="40874"/>
                  </a:lnTo>
                  <a:cubicBezTo>
                    <a:pt x="11254" y="40874"/>
                    <a:pt x="20421" y="31707"/>
                    <a:pt x="20421" y="20453"/>
                  </a:cubicBezTo>
                  <a:cubicBezTo>
                    <a:pt x="20421" y="9167"/>
                    <a:pt x="11254"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2"/>
          <p:cNvGrpSpPr/>
          <p:nvPr/>
        </p:nvGrpSpPr>
        <p:grpSpPr>
          <a:xfrm>
            <a:off x="6052824" y="1654412"/>
            <a:ext cx="572546" cy="572546"/>
            <a:chOff x="1190625" y="238125"/>
            <a:chExt cx="5219200" cy="5219200"/>
          </a:xfrm>
        </p:grpSpPr>
        <p:sp>
          <p:nvSpPr>
            <p:cNvPr id="1433" name="Google Shape;1433;p42"/>
            <p:cNvSpPr/>
            <p:nvPr/>
          </p:nvSpPr>
          <p:spPr>
            <a:xfrm>
              <a:off x="1190625" y="238125"/>
              <a:ext cx="5219200" cy="5219200"/>
            </a:xfrm>
            <a:custGeom>
              <a:rect b="b" l="l" r="r" t="t"/>
              <a:pathLst>
                <a:path extrusionOk="0" h="208768" w="208768">
                  <a:moveTo>
                    <a:pt x="104384" y="0"/>
                  </a:moveTo>
                  <a:cubicBezTo>
                    <a:pt x="76461" y="0"/>
                    <a:pt x="50235" y="10862"/>
                    <a:pt x="30532" y="30532"/>
                  </a:cubicBezTo>
                  <a:cubicBezTo>
                    <a:pt x="10862" y="50235"/>
                    <a:pt x="0" y="76461"/>
                    <a:pt x="0" y="104384"/>
                  </a:cubicBezTo>
                  <a:cubicBezTo>
                    <a:pt x="0" y="132306"/>
                    <a:pt x="10862" y="158533"/>
                    <a:pt x="30532" y="178235"/>
                  </a:cubicBezTo>
                  <a:cubicBezTo>
                    <a:pt x="50235" y="197937"/>
                    <a:pt x="76461" y="208767"/>
                    <a:pt x="104384" y="208767"/>
                  </a:cubicBezTo>
                  <a:cubicBezTo>
                    <a:pt x="132306" y="208767"/>
                    <a:pt x="158533" y="197937"/>
                    <a:pt x="178235" y="178235"/>
                  </a:cubicBezTo>
                  <a:cubicBezTo>
                    <a:pt x="197937" y="158533"/>
                    <a:pt x="208767" y="132306"/>
                    <a:pt x="208767" y="104384"/>
                  </a:cubicBezTo>
                  <a:cubicBezTo>
                    <a:pt x="208767" y="76461"/>
                    <a:pt x="197937" y="50235"/>
                    <a:pt x="178235" y="30532"/>
                  </a:cubicBezTo>
                  <a:cubicBezTo>
                    <a:pt x="158533" y="10862"/>
                    <a:pt x="132306" y="0"/>
                    <a:pt x="104384" y="0"/>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2"/>
            <p:cNvSpPr/>
            <p:nvPr/>
          </p:nvSpPr>
          <p:spPr>
            <a:xfrm>
              <a:off x="3800200" y="238125"/>
              <a:ext cx="2609625" cy="5219200"/>
            </a:xfrm>
            <a:custGeom>
              <a:rect b="b" l="l" r="r" t="t"/>
              <a:pathLst>
                <a:path extrusionOk="0" h="208768" w="104385">
                  <a:moveTo>
                    <a:pt x="1" y="0"/>
                  </a:moveTo>
                  <a:lnTo>
                    <a:pt x="1" y="208767"/>
                  </a:lnTo>
                  <a:cubicBezTo>
                    <a:pt x="27923" y="208767"/>
                    <a:pt x="54150" y="197937"/>
                    <a:pt x="73852" y="178235"/>
                  </a:cubicBezTo>
                  <a:cubicBezTo>
                    <a:pt x="93554" y="158533"/>
                    <a:pt x="104384" y="132306"/>
                    <a:pt x="104384" y="104384"/>
                  </a:cubicBezTo>
                  <a:cubicBezTo>
                    <a:pt x="104384" y="76461"/>
                    <a:pt x="93554" y="50235"/>
                    <a:pt x="73852" y="30532"/>
                  </a:cubicBezTo>
                  <a:cubicBezTo>
                    <a:pt x="54150" y="10862"/>
                    <a:pt x="27923"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2"/>
            <p:cNvSpPr/>
            <p:nvPr/>
          </p:nvSpPr>
          <p:spPr>
            <a:xfrm>
              <a:off x="2408975" y="1473175"/>
              <a:ext cx="2782500" cy="2748675"/>
            </a:xfrm>
            <a:custGeom>
              <a:rect b="b" l="l" r="r" t="t"/>
              <a:pathLst>
                <a:path extrusionOk="0" h="109947" w="111300">
                  <a:moveTo>
                    <a:pt x="55650" y="20959"/>
                  </a:moveTo>
                  <a:cubicBezTo>
                    <a:pt x="62435" y="20959"/>
                    <a:pt x="68926" y="22916"/>
                    <a:pt x="74439" y="26570"/>
                  </a:cubicBezTo>
                  <a:lnTo>
                    <a:pt x="27238" y="73771"/>
                  </a:lnTo>
                  <a:cubicBezTo>
                    <a:pt x="18496" y="60560"/>
                    <a:pt x="19931" y="42521"/>
                    <a:pt x="31576" y="30908"/>
                  </a:cubicBezTo>
                  <a:cubicBezTo>
                    <a:pt x="37970" y="24482"/>
                    <a:pt x="46549" y="20959"/>
                    <a:pt x="55650" y="20959"/>
                  </a:cubicBezTo>
                  <a:close/>
                  <a:moveTo>
                    <a:pt x="84061" y="36193"/>
                  </a:moveTo>
                  <a:lnTo>
                    <a:pt x="84061" y="36193"/>
                  </a:lnTo>
                  <a:cubicBezTo>
                    <a:pt x="92804" y="49404"/>
                    <a:pt x="91368" y="67442"/>
                    <a:pt x="79723" y="79055"/>
                  </a:cubicBezTo>
                  <a:cubicBezTo>
                    <a:pt x="73330" y="85481"/>
                    <a:pt x="64751" y="89004"/>
                    <a:pt x="55650" y="89004"/>
                  </a:cubicBezTo>
                  <a:cubicBezTo>
                    <a:pt x="48865" y="89004"/>
                    <a:pt x="42373" y="87047"/>
                    <a:pt x="36861" y="83393"/>
                  </a:cubicBezTo>
                  <a:lnTo>
                    <a:pt x="84061" y="36193"/>
                  </a:lnTo>
                  <a:close/>
                  <a:moveTo>
                    <a:pt x="103825" y="1"/>
                  </a:moveTo>
                  <a:cubicBezTo>
                    <a:pt x="102084" y="1"/>
                    <a:pt x="100339" y="669"/>
                    <a:pt x="99001" y="2007"/>
                  </a:cubicBezTo>
                  <a:lnTo>
                    <a:pt x="84225" y="16784"/>
                  </a:lnTo>
                  <a:cubicBezTo>
                    <a:pt x="76037" y="10651"/>
                    <a:pt x="66088" y="7324"/>
                    <a:pt x="55650" y="7324"/>
                  </a:cubicBezTo>
                  <a:cubicBezTo>
                    <a:pt x="42895" y="7324"/>
                    <a:pt x="30924" y="12282"/>
                    <a:pt x="21921" y="21253"/>
                  </a:cubicBezTo>
                  <a:cubicBezTo>
                    <a:pt x="4991" y="38215"/>
                    <a:pt x="3490" y="64865"/>
                    <a:pt x="17452" y="83524"/>
                  </a:cubicBezTo>
                  <a:lnTo>
                    <a:pt x="2675" y="98333"/>
                  </a:lnTo>
                  <a:cubicBezTo>
                    <a:pt x="0" y="100976"/>
                    <a:pt x="0" y="105314"/>
                    <a:pt x="2675" y="107956"/>
                  </a:cubicBezTo>
                  <a:cubicBezTo>
                    <a:pt x="4012" y="109294"/>
                    <a:pt x="5741" y="109946"/>
                    <a:pt x="7470" y="109946"/>
                  </a:cubicBezTo>
                  <a:cubicBezTo>
                    <a:pt x="9232" y="109946"/>
                    <a:pt x="10960" y="109294"/>
                    <a:pt x="12298" y="107956"/>
                  </a:cubicBezTo>
                  <a:lnTo>
                    <a:pt x="27075" y="93179"/>
                  </a:lnTo>
                  <a:cubicBezTo>
                    <a:pt x="35262" y="99312"/>
                    <a:pt x="45211" y="102639"/>
                    <a:pt x="55650" y="102639"/>
                  </a:cubicBezTo>
                  <a:cubicBezTo>
                    <a:pt x="68404" y="102639"/>
                    <a:pt x="80375" y="97681"/>
                    <a:pt x="89379" y="88711"/>
                  </a:cubicBezTo>
                  <a:cubicBezTo>
                    <a:pt x="106341" y="71748"/>
                    <a:pt x="107809" y="45098"/>
                    <a:pt x="93847" y="26439"/>
                  </a:cubicBezTo>
                  <a:lnTo>
                    <a:pt x="108624" y="11630"/>
                  </a:lnTo>
                  <a:cubicBezTo>
                    <a:pt x="111299" y="8988"/>
                    <a:pt x="111299" y="4649"/>
                    <a:pt x="108624" y="2007"/>
                  </a:cubicBezTo>
                  <a:cubicBezTo>
                    <a:pt x="107303" y="669"/>
                    <a:pt x="105566" y="1"/>
                    <a:pt x="103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2"/>
            <p:cNvSpPr/>
            <p:nvPr/>
          </p:nvSpPr>
          <p:spPr>
            <a:xfrm>
              <a:off x="3800200" y="1473175"/>
              <a:ext cx="1391275" cy="2566000"/>
            </a:xfrm>
            <a:custGeom>
              <a:rect b="b" l="l" r="r" t="t"/>
              <a:pathLst>
                <a:path extrusionOk="0" h="102640" w="55651">
                  <a:moveTo>
                    <a:pt x="48176" y="1"/>
                  </a:moveTo>
                  <a:cubicBezTo>
                    <a:pt x="46435" y="1"/>
                    <a:pt x="44690" y="669"/>
                    <a:pt x="43352" y="2007"/>
                  </a:cubicBezTo>
                  <a:lnTo>
                    <a:pt x="28576" y="16784"/>
                  </a:lnTo>
                  <a:cubicBezTo>
                    <a:pt x="20388" y="10651"/>
                    <a:pt x="10439" y="7324"/>
                    <a:pt x="1" y="7324"/>
                  </a:cubicBezTo>
                  <a:lnTo>
                    <a:pt x="1" y="20959"/>
                  </a:lnTo>
                  <a:cubicBezTo>
                    <a:pt x="6786" y="20959"/>
                    <a:pt x="13277" y="22916"/>
                    <a:pt x="18790" y="26570"/>
                  </a:cubicBezTo>
                  <a:lnTo>
                    <a:pt x="1" y="45359"/>
                  </a:lnTo>
                  <a:lnTo>
                    <a:pt x="1" y="64604"/>
                  </a:lnTo>
                  <a:lnTo>
                    <a:pt x="28412" y="36193"/>
                  </a:lnTo>
                  <a:lnTo>
                    <a:pt x="28412" y="36193"/>
                  </a:lnTo>
                  <a:cubicBezTo>
                    <a:pt x="37155" y="49404"/>
                    <a:pt x="35719" y="67442"/>
                    <a:pt x="24074" y="79055"/>
                  </a:cubicBezTo>
                  <a:cubicBezTo>
                    <a:pt x="17681" y="85481"/>
                    <a:pt x="9102" y="89004"/>
                    <a:pt x="1" y="89004"/>
                  </a:cubicBezTo>
                  <a:lnTo>
                    <a:pt x="1" y="102639"/>
                  </a:lnTo>
                  <a:cubicBezTo>
                    <a:pt x="12755" y="102639"/>
                    <a:pt x="24726" y="97681"/>
                    <a:pt x="33730" y="88711"/>
                  </a:cubicBezTo>
                  <a:cubicBezTo>
                    <a:pt x="50692" y="71748"/>
                    <a:pt x="52160" y="45098"/>
                    <a:pt x="38198" y="26439"/>
                  </a:cubicBezTo>
                  <a:lnTo>
                    <a:pt x="52975" y="11630"/>
                  </a:lnTo>
                  <a:cubicBezTo>
                    <a:pt x="55650" y="8988"/>
                    <a:pt x="55650" y="4649"/>
                    <a:pt x="52975" y="2007"/>
                  </a:cubicBezTo>
                  <a:cubicBezTo>
                    <a:pt x="51654" y="669"/>
                    <a:pt x="49917" y="1"/>
                    <a:pt x="48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42"/>
          <p:cNvGrpSpPr/>
          <p:nvPr/>
        </p:nvGrpSpPr>
        <p:grpSpPr>
          <a:xfrm>
            <a:off x="3404874" y="3254599"/>
            <a:ext cx="572546" cy="572546"/>
            <a:chOff x="1190625" y="238125"/>
            <a:chExt cx="5219200" cy="5219200"/>
          </a:xfrm>
        </p:grpSpPr>
        <p:sp>
          <p:nvSpPr>
            <p:cNvPr id="1438" name="Google Shape;1438;p42"/>
            <p:cNvSpPr/>
            <p:nvPr/>
          </p:nvSpPr>
          <p:spPr>
            <a:xfrm>
              <a:off x="1190625" y="238125"/>
              <a:ext cx="5219200" cy="5219200"/>
            </a:xfrm>
            <a:custGeom>
              <a:rect b="b" l="l" r="r" t="t"/>
              <a:pathLst>
                <a:path extrusionOk="0" h="208768" w="208768">
                  <a:moveTo>
                    <a:pt x="104384" y="0"/>
                  </a:moveTo>
                  <a:cubicBezTo>
                    <a:pt x="46810" y="0"/>
                    <a:pt x="0" y="46810"/>
                    <a:pt x="0" y="104384"/>
                  </a:cubicBezTo>
                  <a:cubicBezTo>
                    <a:pt x="0" y="161958"/>
                    <a:pt x="46810" y="208767"/>
                    <a:pt x="104384" y="208767"/>
                  </a:cubicBezTo>
                  <a:cubicBezTo>
                    <a:pt x="161958" y="208767"/>
                    <a:pt x="208767" y="161958"/>
                    <a:pt x="208767" y="104384"/>
                  </a:cubicBezTo>
                  <a:cubicBezTo>
                    <a:pt x="208767" y="46810"/>
                    <a:pt x="161958" y="0"/>
                    <a:pt x="104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2"/>
            <p:cNvSpPr/>
            <p:nvPr/>
          </p:nvSpPr>
          <p:spPr>
            <a:xfrm>
              <a:off x="3800200" y="238125"/>
              <a:ext cx="2609625" cy="5219200"/>
            </a:xfrm>
            <a:custGeom>
              <a:rect b="b" l="l" r="r" t="t"/>
              <a:pathLst>
                <a:path extrusionOk="0" h="208768" w="104385">
                  <a:moveTo>
                    <a:pt x="1" y="0"/>
                  </a:moveTo>
                  <a:lnTo>
                    <a:pt x="1" y="208767"/>
                  </a:lnTo>
                  <a:cubicBezTo>
                    <a:pt x="57575" y="208767"/>
                    <a:pt x="104384" y="161958"/>
                    <a:pt x="104384" y="104384"/>
                  </a:cubicBezTo>
                  <a:cubicBezTo>
                    <a:pt x="104384" y="46810"/>
                    <a:pt x="57575"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2"/>
            <p:cNvSpPr/>
            <p:nvPr/>
          </p:nvSpPr>
          <p:spPr>
            <a:xfrm>
              <a:off x="2256475" y="3143725"/>
              <a:ext cx="3064650" cy="340100"/>
            </a:xfrm>
            <a:custGeom>
              <a:rect b="b" l="l" r="r" t="t"/>
              <a:pathLst>
                <a:path extrusionOk="0" h="13604" w="122586">
                  <a:moveTo>
                    <a:pt x="6818" y="1"/>
                  </a:moveTo>
                  <a:cubicBezTo>
                    <a:pt x="3066" y="1"/>
                    <a:pt x="0" y="3034"/>
                    <a:pt x="0" y="6786"/>
                  </a:cubicBezTo>
                  <a:cubicBezTo>
                    <a:pt x="0" y="10569"/>
                    <a:pt x="3066" y="13603"/>
                    <a:pt x="6818" y="13603"/>
                  </a:cubicBezTo>
                  <a:lnTo>
                    <a:pt x="115768" y="13603"/>
                  </a:lnTo>
                  <a:cubicBezTo>
                    <a:pt x="119519" y="13603"/>
                    <a:pt x="122586" y="10569"/>
                    <a:pt x="122586" y="6786"/>
                  </a:cubicBezTo>
                  <a:cubicBezTo>
                    <a:pt x="122586" y="3034"/>
                    <a:pt x="119519" y="1"/>
                    <a:pt x="1157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2"/>
            <p:cNvSpPr/>
            <p:nvPr/>
          </p:nvSpPr>
          <p:spPr>
            <a:xfrm>
              <a:off x="2256475" y="2121900"/>
              <a:ext cx="3064650" cy="340900"/>
            </a:xfrm>
            <a:custGeom>
              <a:rect b="b" l="l" r="r" t="t"/>
              <a:pathLst>
                <a:path extrusionOk="0" h="13636" w="122586">
                  <a:moveTo>
                    <a:pt x="6818" y="1"/>
                  </a:moveTo>
                  <a:cubicBezTo>
                    <a:pt x="3066" y="1"/>
                    <a:pt x="0" y="3067"/>
                    <a:pt x="0" y="6818"/>
                  </a:cubicBezTo>
                  <a:cubicBezTo>
                    <a:pt x="0" y="10570"/>
                    <a:pt x="3066" y="13636"/>
                    <a:pt x="6818" y="13636"/>
                  </a:cubicBezTo>
                  <a:lnTo>
                    <a:pt x="115768" y="13636"/>
                  </a:lnTo>
                  <a:cubicBezTo>
                    <a:pt x="119519" y="13636"/>
                    <a:pt x="122586" y="10570"/>
                    <a:pt x="122586" y="6818"/>
                  </a:cubicBezTo>
                  <a:cubicBezTo>
                    <a:pt x="122586" y="3067"/>
                    <a:pt x="119519" y="1"/>
                    <a:pt x="1157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2"/>
            <p:cNvSpPr/>
            <p:nvPr/>
          </p:nvSpPr>
          <p:spPr>
            <a:xfrm>
              <a:off x="3788775" y="3143725"/>
              <a:ext cx="1532350" cy="340100"/>
            </a:xfrm>
            <a:custGeom>
              <a:rect b="b" l="l" r="r" t="t"/>
              <a:pathLst>
                <a:path extrusionOk="0" h="13604" w="61294">
                  <a:moveTo>
                    <a:pt x="1" y="1"/>
                  </a:moveTo>
                  <a:lnTo>
                    <a:pt x="1" y="13603"/>
                  </a:lnTo>
                  <a:lnTo>
                    <a:pt x="54476" y="13603"/>
                  </a:lnTo>
                  <a:cubicBezTo>
                    <a:pt x="58227" y="13603"/>
                    <a:pt x="61294" y="10569"/>
                    <a:pt x="61294" y="6786"/>
                  </a:cubicBezTo>
                  <a:cubicBezTo>
                    <a:pt x="61294" y="3034"/>
                    <a:pt x="58227" y="1"/>
                    <a:pt x="54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2"/>
            <p:cNvSpPr/>
            <p:nvPr/>
          </p:nvSpPr>
          <p:spPr>
            <a:xfrm>
              <a:off x="3788775" y="2121900"/>
              <a:ext cx="1532350" cy="340900"/>
            </a:xfrm>
            <a:custGeom>
              <a:rect b="b" l="l" r="r" t="t"/>
              <a:pathLst>
                <a:path extrusionOk="0" h="13636" w="61294">
                  <a:moveTo>
                    <a:pt x="1" y="1"/>
                  </a:moveTo>
                  <a:lnTo>
                    <a:pt x="1" y="13636"/>
                  </a:lnTo>
                  <a:lnTo>
                    <a:pt x="54476" y="13636"/>
                  </a:lnTo>
                  <a:cubicBezTo>
                    <a:pt x="58227" y="13636"/>
                    <a:pt x="61294" y="10570"/>
                    <a:pt x="61294" y="6818"/>
                  </a:cubicBezTo>
                  <a:cubicBezTo>
                    <a:pt x="61294" y="3067"/>
                    <a:pt x="58227" y="1"/>
                    <a:pt x="54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2"/>
          <p:cNvGrpSpPr/>
          <p:nvPr/>
        </p:nvGrpSpPr>
        <p:grpSpPr>
          <a:xfrm>
            <a:off x="3403699" y="1654412"/>
            <a:ext cx="572546" cy="572546"/>
            <a:chOff x="1190625" y="238125"/>
            <a:chExt cx="5219200" cy="5219200"/>
          </a:xfrm>
        </p:grpSpPr>
        <p:sp>
          <p:nvSpPr>
            <p:cNvPr id="1445" name="Google Shape;1445;p42"/>
            <p:cNvSpPr/>
            <p:nvPr/>
          </p:nvSpPr>
          <p:spPr>
            <a:xfrm>
              <a:off x="1190625" y="238125"/>
              <a:ext cx="5219200" cy="5219200"/>
            </a:xfrm>
            <a:custGeom>
              <a:rect b="b" l="l" r="r" t="t"/>
              <a:pathLst>
                <a:path extrusionOk="0" h="208768" w="208768">
                  <a:moveTo>
                    <a:pt x="104384" y="0"/>
                  </a:moveTo>
                  <a:cubicBezTo>
                    <a:pt x="46810" y="0"/>
                    <a:pt x="0" y="46842"/>
                    <a:pt x="0" y="104384"/>
                  </a:cubicBezTo>
                  <a:cubicBezTo>
                    <a:pt x="0" y="161925"/>
                    <a:pt x="46810" y="208767"/>
                    <a:pt x="104384" y="208767"/>
                  </a:cubicBezTo>
                  <a:cubicBezTo>
                    <a:pt x="161958" y="208767"/>
                    <a:pt x="208767" y="161925"/>
                    <a:pt x="208767" y="104384"/>
                  </a:cubicBezTo>
                  <a:cubicBezTo>
                    <a:pt x="208767" y="46842"/>
                    <a:pt x="161958" y="0"/>
                    <a:pt x="104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2"/>
            <p:cNvSpPr/>
            <p:nvPr/>
          </p:nvSpPr>
          <p:spPr>
            <a:xfrm>
              <a:off x="3800200" y="238125"/>
              <a:ext cx="2609625" cy="5219200"/>
            </a:xfrm>
            <a:custGeom>
              <a:rect b="b" l="l" r="r" t="t"/>
              <a:pathLst>
                <a:path extrusionOk="0" h="208768" w="104385">
                  <a:moveTo>
                    <a:pt x="1" y="0"/>
                  </a:moveTo>
                  <a:lnTo>
                    <a:pt x="1" y="208767"/>
                  </a:lnTo>
                  <a:cubicBezTo>
                    <a:pt x="57575" y="208767"/>
                    <a:pt x="104384" y="161925"/>
                    <a:pt x="104384" y="104384"/>
                  </a:cubicBezTo>
                  <a:cubicBezTo>
                    <a:pt x="104384" y="46842"/>
                    <a:pt x="57575"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2"/>
            <p:cNvSpPr/>
            <p:nvPr/>
          </p:nvSpPr>
          <p:spPr>
            <a:xfrm>
              <a:off x="2244225" y="1902950"/>
              <a:ext cx="3111975" cy="754775"/>
            </a:xfrm>
            <a:custGeom>
              <a:rect b="b" l="l" r="r" t="t"/>
              <a:pathLst>
                <a:path extrusionOk="0" h="30191" w="124479">
                  <a:moveTo>
                    <a:pt x="35002" y="0"/>
                  </a:moveTo>
                  <a:cubicBezTo>
                    <a:pt x="24205" y="0"/>
                    <a:pt x="13408" y="3148"/>
                    <a:pt x="3980" y="9444"/>
                  </a:cubicBezTo>
                  <a:cubicBezTo>
                    <a:pt x="849" y="11499"/>
                    <a:pt x="1" y="15740"/>
                    <a:pt x="2089" y="18871"/>
                  </a:cubicBezTo>
                  <a:cubicBezTo>
                    <a:pt x="3402" y="20841"/>
                    <a:pt x="5568" y="21908"/>
                    <a:pt x="7773" y="21908"/>
                  </a:cubicBezTo>
                  <a:cubicBezTo>
                    <a:pt x="9073" y="21908"/>
                    <a:pt x="10387" y="21537"/>
                    <a:pt x="11548" y="20763"/>
                  </a:cubicBezTo>
                  <a:cubicBezTo>
                    <a:pt x="18676" y="16017"/>
                    <a:pt x="26839" y="13644"/>
                    <a:pt x="35002" y="13644"/>
                  </a:cubicBezTo>
                  <a:cubicBezTo>
                    <a:pt x="43165" y="13644"/>
                    <a:pt x="51328" y="16017"/>
                    <a:pt x="58456" y="20763"/>
                  </a:cubicBezTo>
                  <a:cubicBezTo>
                    <a:pt x="67883" y="27026"/>
                    <a:pt x="78680" y="30190"/>
                    <a:pt x="89477" y="30190"/>
                  </a:cubicBezTo>
                  <a:cubicBezTo>
                    <a:pt x="100274" y="30190"/>
                    <a:pt x="111072" y="27026"/>
                    <a:pt x="120499" y="20763"/>
                  </a:cubicBezTo>
                  <a:cubicBezTo>
                    <a:pt x="123630" y="18675"/>
                    <a:pt x="124478" y="14435"/>
                    <a:pt x="122391" y="11303"/>
                  </a:cubicBezTo>
                  <a:cubicBezTo>
                    <a:pt x="121078" y="9355"/>
                    <a:pt x="118914" y="8283"/>
                    <a:pt x="116710" y="8283"/>
                  </a:cubicBezTo>
                  <a:cubicBezTo>
                    <a:pt x="115409" y="8283"/>
                    <a:pt x="114093" y="8657"/>
                    <a:pt x="112931" y="9444"/>
                  </a:cubicBezTo>
                  <a:cubicBezTo>
                    <a:pt x="105803" y="14190"/>
                    <a:pt x="97640" y="16563"/>
                    <a:pt x="89477" y="16563"/>
                  </a:cubicBezTo>
                  <a:cubicBezTo>
                    <a:pt x="81314" y="16563"/>
                    <a:pt x="73151" y="14190"/>
                    <a:pt x="66023" y="9444"/>
                  </a:cubicBezTo>
                  <a:cubicBezTo>
                    <a:pt x="56596" y="3148"/>
                    <a:pt x="45799" y="0"/>
                    <a:pt x="350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2"/>
            <p:cNvSpPr/>
            <p:nvPr/>
          </p:nvSpPr>
          <p:spPr>
            <a:xfrm>
              <a:off x="2244225" y="2926200"/>
              <a:ext cx="3111975" cy="754150"/>
            </a:xfrm>
            <a:custGeom>
              <a:rect b="b" l="l" r="r" t="t"/>
              <a:pathLst>
                <a:path extrusionOk="0" h="30166" w="124479">
                  <a:moveTo>
                    <a:pt x="35002" y="0"/>
                  </a:moveTo>
                  <a:cubicBezTo>
                    <a:pt x="24205" y="0"/>
                    <a:pt x="13408" y="3140"/>
                    <a:pt x="3980" y="9419"/>
                  </a:cubicBezTo>
                  <a:cubicBezTo>
                    <a:pt x="849" y="11507"/>
                    <a:pt x="1" y="15747"/>
                    <a:pt x="2089" y="18879"/>
                  </a:cubicBezTo>
                  <a:cubicBezTo>
                    <a:pt x="3402" y="20849"/>
                    <a:pt x="5568" y="21916"/>
                    <a:pt x="7773" y="21916"/>
                  </a:cubicBezTo>
                  <a:cubicBezTo>
                    <a:pt x="9073" y="21916"/>
                    <a:pt x="10387" y="21545"/>
                    <a:pt x="11548" y="20771"/>
                  </a:cubicBezTo>
                  <a:cubicBezTo>
                    <a:pt x="18676" y="16025"/>
                    <a:pt x="26839" y="13652"/>
                    <a:pt x="35002" y="13652"/>
                  </a:cubicBezTo>
                  <a:cubicBezTo>
                    <a:pt x="43165" y="13652"/>
                    <a:pt x="51328" y="16025"/>
                    <a:pt x="58456" y="20771"/>
                  </a:cubicBezTo>
                  <a:cubicBezTo>
                    <a:pt x="67883" y="27034"/>
                    <a:pt x="78680" y="30165"/>
                    <a:pt x="89477" y="30165"/>
                  </a:cubicBezTo>
                  <a:cubicBezTo>
                    <a:pt x="100274" y="30165"/>
                    <a:pt x="111072" y="27034"/>
                    <a:pt x="120499" y="20771"/>
                  </a:cubicBezTo>
                  <a:cubicBezTo>
                    <a:pt x="123630" y="18683"/>
                    <a:pt x="124478" y="14443"/>
                    <a:pt x="122391" y="11311"/>
                  </a:cubicBezTo>
                  <a:cubicBezTo>
                    <a:pt x="121077" y="9341"/>
                    <a:pt x="118911" y="8275"/>
                    <a:pt x="116706" y="8275"/>
                  </a:cubicBezTo>
                  <a:cubicBezTo>
                    <a:pt x="115406" y="8275"/>
                    <a:pt x="114092" y="8645"/>
                    <a:pt x="112931" y="9419"/>
                  </a:cubicBezTo>
                  <a:cubicBezTo>
                    <a:pt x="105803" y="14165"/>
                    <a:pt x="97640" y="16539"/>
                    <a:pt x="89477" y="16539"/>
                  </a:cubicBezTo>
                  <a:cubicBezTo>
                    <a:pt x="81314" y="16539"/>
                    <a:pt x="73151" y="14165"/>
                    <a:pt x="66023" y="9419"/>
                  </a:cubicBezTo>
                  <a:cubicBezTo>
                    <a:pt x="56596" y="3140"/>
                    <a:pt x="45799" y="0"/>
                    <a:pt x="350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2"/>
            <p:cNvSpPr/>
            <p:nvPr/>
          </p:nvSpPr>
          <p:spPr>
            <a:xfrm>
              <a:off x="3800200" y="3104575"/>
              <a:ext cx="1556000" cy="575775"/>
            </a:xfrm>
            <a:custGeom>
              <a:rect b="b" l="l" r="r" t="t"/>
              <a:pathLst>
                <a:path extrusionOk="0" h="23031" w="62240">
                  <a:moveTo>
                    <a:pt x="1" y="1"/>
                  </a:moveTo>
                  <a:lnTo>
                    <a:pt x="1" y="15919"/>
                  </a:lnTo>
                  <a:cubicBezTo>
                    <a:pt x="8482" y="20682"/>
                    <a:pt x="17844" y="23030"/>
                    <a:pt x="27238" y="23030"/>
                  </a:cubicBezTo>
                  <a:cubicBezTo>
                    <a:pt x="38035" y="23030"/>
                    <a:pt x="48833" y="19899"/>
                    <a:pt x="58260" y="13636"/>
                  </a:cubicBezTo>
                  <a:cubicBezTo>
                    <a:pt x="61391" y="11548"/>
                    <a:pt x="62239" y="7308"/>
                    <a:pt x="60152" y="4176"/>
                  </a:cubicBezTo>
                  <a:cubicBezTo>
                    <a:pt x="58838" y="2206"/>
                    <a:pt x="56672" y="1140"/>
                    <a:pt x="54467" y="1140"/>
                  </a:cubicBezTo>
                  <a:cubicBezTo>
                    <a:pt x="53167" y="1140"/>
                    <a:pt x="51853" y="1510"/>
                    <a:pt x="50692" y="2284"/>
                  </a:cubicBezTo>
                  <a:cubicBezTo>
                    <a:pt x="43564" y="7030"/>
                    <a:pt x="35401" y="9404"/>
                    <a:pt x="27238" y="9404"/>
                  </a:cubicBezTo>
                  <a:cubicBezTo>
                    <a:pt x="19075" y="9404"/>
                    <a:pt x="10912" y="7030"/>
                    <a:pt x="3784" y="2284"/>
                  </a:cubicBezTo>
                  <a:cubicBezTo>
                    <a:pt x="2545" y="1469"/>
                    <a:pt x="1273" y="7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2"/>
            <p:cNvSpPr/>
            <p:nvPr/>
          </p:nvSpPr>
          <p:spPr>
            <a:xfrm>
              <a:off x="3800200" y="2081125"/>
              <a:ext cx="1556000" cy="576600"/>
            </a:xfrm>
            <a:custGeom>
              <a:rect b="b" l="l" r="r" t="t"/>
              <a:pathLst>
                <a:path extrusionOk="0" h="23064" w="62240">
                  <a:moveTo>
                    <a:pt x="1" y="1"/>
                  </a:moveTo>
                  <a:lnTo>
                    <a:pt x="1" y="15919"/>
                  </a:lnTo>
                  <a:cubicBezTo>
                    <a:pt x="8482" y="20682"/>
                    <a:pt x="17844" y="23063"/>
                    <a:pt x="27238" y="23063"/>
                  </a:cubicBezTo>
                  <a:cubicBezTo>
                    <a:pt x="38035" y="23063"/>
                    <a:pt x="48833" y="19899"/>
                    <a:pt x="58260" y="13636"/>
                  </a:cubicBezTo>
                  <a:cubicBezTo>
                    <a:pt x="61391" y="11548"/>
                    <a:pt x="62239" y="7308"/>
                    <a:pt x="60152" y="4176"/>
                  </a:cubicBezTo>
                  <a:cubicBezTo>
                    <a:pt x="58839" y="2228"/>
                    <a:pt x="56675" y="1156"/>
                    <a:pt x="54471" y="1156"/>
                  </a:cubicBezTo>
                  <a:cubicBezTo>
                    <a:pt x="53170" y="1156"/>
                    <a:pt x="51854" y="1530"/>
                    <a:pt x="50692" y="2317"/>
                  </a:cubicBezTo>
                  <a:cubicBezTo>
                    <a:pt x="43564" y="7063"/>
                    <a:pt x="35401" y="9436"/>
                    <a:pt x="27238" y="9436"/>
                  </a:cubicBezTo>
                  <a:cubicBezTo>
                    <a:pt x="19075" y="9436"/>
                    <a:pt x="10912" y="7063"/>
                    <a:pt x="3784" y="2317"/>
                  </a:cubicBezTo>
                  <a:cubicBezTo>
                    <a:pt x="2545" y="1469"/>
                    <a:pt x="1273" y="71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42"/>
          <p:cNvGrpSpPr/>
          <p:nvPr/>
        </p:nvGrpSpPr>
        <p:grpSpPr>
          <a:xfrm>
            <a:off x="756924" y="3254612"/>
            <a:ext cx="572546" cy="572546"/>
            <a:chOff x="1190625" y="238125"/>
            <a:chExt cx="5219200" cy="5219200"/>
          </a:xfrm>
        </p:grpSpPr>
        <p:sp>
          <p:nvSpPr>
            <p:cNvPr id="1452" name="Google Shape;1452;p42"/>
            <p:cNvSpPr/>
            <p:nvPr/>
          </p:nvSpPr>
          <p:spPr>
            <a:xfrm>
              <a:off x="1190625" y="238125"/>
              <a:ext cx="5219200" cy="5219200"/>
            </a:xfrm>
            <a:custGeom>
              <a:rect b="b" l="l" r="r" t="t"/>
              <a:pathLst>
                <a:path extrusionOk="0" h="208768" w="208768">
                  <a:moveTo>
                    <a:pt x="104384" y="0"/>
                  </a:moveTo>
                  <a:cubicBezTo>
                    <a:pt x="46810" y="0"/>
                    <a:pt x="0" y="46810"/>
                    <a:pt x="0" y="104384"/>
                  </a:cubicBezTo>
                  <a:cubicBezTo>
                    <a:pt x="0" y="161958"/>
                    <a:pt x="46810" y="208767"/>
                    <a:pt x="104384" y="208767"/>
                  </a:cubicBezTo>
                  <a:cubicBezTo>
                    <a:pt x="161958" y="208767"/>
                    <a:pt x="208767" y="161958"/>
                    <a:pt x="208767" y="104384"/>
                  </a:cubicBezTo>
                  <a:cubicBezTo>
                    <a:pt x="208767" y="46810"/>
                    <a:pt x="161958" y="0"/>
                    <a:pt x="104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2"/>
            <p:cNvSpPr/>
            <p:nvPr/>
          </p:nvSpPr>
          <p:spPr>
            <a:xfrm>
              <a:off x="3800200" y="238125"/>
              <a:ext cx="2609625" cy="5219200"/>
            </a:xfrm>
            <a:custGeom>
              <a:rect b="b" l="l" r="r" t="t"/>
              <a:pathLst>
                <a:path extrusionOk="0" h="208768" w="104385">
                  <a:moveTo>
                    <a:pt x="1" y="0"/>
                  </a:moveTo>
                  <a:lnTo>
                    <a:pt x="1" y="208767"/>
                  </a:lnTo>
                  <a:cubicBezTo>
                    <a:pt x="57575" y="208767"/>
                    <a:pt x="104384" y="161958"/>
                    <a:pt x="104384" y="104384"/>
                  </a:cubicBezTo>
                  <a:cubicBezTo>
                    <a:pt x="104384" y="46810"/>
                    <a:pt x="5757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2"/>
            <p:cNvSpPr/>
            <p:nvPr/>
          </p:nvSpPr>
          <p:spPr>
            <a:xfrm>
              <a:off x="3208975" y="1168775"/>
              <a:ext cx="1782700" cy="2222900"/>
            </a:xfrm>
            <a:custGeom>
              <a:rect b="b" l="l" r="r" t="t"/>
              <a:pathLst>
                <a:path extrusionOk="0" h="88916" w="71308">
                  <a:moveTo>
                    <a:pt x="7780" y="0"/>
                  </a:moveTo>
                  <a:cubicBezTo>
                    <a:pt x="5573" y="0"/>
                    <a:pt x="3407" y="1080"/>
                    <a:pt x="2088" y="3060"/>
                  </a:cubicBezTo>
                  <a:cubicBezTo>
                    <a:pt x="0" y="6191"/>
                    <a:pt x="848" y="10432"/>
                    <a:pt x="4012" y="12487"/>
                  </a:cubicBezTo>
                  <a:lnTo>
                    <a:pt x="52192" y="44454"/>
                  </a:lnTo>
                  <a:lnTo>
                    <a:pt x="4012" y="76422"/>
                  </a:lnTo>
                  <a:cubicBezTo>
                    <a:pt x="848" y="78509"/>
                    <a:pt x="0" y="82717"/>
                    <a:pt x="2088" y="85849"/>
                  </a:cubicBezTo>
                  <a:cubicBezTo>
                    <a:pt x="3393" y="87839"/>
                    <a:pt x="5578" y="88915"/>
                    <a:pt x="7764" y="88915"/>
                  </a:cubicBezTo>
                  <a:cubicBezTo>
                    <a:pt x="9068" y="88915"/>
                    <a:pt x="10373" y="88556"/>
                    <a:pt x="11515" y="87773"/>
                  </a:cubicBezTo>
                  <a:lnTo>
                    <a:pt x="68274" y="50130"/>
                  </a:lnTo>
                  <a:cubicBezTo>
                    <a:pt x="70165" y="48858"/>
                    <a:pt x="71307" y="46738"/>
                    <a:pt x="71307" y="44454"/>
                  </a:cubicBezTo>
                  <a:cubicBezTo>
                    <a:pt x="71307" y="42171"/>
                    <a:pt x="70165" y="40050"/>
                    <a:pt x="68274" y="38778"/>
                  </a:cubicBezTo>
                  <a:lnTo>
                    <a:pt x="11515" y="1135"/>
                  </a:lnTo>
                  <a:cubicBezTo>
                    <a:pt x="10363" y="367"/>
                    <a:pt x="9064" y="0"/>
                    <a:pt x="7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2"/>
            <p:cNvSpPr/>
            <p:nvPr/>
          </p:nvSpPr>
          <p:spPr>
            <a:xfrm>
              <a:off x="2608750" y="3699075"/>
              <a:ext cx="2382925" cy="340100"/>
            </a:xfrm>
            <a:custGeom>
              <a:rect b="b" l="l" r="r" t="t"/>
              <a:pathLst>
                <a:path extrusionOk="0" h="13604" w="95317">
                  <a:moveTo>
                    <a:pt x="6818" y="1"/>
                  </a:moveTo>
                  <a:cubicBezTo>
                    <a:pt x="3035" y="1"/>
                    <a:pt x="1" y="3034"/>
                    <a:pt x="1" y="6786"/>
                  </a:cubicBezTo>
                  <a:cubicBezTo>
                    <a:pt x="1" y="10570"/>
                    <a:pt x="3035" y="13603"/>
                    <a:pt x="6818" y="13603"/>
                  </a:cubicBezTo>
                  <a:lnTo>
                    <a:pt x="88499" y="13603"/>
                  </a:lnTo>
                  <a:cubicBezTo>
                    <a:pt x="92283" y="13603"/>
                    <a:pt x="95316" y="10570"/>
                    <a:pt x="95316" y="6786"/>
                  </a:cubicBezTo>
                  <a:cubicBezTo>
                    <a:pt x="95316" y="3034"/>
                    <a:pt x="92283" y="1"/>
                    <a:pt x="88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2"/>
            <p:cNvSpPr/>
            <p:nvPr/>
          </p:nvSpPr>
          <p:spPr>
            <a:xfrm>
              <a:off x="3800200" y="3699075"/>
              <a:ext cx="1191475" cy="340100"/>
            </a:xfrm>
            <a:custGeom>
              <a:rect b="b" l="l" r="r" t="t"/>
              <a:pathLst>
                <a:path extrusionOk="0" h="13604" w="47659">
                  <a:moveTo>
                    <a:pt x="1" y="1"/>
                  </a:moveTo>
                  <a:lnTo>
                    <a:pt x="1" y="13603"/>
                  </a:lnTo>
                  <a:lnTo>
                    <a:pt x="40841" y="13603"/>
                  </a:lnTo>
                  <a:cubicBezTo>
                    <a:pt x="44625" y="13603"/>
                    <a:pt x="47658" y="10570"/>
                    <a:pt x="47658" y="6786"/>
                  </a:cubicBezTo>
                  <a:cubicBezTo>
                    <a:pt x="47658" y="3034"/>
                    <a:pt x="44625" y="1"/>
                    <a:pt x="408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2"/>
            <p:cNvSpPr/>
            <p:nvPr/>
          </p:nvSpPr>
          <p:spPr>
            <a:xfrm>
              <a:off x="3800200" y="1398575"/>
              <a:ext cx="1191475" cy="1763125"/>
            </a:xfrm>
            <a:custGeom>
              <a:rect b="b" l="l" r="r" t="t"/>
              <a:pathLst>
                <a:path extrusionOk="0" h="70525" w="47659">
                  <a:moveTo>
                    <a:pt x="1" y="0"/>
                  </a:moveTo>
                  <a:lnTo>
                    <a:pt x="1" y="16343"/>
                  </a:lnTo>
                  <a:lnTo>
                    <a:pt x="28543" y="35262"/>
                  </a:lnTo>
                  <a:lnTo>
                    <a:pt x="1" y="54182"/>
                  </a:lnTo>
                  <a:lnTo>
                    <a:pt x="1" y="70524"/>
                  </a:lnTo>
                  <a:lnTo>
                    <a:pt x="44625" y="40938"/>
                  </a:lnTo>
                  <a:cubicBezTo>
                    <a:pt x="46516" y="39666"/>
                    <a:pt x="47658" y="37546"/>
                    <a:pt x="47658" y="35262"/>
                  </a:cubicBezTo>
                  <a:cubicBezTo>
                    <a:pt x="47658" y="32979"/>
                    <a:pt x="46516" y="30858"/>
                    <a:pt x="44625" y="29586"/>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42"/>
          <p:cNvGrpSpPr/>
          <p:nvPr/>
        </p:nvGrpSpPr>
        <p:grpSpPr>
          <a:xfrm>
            <a:off x="754574" y="1654412"/>
            <a:ext cx="572546" cy="572546"/>
            <a:chOff x="1190625" y="238125"/>
            <a:chExt cx="5219200" cy="5219200"/>
          </a:xfrm>
        </p:grpSpPr>
        <p:sp>
          <p:nvSpPr>
            <p:cNvPr id="1459" name="Google Shape;1459;p42"/>
            <p:cNvSpPr/>
            <p:nvPr/>
          </p:nvSpPr>
          <p:spPr>
            <a:xfrm>
              <a:off x="1190625" y="238125"/>
              <a:ext cx="5219200" cy="5219200"/>
            </a:xfrm>
            <a:custGeom>
              <a:rect b="b" l="l" r="r" t="t"/>
              <a:pathLst>
                <a:path extrusionOk="0" h="208768" w="208768">
                  <a:moveTo>
                    <a:pt x="104384" y="0"/>
                  </a:moveTo>
                  <a:cubicBezTo>
                    <a:pt x="46810" y="0"/>
                    <a:pt x="0" y="46842"/>
                    <a:pt x="0" y="104384"/>
                  </a:cubicBezTo>
                  <a:cubicBezTo>
                    <a:pt x="0" y="161925"/>
                    <a:pt x="46810" y="208767"/>
                    <a:pt x="104384" y="208767"/>
                  </a:cubicBezTo>
                  <a:cubicBezTo>
                    <a:pt x="161958" y="208767"/>
                    <a:pt x="208767" y="161925"/>
                    <a:pt x="208767" y="104384"/>
                  </a:cubicBezTo>
                  <a:cubicBezTo>
                    <a:pt x="208767" y="46842"/>
                    <a:pt x="161958" y="0"/>
                    <a:pt x="1043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2"/>
            <p:cNvSpPr/>
            <p:nvPr/>
          </p:nvSpPr>
          <p:spPr>
            <a:xfrm>
              <a:off x="3800200" y="238125"/>
              <a:ext cx="2609625" cy="5219200"/>
            </a:xfrm>
            <a:custGeom>
              <a:rect b="b" l="l" r="r" t="t"/>
              <a:pathLst>
                <a:path extrusionOk="0" h="208768" w="104385">
                  <a:moveTo>
                    <a:pt x="1" y="0"/>
                  </a:moveTo>
                  <a:lnTo>
                    <a:pt x="1" y="208767"/>
                  </a:lnTo>
                  <a:cubicBezTo>
                    <a:pt x="57575" y="208767"/>
                    <a:pt x="104384" y="161925"/>
                    <a:pt x="104384" y="104384"/>
                  </a:cubicBezTo>
                  <a:cubicBezTo>
                    <a:pt x="104384" y="46842"/>
                    <a:pt x="57575" y="0"/>
                    <a:pt x="1" y="0"/>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2"/>
            <p:cNvSpPr/>
            <p:nvPr/>
          </p:nvSpPr>
          <p:spPr>
            <a:xfrm>
              <a:off x="3084200" y="1410775"/>
              <a:ext cx="2254875" cy="2850200"/>
            </a:xfrm>
            <a:custGeom>
              <a:rect b="b" l="l" r="r" t="t"/>
              <a:pathLst>
                <a:path extrusionOk="0" h="114008" w="90195">
                  <a:moveTo>
                    <a:pt x="7734" y="0"/>
                  </a:moveTo>
                  <a:cubicBezTo>
                    <a:pt x="5527" y="0"/>
                    <a:pt x="3371" y="1074"/>
                    <a:pt x="2055" y="3068"/>
                  </a:cubicBezTo>
                  <a:cubicBezTo>
                    <a:pt x="0" y="6199"/>
                    <a:pt x="848" y="10407"/>
                    <a:pt x="3980" y="12495"/>
                  </a:cubicBezTo>
                  <a:lnTo>
                    <a:pt x="71079" y="56988"/>
                  </a:lnTo>
                  <a:lnTo>
                    <a:pt x="3980" y="101514"/>
                  </a:lnTo>
                  <a:cubicBezTo>
                    <a:pt x="848" y="103602"/>
                    <a:pt x="0" y="107810"/>
                    <a:pt x="2055" y="110942"/>
                  </a:cubicBezTo>
                  <a:cubicBezTo>
                    <a:pt x="3360" y="112931"/>
                    <a:pt x="5546" y="114008"/>
                    <a:pt x="7731" y="114008"/>
                  </a:cubicBezTo>
                  <a:cubicBezTo>
                    <a:pt x="9036" y="114008"/>
                    <a:pt x="10341" y="113616"/>
                    <a:pt x="11515" y="112866"/>
                  </a:cubicBezTo>
                  <a:lnTo>
                    <a:pt x="87161" y="62664"/>
                  </a:lnTo>
                  <a:cubicBezTo>
                    <a:pt x="89053" y="61425"/>
                    <a:pt x="90194" y="59272"/>
                    <a:pt x="90194" y="56988"/>
                  </a:cubicBezTo>
                  <a:cubicBezTo>
                    <a:pt x="90194" y="54705"/>
                    <a:pt x="89053" y="52585"/>
                    <a:pt x="87161" y="51312"/>
                  </a:cubicBezTo>
                  <a:lnTo>
                    <a:pt x="11515" y="1143"/>
                  </a:lnTo>
                  <a:cubicBezTo>
                    <a:pt x="10344" y="371"/>
                    <a:pt x="9031" y="0"/>
                    <a:pt x="7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2"/>
            <p:cNvSpPr/>
            <p:nvPr/>
          </p:nvSpPr>
          <p:spPr>
            <a:xfrm>
              <a:off x="3807550" y="1728025"/>
              <a:ext cx="1531525" cy="2215725"/>
            </a:xfrm>
            <a:custGeom>
              <a:rect b="b" l="l" r="r" t="t"/>
              <a:pathLst>
                <a:path extrusionOk="0" h="88629" w="61261">
                  <a:moveTo>
                    <a:pt x="0" y="0"/>
                  </a:moveTo>
                  <a:lnTo>
                    <a:pt x="0" y="16343"/>
                  </a:lnTo>
                  <a:lnTo>
                    <a:pt x="42145" y="44298"/>
                  </a:lnTo>
                  <a:lnTo>
                    <a:pt x="0" y="72286"/>
                  </a:lnTo>
                  <a:lnTo>
                    <a:pt x="0" y="88629"/>
                  </a:lnTo>
                  <a:lnTo>
                    <a:pt x="58227" y="49974"/>
                  </a:lnTo>
                  <a:cubicBezTo>
                    <a:pt x="60119" y="48735"/>
                    <a:pt x="61260" y="46582"/>
                    <a:pt x="61260" y="44298"/>
                  </a:cubicBezTo>
                  <a:cubicBezTo>
                    <a:pt x="61260" y="42015"/>
                    <a:pt x="60119" y="39895"/>
                    <a:pt x="58227" y="3862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42"/>
          <p:cNvGrpSpPr/>
          <p:nvPr/>
        </p:nvGrpSpPr>
        <p:grpSpPr>
          <a:xfrm>
            <a:off x="6052824" y="3246524"/>
            <a:ext cx="572546" cy="572546"/>
            <a:chOff x="1190625" y="238125"/>
            <a:chExt cx="5219200" cy="5219200"/>
          </a:xfrm>
        </p:grpSpPr>
        <p:sp>
          <p:nvSpPr>
            <p:cNvPr id="1464" name="Google Shape;1464;p42"/>
            <p:cNvSpPr/>
            <p:nvPr/>
          </p:nvSpPr>
          <p:spPr>
            <a:xfrm>
              <a:off x="1190625" y="238125"/>
              <a:ext cx="5219200" cy="5219200"/>
            </a:xfrm>
            <a:custGeom>
              <a:rect b="b" l="l" r="r" t="t"/>
              <a:pathLst>
                <a:path extrusionOk="0" h="208768" w="208768">
                  <a:moveTo>
                    <a:pt x="104384" y="0"/>
                  </a:moveTo>
                  <a:cubicBezTo>
                    <a:pt x="46810" y="0"/>
                    <a:pt x="0" y="46810"/>
                    <a:pt x="0" y="104384"/>
                  </a:cubicBezTo>
                  <a:cubicBezTo>
                    <a:pt x="0" y="161958"/>
                    <a:pt x="46810" y="208767"/>
                    <a:pt x="104384" y="208767"/>
                  </a:cubicBezTo>
                  <a:cubicBezTo>
                    <a:pt x="161958" y="208767"/>
                    <a:pt x="208767" y="161958"/>
                    <a:pt x="208767" y="104384"/>
                  </a:cubicBezTo>
                  <a:cubicBezTo>
                    <a:pt x="208767" y="46810"/>
                    <a:pt x="161958" y="0"/>
                    <a:pt x="1043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a:off x="3800200" y="238125"/>
              <a:ext cx="2609625" cy="5219200"/>
            </a:xfrm>
            <a:custGeom>
              <a:rect b="b" l="l" r="r" t="t"/>
              <a:pathLst>
                <a:path extrusionOk="0" h="208768" w="104385">
                  <a:moveTo>
                    <a:pt x="1" y="0"/>
                  </a:moveTo>
                  <a:lnTo>
                    <a:pt x="1" y="208767"/>
                  </a:lnTo>
                  <a:cubicBezTo>
                    <a:pt x="57575" y="208767"/>
                    <a:pt x="104384" y="161958"/>
                    <a:pt x="104384" y="104384"/>
                  </a:cubicBezTo>
                  <a:cubicBezTo>
                    <a:pt x="104384" y="46810"/>
                    <a:pt x="57575"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2"/>
            <p:cNvSpPr/>
            <p:nvPr/>
          </p:nvSpPr>
          <p:spPr>
            <a:xfrm>
              <a:off x="2267875" y="2677275"/>
              <a:ext cx="3064675" cy="340900"/>
            </a:xfrm>
            <a:custGeom>
              <a:rect b="b" l="l" r="r" t="t"/>
              <a:pathLst>
                <a:path extrusionOk="0" h="13636" w="122587">
                  <a:moveTo>
                    <a:pt x="6818" y="0"/>
                  </a:moveTo>
                  <a:cubicBezTo>
                    <a:pt x="3067" y="0"/>
                    <a:pt x="1" y="3066"/>
                    <a:pt x="1" y="6818"/>
                  </a:cubicBezTo>
                  <a:cubicBezTo>
                    <a:pt x="1" y="10569"/>
                    <a:pt x="3067" y="13635"/>
                    <a:pt x="6818" y="13635"/>
                  </a:cubicBezTo>
                  <a:lnTo>
                    <a:pt x="115769" y="13635"/>
                  </a:lnTo>
                  <a:cubicBezTo>
                    <a:pt x="119520" y="13635"/>
                    <a:pt x="122586" y="10569"/>
                    <a:pt x="122586" y="6818"/>
                  </a:cubicBezTo>
                  <a:cubicBezTo>
                    <a:pt x="122586" y="3066"/>
                    <a:pt x="119520" y="0"/>
                    <a:pt x="115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a:off x="3289700" y="1315375"/>
              <a:ext cx="1021025" cy="1021850"/>
            </a:xfrm>
            <a:custGeom>
              <a:rect b="b" l="l" r="r" t="t"/>
              <a:pathLst>
                <a:path extrusionOk="0" h="40874" w="40841">
                  <a:moveTo>
                    <a:pt x="20421" y="13636"/>
                  </a:moveTo>
                  <a:cubicBezTo>
                    <a:pt x="24172" y="13636"/>
                    <a:pt x="27238" y="16670"/>
                    <a:pt x="27238" y="20453"/>
                  </a:cubicBezTo>
                  <a:cubicBezTo>
                    <a:pt x="27238" y="24205"/>
                    <a:pt x="24172" y="27238"/>
                    <a:pt x="20421" y="27238"/>
                  </a:cubicBezTo>
                  <a:cubicBezTo>
                    <a:pt x="16669" y="27238"/>
                    <a:pt x="13603" y="24205"/>
                    <a:pt x="13603" y="20453"/>
                  </a:cubicBezTo>
                  <a:cubicBezTo>
                    <a:pt x="13603" y="16670"/>
                    <a:pt x="16669" y="13636"/>
                    <a:pt x="20421" y="13636"/>
                  </a:cubicBezTo>
                  <a:close/>
                  <a:moveTo>
                    <a:pt x="20421" y="1"/>
                  </a:moveTo>
                  <a:cubicBezTo>
                    <a:pt x="9167" y="1"/>
                    <a:pt x="1" y="9167"/>
                    <a:pt x="1" y="20453"/>
                  </a:cubicBezTo>
                  <a:cubicBezTo>
                    <a:pt x="1" y="31707"/>
                    <a:pt x="9167" y="40874"/>
                    <a:pt x="20421" y="40874"/>
                  </a:cubicBezTo>
                  <a:cubicBezTo>
                    <a:pt x="31674" y="40874"/>
                    <a:pt x="40841" y="31707"/>
                    <a:pt x="40841" y="20453"/>
                  </a:cubicBezTo>
                  <a:cubicBezTo>
                    <a:pt x="40841" y="9167"/>
                    <a:pt x="31674" y="1"/>
                    <a:pt x="20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2"/>
            <p:cNvSpPr/>
            <p:nvPr/>
          </p:nvSpPr>
          <p:spPr>
            <a:xfrm>
              <a:off x="3289700" y="3358200"/>
              <a:ext cx="1021025" cy="1021850"/>
            </a:xfrm>
            <a:custGeom>
              <a:rect b="b" l="l" r="r" t="t"/>
              <a:pathLst>
                <a:path extrusionOk="0" h="40874" w="40841">
                  <a:moveTo>
                    <a:pt x="20421" y="13636"/>
                  </a:moveTo>
                  <a:cubicBezTo>
                    <a:pt x="24172" y="13636"/>
                    <a:pt x="27238" y="16669"/>
                    <a:pt x="27238" y="20421"/>
                  </a:cubicBezTo>
                  <a:cubicBezTo>
                    <a:pt x="27238" y="24205"/>
                    <a:pt x="24172" y="27238"/>
                    <a:pt x="20421" y="27238"/>
                  </a:cubicBezTo>
                  <a:cubicBezTo>
                    <a:pt x="16669" y="27238"/>
                    <a:pt x="13603" y="24205"/>
                    <a:pt x="13603" y="20421"/>
                  </a:cubicBezTo>
                  <a:cubicBezTo>
                    <a:pt x="13603" y="16669"/>
                    <a:pt x="16669" y="13636"/>
                    <a:pt x="20421" y="13636"/>
                  </a:cubicBezTo>
                  <a:close/>
                  <a:moveTo>
                    <a:pt x="20421" y="1"/>
                  </a:moveTo>
                  <a:cubicBezTo>
                    <a:pt x="9167" y="1"/>
                    <a:pt x="1" y="9167"/>
                    <a:pt x="1" y="20421"/>
                  </a:cubicBezTo>
                  <a:cubicBezTo>
                    <a:pt x="1" y="31707"/>
                    <a:pt x="9167" y="40873"/>
                    <a:pt x="20421" y="40873"/>
                  </a:cubicBezTo>
                  <a:cubicBezTo>
                    <a:pt x="31674" y="40873"/>
                    <a:pt x="40841" y="31707"/>
                    <a:pt x="40841" y="20421"/>
                  </a:cubicBezTo>
                  <a:cubicBezTo>
                    <a:pt x="40841" y="9167"/>
                    <a:pt x="31674" y="1"/>
                    <a:pt x="20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a:off x="3800200" y="3358200"/>
              <a:ext cx="510525" cy="1021850"/>
            </a:xfrm>
            <a:custGeom>
              <a:rect b="b" l="l" r="r" t="t"/>
              <a:pathLst>
                <a:path extrusionOk="0" h="40874" w="20421">
                  <a:moveTo>
                    <a:pt x="1" y="1"/>
                  </a:moveTo>
                  <a:lnTo>
                    <a:pt x="1" y="13636"/>
                  </a:lnTo>
                  <a:cubicBezTo>
                    <a:pt x="3752" y="13636"/>
                    <a:pt x="6818" y="16669"/>
                    <a:pt x="6818" y="20421"/>
                  </a:cubicBezTo>
                  <a:cubicBezTo>
                    <a:pt x="6818" y="24205"/>
                    <a:pt x="3752" y="27238"/>
                    <a:pt x="1" y="27238"/>
                  </a:cubicBezTo>
                  <a:lnTo>
                    <a:pt x="1" y="40873"/>
                  </a:lnTo>
                  <a:cubicBezTo>
                    <a:pt x="11254" y="40873"/>
                    <a:pt x="20421" y="31707"/>
                    <a:pt x="20421" y="20421"/>
                  </a:cubicBezTo>
                  <a:cubicBezTo>
                    <a:pt x="20421" y="9167"/>
                    <a:pt x="11254"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3800200" y="2677275"/>
              <a:ext cx="1532350" cy="340900"/>
            </a:xfrm>
            <a:custGeom>
              <a:rect b="b" l="l" r="r" t="t"/>
              <a:pathLst>
                <a:path extrusionOk="0" h="13636" w="61294">
                  <a:moveTo>
                    <a:pt x="1" y="0"/>
                  </a:moveTo>
                  <a:lnTo>
                    <a:pt x="1" y="13635"/>
                  </a:lnTo>
                  <a:lnTo>
                    <a:pt x="54476" y="13635"/>
                  </a:lnTo>
                  <a:cubicBezTo>
                    <a:pt x="58227" y="13635"/>
                    <a:pt x="61293" y="10569"/>
                    <a:pt x="61293" y="6818"/>
                  </a:cubicBezTo>
                  <a:cubicBezTo>
                    <a:pt x="61293" y="3066"/>
                    <a:pt x="58227" y="0"/>
                    <a:pt x="54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2"/>
            <p:cNvSpPr/>
            <p:nvPr/>
          </p:nvSpPr>
          <p:spPr>
            <a:xfrm>
              <a:off x="3800200" y="1315375"/>
              <a:ext cx="510525" cy="1021850"/>
            </a:xfrm>
            <a:custGeom>
              <a:rect b="b" l="l" r="r" t="t"/>
              <a:pathLst>
                <a:path extrusionOk="0" h="40874" w="20421">
                  <a:moveTo>
                    <a:pt x="1" y="1"/>
                  </a:moveTo>
                  <a:lnTo>
                    <a:pt x="1" y="13636"/>
                  </a:lnTo>
                  <a:cubicBezTo>
                    <a:pt x="3752" y="13636"/>
                    <a:pt x="6818" y="16670"/>
                    <a:pt x="6818" y="20453"/>
                  </a:cubicBezTo>
                  <a:cubicBezTo>
                    <a:pt x="6818" y="24205"/>
                    <a:pt x="3752" y="27238"/>
                    <a:pt x="1" y="27238"/>
                  </a:cubicBezTo>
                  <a:lnTo>
                    <a:pt x="1" y="40874"/>
                  </a:lnTo>
                  <a:cubicBezTo>
                    <a:pt x="11254" y="40874"/>
                    <a:pt x="20421" y="31707"/>
                    <a:pt x="20421" y="20453"/>
                  </a:cubicBezTo>
                  <a:cubicBezTo>
                    <a:pt x="20421" y="9167"/>
                    <a:pt x="11254"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42"/>
          <p:cNvGrpSpPr/>
          <p:nvPr/>
        </p:nvGrpSpPr>
        <p:grpSpPr>
          <a:xfrm>
            <a:off x="6052824" y="1646337"/>
            <a:ext cx="572546" cy="572546"/>
            <a:chOff x="1190625" y="238125"/>
            <a:chExt cx="5219200" cy="5219200"/>
          </a:xfrm>
        </p:grpSpPr>
        <p:sp>
          <p:nvSpPr>
            <p:cNvPr id="1473" name="Google Shape;1473;p42"/>
            <p:cNvSpPr/>
            <p:nvPr/>
          </p:nvSpPr>
          <p:spPr>
            <a:xfrm>
              <a:off x="1190625" y="238125"/>
              <a:ext cx="5219200" cy="5219200"/>
            </a:xfrm>
            <a:custGeom>
              <a:rect b="b" l="l" r="r" t="t"/>
              <a:pathLst>
                <a:path extrusionOk="0" h="208768" w="208768">
                  <a:moveTo>
                    <a:pt x="104384" y="0"/>
                  </a:moveTo>
                  <a:cubicBezTo>
                    <a:pt x="76461" y="0"/>
                    <a:pt x="50235" y="10862"/>
                    <a:pt x="30532" y="30532"/>
                  </a:cubicBezTo>
                  <a:cubicBezTo>
                    <a:pt x="10862" y="50235"/>
                    <a:pt x="0" y="76461"/>
                    <a:pt x="0" y="104384"/>
                  </a:cubicBezTo>
                  <a:cubicBezTo>
                    <a:pt x="0" y="132306"/>
                    <a:pt x="10862" y="158533"/>
                    <a:pt x="30532" y="178235"/>
                  </a:cubicBezTo>
                  <a:cubicBezTo>
                    <a:pt x="50235" y="197937"/>
                    <a:pt x="76461" y="208767"/>
                    <a:pt x="104384" y="208767"/>
                  </a:cubicBezTo>
                  <a:cubicBezTo>
                    <a:pt x="132306" y="208767"/>
                    <a:pt x="158533" y="197937"/>
                    <a:pt x="178235" y="178235"/>
                  </a:cubicBezTo>
                  <a:cubicBezTo>
                    <a:pt x="197937" y="158533"/>
                    <a:pt x="208767" y="132306"/>
                    <a:pt x="208767" y="104384"/>
                  </a:cubicBezTo>
                  <a:cubicBezTo>
                    <a:pt x="208767" y="76461"/>
                    <a:pt x="197937" y="50235"/>
                    <a:pt x="178235" y="30532"/>
                  </a:cubicBezTo>
                  <a:cubicBezTo>
                    <a:pt x="158533" y="10862"/>
                    <a:pt x="132306" y="0"/>
                    <a:pt x="104384" y="0"/>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2"/>
            <p:cNvSpPr/>
            <p:nvPr/>
          </p:nvSpPr>
          <p:spPr>
            <a:xfrm>
              <a:off x="3800200" y="238125"/>
              <a:ext cx="2609625" cy="5219200"/>
            </a:xfrm>
            <a:custGeom>
              <a:rect b="b" l="l" r="r" t="t"/>
              <a:pathLst>
                <a:path extrusionOk="0" h="208768" w="104385">
                  <a:moveTo>
                    <a:pt x="1" y="0"/>
                  </a:moveTo>
                  <a:lnTo>
                    <a:pt x="1" y="208767"/>
                  </a:lnTo>
                  <a:cubicBezTo>
                    <a:pt x="27923" y="208767"/>
                    <a:pt x="54150" y="197937"/>
                    <a:pt x="73852" y="178235"/>
                  </a:cubicBezTo>
                  <a:cubicBezTo>
                    <a:pt x="93554" y="158533"/>
                    <a:pt x="104384" y="132306"/>
                    <a:pt x="104384" y="104384"/>
                  </a:cubicBezTo>
                  <a:cubicBezTo>
                    <a:pt x="104384" y="76461"/>
                    <a:pt x="93554" y="50235"/>
                    <a:pt x="73852" y="30532"/>
                  </a:cubicBezTo>
                  <a:cubicBezTo>
                    <a:pt x="54150" y="10862"/>
                    <a:pt x="27923"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2408975" y="1473175"/>
              <a:ext cx="2782500" cy="2748675"/>
            </a:xfrm>
            <a:custGeom>
              <a:rect b="b" l="l" r="r" t="t"/>
              <a:pathLst>
                <a:path extrusionOk="0" h="109947" w="111300">
                  <a:moveTo>
                    <a:pt x="55650" y="20959"/>
                  </a:moveTo>
                  <a:cubicBezTo>
                    <a:pt x="62435" y="20959"/>
                    <a:pt x="68926" y="22916"/>
                    <a:pt x="74439" y="26570"/>
                  </a:cubicBezTo>
                  <a:lnTo>
                    <a:pt x="27238" y="73771"/>
                  </a:lnTo>
                  <a:cubicBezTo>
                    <a:pt x="18496" y="60560"/>
                    <a:pt x="19931" y="42521"/>
                    <a:pt x="31576" y="30908"/>
                  </a:cubicBezTo>
                  <a:cubicBezTo>
                    <a:pt x="37970" y="24482"/>
                    <a:pt x="46549" y="20959"/>
                    <a:pt x="55650" y="20959"/>
                  </a:cubicBezTo>
                  <a:close/>
                  <a:moveTo>
                    <a:pt x="84061" y="36193"/>
                  </a:moveTo>
                  <a:lnTo>
                    <a:pt x="84061" y="36193"/>
                  </a:lnTo>
                  <a:cubicBezTo>
                    <a:pt x="92804" y="49404"/>
                    <a:pt x="91368" y="67442"/>
                    <a:pt x="79723" y="79055"/>
                  </a:cubicBezTo>
                  <a:cubicBezTo>
                    <a:pt x="73330" y="85481"/>
                    <a:pt x="64751" y="89004"/>
                    <a:pt x="55650" y="89004"/>
                  </a:cubicBezTo>
                  <a:cubicBezTo>
                    <a:pt x="48865" y="89004"/>
                    <a:pt x="42373" y="87047"/>
                    <a:pt x="36861" y="83393"/>
                  </a:cubicBezTo>
                  <a:lnTo>
                    <a:pt x="84061" y="36193"/>
                  </a:lnTo>
                  <a:close/>
                  <a:moveTo>
                    <a:pt x="103825" y="1"/>
                  </a:moveTo>
                  <a:cubicBezTo>
                    <a:pt x="102084" y="1"/>
                    <a:pt x="100339" y="669"/>
                    <a:pt x="99001" y="2007"/>
                  </a:cubicBezTo>
                  <a:lnTo>
                    <a:pt x="84225" y="16784"/>
                  </a:lnTo>
                  <a:cubicBezTo>
                    <a:pt x="76037" y="10651"/>
                    <a:pt x="66088" y="7324"/>
                    <a:pt x="55650" y="7324"/>
                  </a:cubicBezTo>
                  <a:cubicBezTo>
                    <a:pt x="42895" y="7324"/>
                    <a:pt x="30924" y="12282"/>
                    <a:pt x="21921" y="21253"/>
                  </a:cubicBezTo>
                  <a:cubicBezTo>
                    <a:pt x="4991" y="38215"/>
                    <a:pt x="3490" y="64865"/>
                    <a:pt x="17452" y="83524"/>
                  </a:cubicBezTo>
                  <a:lnTo>
                    <a:pt x="2675" y="98333"/>
                  </a:lnTo>
                  <a:cubicBezTo>
                    <a:pt x="0" y="100976"/>
                    <a:pt x="0" y="105314"/>
                    <a:pt x="2675" y="107956"/>
                  </a:cubicBezTo>
                  <a:cubicBezTo>
                    <a:pt x="4012" y="109294"/>
                    <a:pt x="5741" y="109946"/>
                    <a:pt x="7470" y="109946"/>
                  </a:cubicBezTo>
                  <a:cubicBezTo>
                    <a:pt x="9232" y="109946"/>
                    <a:pt x="10960" y="109294"/>
                    <a:pt x="12298" y="107956"/>
                  </a:cubicBezTo>
                  <a:lnTo>
                    <a:pt x="27075" y="93179"/>
                  </a:lnTo>
                  <a:cubicBezTo>
                    <a:pt x="35262" y="99312"/>
                    <a:pt x="45211" y="102639"/>
                    <a:pt x="55650" y="102639"/>
                  </a:cubicBezTo>
                  <a:cubicBezTo>
                    <a:pt x="68404" y="102639"/>
                    <a:pt x="80375" y="97681"/>
                    <a:pt x="89379" y="88711"/>
                  </a:cubicBezTo>
                  <a:cubicBezTo>
                    <a:pt x="106341" y="71748"/>
                    <a:pt x="107809" y="45098"/>
                    <a:pt x="93847" y="26439"/>
                  </a:cubicBezTo>
                  <a:lnTo>
                    <a:pt x="108624" y="11630"/>
                  </a:lnTo>
                  <a:cubicBezTo>
                    <a:pt x="111299" y="8988"/>
                    <a:pt x="111299" y="4649"/>
                    <a:pt x="108624" y="2007"/>
                  </a:cubicBezTo>
                  <a:cubicBezTo>
                    <a:pt x="107303" y="669"/>
                    <a:pt x="105566" y="1"/>
                    <a:pt x="103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2"/>
            <p:cNvSpPr/>
            <p:nvPr/>
          </p:nvSpPr>
          <p:spPr>
            <a:xfrm>
              <a:off x="3800200" y="1473175"/>
              <a:ext cx="1391275" cy="2566000"/>
            </a:xfrm>
            <a:custGeom>
              <a:rect b="b" l="l" r="r" t="t"/>
              <a:pathLst>
                <a:path extrusionOk="0" h="102640" w="55651">
                  <a:moveTo>
                    <a:pt x="48176" y="1"/>
                  </a:moveTo>
                  <a:cubicBezTo>
                    <a:pt x="46435" y="1"/>
                    <a:pt x="44690" y="669"/>
                    <a:pt x="43352" y="2007"/>
                  </a:cubicBezTo>
                  <a:lnTo>
                    <a:pt x="28576" y="16784"/>
                  </a:lnTo>
                  <a:cubicBezTo>
                    <a:pt x="20388" y="10651"/>
                    <a:pt x="10439" y="7324"/>
                    <a:pt x="1" y="7324"/>
                  </a:cubicBezTo>
                  <a:lnTo>
                    <a:pt x="1" y="20959"/>
                  </a:lnTo>
                  <a:cubicBezTo>
                    <a:pt x="6786" y="20959"/>
                    <a:pt x="13277" y="22916"/>
                    <a:pt x="18790" y="26570"/>
                  </a:cubicBezTo>
                  <a:lnTo>
                    <a:pt x="1" y="45359"/>
                  </a:lnTo>
                  <a:lnTo>
                    <a:pt x="1" y="64604"/>
                  </a:lnTo>
                  <a:lnTo>
                    <a:pt x="28412" y="36193"/>
                  </a:lnTo>
                  <a:lnTo>
                    <a:pt x="28412" y="36193"/>
                  </a:lnTo>
                  <a:cubicBezTo>
                    <a:pt x="37155" y="49404"/>
                    <a:pt x="35719" y="67442"/>
                    <a:pt x="24074" y="79055"/>
                  </a:cubicBezTo>
                  <a:cubicBezTo>
                    <a:pt x="17681" y="85481"/>
                    <a:pt x="9102" y="89004"/>
                    <a:pt x="1" y="89004"/>
                  </a:cubicBezTo>
                  <a:lnTo>
                    <a:pt x="1" y="102639"/>
                  </a:lnTo>
                  <a:cubicBezTo>
                    <a:pt x="12755" y="102639"/>
                    <a:pt x="24726" y="97681"/>
                    <a:pt x="33730" y="88711"/>
                  </a:cubicBezTo>
                  <a:cubicBezTo>
                    <a:pt x="50692" y="71748"/>
                    <a:pt x="52160" y="45098"/>
                    <a:pt x="38198" y="26439"/>
                  </a:cubicBezTo>
                  <a:lnTo>
                    <a:pt x="52975" y="11630"/>
                  </a:lnTo>
                  <a:cubicBezTo>
                    <a:pt x="55650" y="8988"/>
                    <a:pt x="55650" y="4649"/>
                    <a:pt x="52975" y="2007"/>
                  </a:cubicBezTo>
                  <a:cubicBezTo>
                    <a:pt x="51654" y="669"/>
                    <a:pt x="49917" y="1"/>
                    <a:pt x="48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42"/>
          <p:cNvGrpSpPr/>
          <p:nvPr/>
        </p:nvGrpSpPr>
        <p:grpSpPr>
          <a:xfrm>
            <a:off x="3404874" y="3246524"/>
            <a:ext cx="572546" cy="572546"/>
            <a:chOff x="1190625" y="238125"/>
            <a:chExt cx="5219200" cy="5219200"/>
          </a:xfrm>
        </p:grpSpPr>
        <p:sp>
          <p:nvSpPr>
            <p:cNvPr id="1478" name="Google Shape;1478;p42"/>
            <p:cNvSpPr/>
            <p:nvPr/>
          </p:nvSpPr>
          <p:spPr>
            <a:xfrm>
              <a:off x="1190625" y="238125"/>
              <a:ext cx="5219200" cy="5219200"/>
            </a:xfrm>
            <a:custGeom>
              <a:rect b="b" l="l" r="r" t="t"/>
              <a:pathLst>
                <a:path extrusionOk="0" h="208768" w="208768">
                  <a:moveTo>
                    <a:pt x="104384" y="0"/>
                  </a:moveTo>
                  <a:cubicBezTo>
                    <a:pt x="46810" y="0"/>
                    <a:pt x="0" y="46810"/>
                    <a:pt x="0" y="104384"/>
                  </a:cubicBezTo>
                  <a:cubicBezTo>
                    <a:pt x="0" y="161958"/>
                    <a:pt x="46810" y="208767"/>
                    <a:pt x="104384" y="208767"/>
                  </a:cubicBezTo>
                  <a:cubicBezTo>
                    <a:pt x="161958" y="208767"/>
                    <a:pt x="208767" y="161958"/>
                    <a:pt x="208767" y="104384"/>
                  </a:cubicBezTo>
                  <a:cubicBezTo>
                    <a:pt x="208767" y="46810"/>
                    <a:pt x="161958" y="0"/>
                    <a:pt x="104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3800200" y="238125"/>
              <a:ext cx="2609625" cy="5219200"/>
            </a:xfrm>
            <a:custGeom>
              <a:rect b="b" l="l" r="r" t="t"/>
              <a:pathLst>
                <a:path extrusionOk="0" h="208768" w="104385">
                  <a:moveTo>
                    <a:pt x="1" y="0"/>
                  </a:moveTo>
                  <a:lnTo>
                    <a:pt x="1" y="208767"/>
                  </a:lnTo>
                  <a:cubicBezTo>
                    <a:pt x="57575" y="208767"/>
                    <a:pt x="104384" y="161958"/>
                    <a:pt x="104384" y="104384"/>
                  </a:cubicBezTo>
                  <a:cubicBezTo>
                    <a:pt x="104384" y="46810"/>
                    <a:pt x="57575"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2256475" y="3143725"/>
              <a:ext cx="3064650" cy="340100"/>
            </a:xfrm>
            <a:custGeom>
              <a:rect b="b" l="l" r="r" t="t"/>
              <a:pathLst>
                <a:path extrusionOk="0" h="13604" w="122586">
                  <a:moveTo>
                    <a:pt x="6818" y="1"/>
                  </a:moveTo>
                  <a:cubicBezTo>
                    <a:pt x="3066" y="1"/>
                    <a:pt x="0" y="3034"/>
                    <a:pt x="0" y="6786"/>
                  </a:cubicBezTo>
                  <a:cubicBezTo>
                    <a:pt x="0" y="10569"/>
                    <a:pt x="3066" y="13603"/>
                    <a:pt x="6818" y="13603"/>
                  </a:cubicBezTo>
                  <a:lnTo>
                    <a:pt x="115768" y="13603"/>
                  </a:lnTo>
                  <a:cubicBezTo>
                    <a:pt x="119519" y="13603"/>
                    <a:pt x="122586" y="10569"/>
                    <a:pt x="122586" y="6786"/>
                  </a:cubicBezTo>
                  <a:cubicBezTo>
                    <a:pt x="122586" y="3034"/>
                    <a:pt x="119519" y="1"/>
                    <a:pt x="1157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2"/>
            <p:cNvSpPr/>
            <p:nvPr/>
          </p:nvSpPr>
          <p:spPr>
            <a:xfrm>
              <a:off x="2256475" y="2121900"/>
              <a:ext cx="3064650" cy="340900"/>
            </a:xfrm>
            <a:custGeom>
              <a:rect b="b" l="l" r="r" t="t"/>
              <a:pathLst>
                <a:path extrusionOk="0" h="13636" w="122586">
                  <a:moveTo>
                    <a:pt x="6818" y="1"/>
                  </a:moveTo>
                  <a:cubicBezTo>
                    <a:pt x="3066" y="1"/>
                    <a:pt x="0" y="3067"/>
                    <a:pt x="0" y="6818"/>
                  </a:cubicBezTo>
                  <a:cubicBezTo>
                    <a:pt x="0" y="10570"/>
                    <a:pt x="3066" y="13636"/>
                    <a:pt x="6818" y="13636"/>
                  </a:cubicBezTo>
                  <a:lnTo>
                    <a:pt x="115768" y="13636"/>
                  </a:lnTo>
                  <a:cubicBezTo>
                    <a:pt x="119519" y="13636"/>
                    <a:pt x="122586" y="10570"/>
                    <a:pt x="122586" y="6818"/>
                  </a:cubicBezTo>
                  <a:cubicBezTo>
                    <a:pt x="122586" y="3067"/>
                    <a:pt x="119519" y="1"/>
                    <a:pt x="1157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2"/>
            <p:cNvSpPr/>
            <p:nvPr/>
          </p:nvSpPr>
          <p:spPr>
            <a:xfrm>
              <a:off x="3788775" y="3143725"/>
              <a:ext cx="1532350" cy="340100"/>
            </a:xfrm>
            <a:custGeom>
              <a:rect b="b" l="l" r="r" t="t"/>
              <a:pathLst>
                <a:path extrusionOk="0" h="13604" w="61294">
                  <a:moveTo>
                    <a:pt x="1" y="1"/>
                  </a:moveTo>
                  <a:lnTo>
                    <a:pt x="1" y="13603"/>
                  </a:lnTo>
                  <a:lnTo>
                    <a:pt x="54476" y="13603"/>
                  </a:lnTo>
                  <a:cubicBezTo>
                    <a:pt x="58227" y="13603"/>
                    <a:pt x="61294" y="10569"/>
                    <a:pt x="61294" y="6786"/>
                  </a:cubicBezTo>
                  <a:cubicBezTo>
                    <a:pt x="61294" y="3034"/>
                    <a:pt x="58227" y="1"/>
                    <a:pt x="54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3788775" y="2121900"/>
              <a:ext cx="1532350" cy="340900"/>
            </a:xfrm>
            <a:custGeom>
              <a:rect b="b" l="l" r="r" t="t"/>
              <a:pathLst>
                <a:path extrusionOk="0" h="13636" w="61294">
                  <a:moveTo>
                    <a:pt x="1" y="1"/>
                  </a:moveTo>
                  <a:lnTo>
                    <a:pt x="1" y="13636"/>
                  </a:lnTo>
                  <a:lnTo>
                    <a:pt x="54476" y="13636"/>
                  </a:lnTo>
                  <a:cubicBezTo>
                    <a:pt x="58227" y="13636"/>
                    <a:pt x="61294" y="10570"/>
                    <a:pt x="61294" y="6818"/>
                  </a:cubicBezTo>
                  <a:cubicBezTo>
                    <a:pt x="61294" y="3067"/>
                    <a:pt x="58227" y="1"/>
                    <a:pt x="54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42"/>
          <p:cNvGrpSpPr/>
          <p:nvPr/>
        </p:nvGrpSpPr>
        <p:grpSpPr>
          <a:xfrm>
            <a:off x="3403699" y="1646337"/>
            <a:ext cx="572546" cy="572546"/>
            <a:chOff x="1190625" y="238125"/>
            <a:chExt cx="5219200" cy="5219200"/>
          </a:xfrm>
        </p:grpSpPr>
        <p:sp>
          <p:nvSpPr>
            <p:cNvPr id="1485" name="Google Shape;1485;p42"/>
            <p:cNvSpPr/>
            <p:nvPr/>
          </p:nvSpPr>
          <p:spPr>
            <a:xfrm>
              <a:off x="1190625" y="238125"/>
              <a:ext cx="5219200" cy="5219200"/>
            </a:xfrm>
            <a:custGeom>
              <a:rect b="b" l="l" r="r" t="t"/>
              <a:pathLst>
                <a:path extrusionOk="0" h="208768" w="208768">
                  <a:moveTo>
                    <a:pt x="104384" y="0"/>
                  </a:moveTo>
                  <a:cubicBezTo>
                    <a:pt x="46810" y="0"/>
                    <a:pt x="0" y="46842"/>
                    <a:pt x="0" y="104384"/>
                  </a:cubicBezTo>
                  <a:cubicBezTo>
                    <a:pt x="0" y="161925"/>
                    <a:pt x="46810" y="208767"/>
                    <a:pt x="104384" y="208767"/>
                  </a:cubicBezTo>
                  <a:cubicBezTo>
                    <a:pt x="161958" y="208767"/>
                    <a:pt x="208767" y="161925"/>
                    <a:pt x="208767" y="104384"/>
                  </a:cubicBezTo>
                  <a:cubicBezTo>
                    <a:pt x="208767" y="46842"/>
                    <a:pt x="161958" y="0"/>
                    <a:pt x="104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2"/>
            <p:cNvSpPr/>
            <p:nvPr/>
          </p:nvSpPr>
          <p:spPr>
            <a:xfrm>
              <a:off x="3800200" y="238125"/>
              <a:ext cx="2609625" cy="5219200"/>
            </a:xfrm>
            <a:custGeom>
              <a:rect b="b" l="l" r="r" t="t"/>
              <a:pathLst>
                <a:path extrusionOk="0" h="208768" w="104385">
                  <a:moveTo>
                    <a:pt x="1" y="0"/>
                  </a:moveTo>
                  <a:lnTo>
                    <a:pt x="1" y="208767"/>
                  </a:lnTo>
                  <a:cubicBezTo>
                    <a:pt x="57575" y="208767"/>
                    <a:pt x="104384" y="161925"/>
                    <a:pt x="104384" y="104384"/>
                  </a:cubicBezTo>
                  <a:cubicBezTo>
                    <a:pt x="104384" y="46842"/>
                    <a:pt x="57575"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2"/>
            <p:cNvSpPr/>
            <p:nvPr/>
          </p:nvSpPr>
          <p:spPr>
            <a:xfrm>
              <a:off x="2244225" y="1902950"/>
              <a:ext cx="3111975" cy="754775"/>
            </a:xfrm>
            <a:custGeom>
              <a:rect b="b" l="l" r="r" t="t"/>
              <a:pathLst>
                <a:path extrusionOk="0" h="30191" w="124479">
                  <a:moveTo>
                    <a:pt x="35002" y="0"/>
                  </a:moveTo>
                  <a:cubicBezTo>
                    <a:pt x="24205" y="0"/>
                    <a:pt x="13408" y="3148"/>
                    <a:pt x="3980" y="9444"/>
                  </a:cubicBezTo>
                  <a:cubicBezTo>
                    <a:pt x="849" y="11499"/>
                    <a:pt x="1" y="15740"/>
                    <a:pt x="2089" y="18871"/>
                  </a:cubicBezTo>
                  <a:cubicBezTo>
                    <a:pt x="3402" y="20841"/>
                    <a:pt x="5568" y="21908"/>
                    <a:pt x="7773" y="21908"/>
                  </a:cubicBezTo>
                  <a:cubicBezTo>
                    <a:pt x="9073" y="21908"/>
                    <a:pt x="10387" y="21537"/>
                    <a:pt x="11548" y="20763"/>
                  </a:cubicBezTo>
                  <a:cubicBezTo>
                    <a:pt x="18676" y="16017"/>
                    <a:pt x="26839" y="13644"/>
                    <a:pt x="35002" y="13644"/>
                  </a:cubicBezTo>
                  <a:cubicBezTo>
                    <a:pt x="43165" y="13644"/>
                    <a:pt x="51328" y="16017"/>
                    <a:pt x="58456" y="20763"/>
                  </a:cubicBezTo>
                  <a:cubicBezTo>
                    <a:pt x="67883" y="27026"/>
                    <a:pt x="78680" y="30190"/>
                    <a:pt x="89477" y="30190"/>
                  </a:cubicBezTo>
                  <a:cubicBezTo>
                    <a:pt x="100274" y="30190"/>
                    <a:pt x="111072" y="27026"/>
                    <a:pt x="120499" y="20763"/>
                  </a:cubicBezTo>
                  <a:cubicBezTo>
                    <a:pt x="123630" y="18675"/>
                    <a:pt x="124478" y="14435"/>
                    <a:pt x="122391" y="11303"/>
                  </a:cubicBezTo>
                  <a:cubicBezTo>
                    <a:pt x="121078" y="9355"/>
                    <a:pt x="118914" y="8283"/>
                    <a:pt x="116710" y="8283"/>
                  </a:cubicBezTo>
                  <a:cubicBezTo>
                    <a:pt x="115409" y="8283"/>
                    <a:pt x="114093" y="8657"/>
                    <a:pt x="112931" y="9444"/>
                  </a:cubicBezTo>
                  <a:cubicBezTo>
                    <a:pt x="105803" y="14190"/>
                    <a:pt x="97640" y="16563"/>
                    <a:pt x="89477" y="16563"/>
                  </a:cubicBezTo>
                  <a:cubicBezTo>
                    <a:pt x="81314" y="16563"/>
                    <a:pt x="73151" y="14190"/>
                    <a:pt x="66023" y="9444"/>
                  </a:cubicBezTo>
                  <a:cubicBezTo>
                    <a:pt x="56596" y="3148"/>
                    <a:pt x="45799" y="0"/>
                    <a:pt x="350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2"/>
            <p:cNvSpPr/>
            <p:nvPr/>
          </p:nvSpPr>
          <p:spPr>
            <a:xfrm>
              <a:off x="2244225" y="2926200"/>
              <a:ext cx="3111975" cy="754150"/>
            </a:xfrm>
            <a:custGeom>
              <a:rect b="b" l="l" r="r" t="t"/>
              <a:pathLst>
                <a:path extrusionOk="0" h="30166" w="124479">
                  <a:moveTo>
                    <a:pt x="35002" y="0"/>
                  </a:moveTo>
                  <a:cubicBezTo>
                    <a:pt x="24205" y="0"/>
                    <a:pt x="13408" y="3140"/>
                    <a:pt x="3980" y="9419"/>
                  </a:cubicBezTo>
                  <a:cubicBezTo>
                    <a:pt x="849" y="11507"/>
                    <a:pt x="1" y="15747"/>
                    <a:pt x="2089" y="18879"/>
                  </a:cubicBezTo>
                  <a:cubicBezTo>
                    <a:pt x="3402" y="20849"/>
                    <a:pt x="5568" y="21916"/>
                    <a:pt x="7773" y="21916"/>
                  </a:cubicBezTo>
                  <a:cubicBezTo>
                    <a:pt x="9073" y="21916"/>
                    <a:pt x="10387" y="21545"/>
                    <a:pt x="11548" y="20771"/>
                  </a:cubicBezTo>
                  <a:cubicBezTo>
                    <a:pt x="18676" y="16025"/>
                    <a:pt x="26839" y="13652"/>
                    <a:pt x="35002" y="13652"/>
                  </a:cubicBezTo>
                  <a:cubicBezTo>
                    <a:pt x="43165" y="13652"/>
                    <a:pt x="51328" y="16025"/>
                    <a:pt x="58456" y="20771"/>
                  </a:cubicBezTo>
                  <a:cubicBezTo>
                    <a:pt x="67883" y="27034"/>
                    <a:pt x="78680" y="30165"/>
                    <a:pt x="89477" y="30165"/>
                  </a:cubicBezTo>
                  <a:cubicBezTo>
                    <a:pt x="100274" y="30165"/>
                    <a:pt x="111072" y="27034"/>
                    <a:pt x="120499" y="20771"/>
                  </a:cubicBezTo>
                  <a:cubicBezTo>
                    <a:pt x="123630" y="18683"/>
                    <a:pt x="124478" y="14443"/>
                    <a:pt x="122391" y="11311"/>
                  </a:cubicBezTo>
                  <a:cubicBezTo>
                    <a:pt x="121077" y="9341"/>
                    <a:pt x="118911" y="8275"/>
                    <a:pt x="116706" y="8275"/>
                  </a:cubicBezTo>
                  <a:cubicBezTo>
                    <a:pt x="115406" y="8275"/>
                    <a:pt x="114092" y="8645"/>
                    <a:pt x="112931" y="9419"/>
                  </a:cubicBezTo>
                  <a:cubicBezTo>
                    <a:pt x="105803" y="14165"/>
                    <a:pt x="97640" y="16539"/>
                    <a:pt x="89477" y="16539"/>
                  </a:cubicBezTo>
                  <a:cubicBezTo>
                    <a:pt x="81314" y="16539"/>
                    <a:pt x="73151" y="14165"/>
                    <a:pt x="66023" y="9419"/>
                  </a:cubicBezTo>
                  <a:cubicBezTo>
                    <a:pt x="56596" y="3140"/>
                    <a:pt x="45799" y="0"/>
                    <a:pt x="350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2"/>
            <p:cNvSpPr/>
            <p:nvPr/>
          </p:nvSpPr>
          <p:spPr>
            <a:xfrm>
              <a:off x="3800200" y="3104575"/>
              <a:ext cx="1556000" cy="575775"/>
            </a:xfrm>
            <a:custGeom>
              <a:rect b="b" l="l" r="r" t="t"/>
              <a:pathLst>
                <a:path extrusionOk="0" h="23031" w="62240">
                  <a:moveTo>
                    <a:pt x="1" y="1"/>
                  </a:moveTo>
                  <a:lnTo>
                    <a:pt x="1" y="15919"/>
                  </a:lnTo>
                  <a:cubicBezTo>
                    <a:pt x="8482" y="20682"/>
                    <a:pt x="17844" y="23030"/>
                    <a:pt x="27238" y="23030"/>
                  </a:cubicBezTo>
                  <a:cubicBezTo>
                    <a:pt x="38035" y="23030"/>
                    <a:pt x="48833" y="19899"/>
                    <a:pt x="58260" y="13636"/>
                  </a:cubicBezTo>
                  <a:cubicBezTo>
                    <a:pt x="61391" y="11548"/>
                    <a:pt x="62239" y="7308"/>
                    <a:pt x="60152" y="4176"/>
                  </a:cubicBezTo>
                  <a:cubicBezTo>
                    <a:pt x="58838" y="2206"/>
                    <a:pt x="56672" y="1140"/>
                    <a:pt x="54467" y="1140"/>
                  </a:cubicBezTo>
                  <a:cubicBezTo>
                    <a:pt x="53167" y="1140"/>
                    <a:pt x="51853" y="1510"/>
                    <a:pt x="50692" y="2284"/>
                  </a:cubicBezTo>
                  <a:cubicBezTo>
                    <a:pt x="43564" y="7030"/>
                    <a:pt x="35401" y="9404"/>
                    <a:pt x="27238" y="9404"/>
                  </a:cubicBezTo>
                  <a:cubicBezTo>
                    <a:pt x="19075" y="9404"/>
                    <a:pt x="10912" y="7030"/>
                    <a:pt x="3784" y="2284"/>
                  </a:cubicBezTo>
                  <a:cubicBezTo>
                    <a:pt x="2545" y="1469"/>
                    <a:pt x="1273" y="7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2"/>
            <p:cNvSpPr/>
            <p:nvPr/>
          </p:nvSpPr>
          <p:spPr>
            <a:xfrm>
              <a:off x="3800200" y="2081125"/>
              <a:ext cx="1556000" cy="576600"/>
            </a:xfrm>
            <a:custGeom>
              <a:rect b="b" l="l" r="r" t="t"/>
              <a:pathLst>
                <a:path extrusionOk="0" h="23064" w="62240">
                  <a:moveTo>
                    <a:pt x="1" y="1"/>
                  </a:moveTo>
                  <a:lnTo>
                    <a:pt x="1" y="15919"/>
                  </a:lnTo>
                  <a:cubicBezTo>
                    <a:pt x="8482" y="20682"/>
                    <a:pt x="17844" y="23063"/>
                    <a:pt x="27238" y="23063"/>
                  </a:cubicBezTo>
                  <a:cubicBezTo>
                    <a:pt x="38035" y="23063"/>
                    <a:pt x="48833" y="19899"/>
                    <a:pt x="58260" y="13636"/>
                  </a:cubicBezTo>
                  <a:cubicBezTo>
                    <a:pt x="61391" y="11548"/>
                    <a:pt x="62239" y="7308"/>
                    <a:pt x="60152" y="4176"/>
                  </a:cubicBezTo>
                  <a:cubicBezTo>
                    <a:pt x="58839" y="2228"/>
                    <a:pt x="56675" y="1156"/>
                    <a:pt x="54471" y="1156"/>
                  </a:cubicBezTo>
                  <a:cubicBezTo>
                    <a:pt x="53170" y="1156"/>
                    <a:pt x="51854" y="1530"/>
                    <a:pt x="50692" y="2317"/>
                  </a:cubicBezTo>
                  <a:cubicBezTo>
                    <a:pt x="43564" y="7063"/>
                    <a:pt x="35401" y="9436"/>
                    <a:pt x="27238" y="9436"/>
                  </a:cubicBezTo>
                  <a:cubicBezTo>
                    <a:pt x="19075" y="9436"/>
                    <a:pt x="10912" y="7063"/>
                    <a:pt x="3784" y="2317"/>
                  </a:cubicBezTo>
                  <a:cubicBezTo>
                    <a:pt x="2545" y="1469"/>
                    <a:pt x="1273" y="71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42"/>
          <p:cNvGrpSpPr/>
          <p:nvPr/>
        </p:nvGrpSpPr>
        <p:grpSpPr>
          <a:xfrm>
            <a:off x="756924" y="3246537"/>
            <a:ext cx="572546" cy="572546"/>
            <a:chOff x="1190625" y="238125"/>
            <a:chExt cx="5219200" cy="5219200"/>
          </a:xfrm>
        </p:grpSpPr>
        <p:sp>
          <p:nvSpPr>
            <p:cNvPr id="1492" name="Google Shape;1492;p42"/>
            <p:cNvSpPr/>
            <p:nvPr/>
          </p:nvSpPr>
          <p:spPr>
            <a:xfrm>
              <a:off x="1190625" y="238125"/>
              <a:ext cx="5219200" cy="5219200"/>
            </a:xfrm>
            <a:custGeom>
              <a:rect b="b" l="l" r="r" t="t"/>
              <a:pathLst>
                <a:path extrusionOk="0" h="208768" w="208768">
                  <a:moveTo>
                    <a:pt x="104384" y="0"/>
                  </a:moveTo>
                  <a:cubicBezTo>
                    <a:pt x="46810" y="0"/>
                    <a:pt x="0" y="46810"/>
                    <a:pt x="0" y="104384"/>
                  </a:cubicBezTo>
                  <a:cubicBezTo>
                    <a:pt x="0" y="161958"/>
                    <a:pt x="46810" y="208767"/>
                    <a:pt x="104384" y="208767"/>
                  </a:cubicBezTo>
                  <a:cubicBezTo>
                    <a:pt x="161958" y="208767"/>
                    <a:pt x="208767" y="161958"/>
                    <a:pt x="208767" y="104384"/>
                  </a:cubicBezTo>
                  <a:cubicBezTo>
                    <a:pt x="208767" y="46810"/>
                    <a:pt x="161958" y="0"/>
                    <a:pt x="104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2"/>
            <p:cNvSpPr/>
            <p:nvPr/>
          </p:nvSpPr>
          <p:spPr>
            <a:xfrm>
              <a:off x="3800200" y="238125"/>
              <a:ext cx="2609625" cy="5219200"/>
            </a:xfrm>
            <a:custGeom>
              <a:rect b="b" l="l" r="r" t="t"/>
              <a:pathLst>
                <a:path extrusionOk="0" h="208768" w="104385">
                  <a:moveTo>
                    <a:pt x="1" y="0"/>
                  </a:moveTo>
                  <a:lnTo>
                    <a:pt x="1" y="208767"/>
                  </a:lnTo>
                  <a:cubicBezTo>
                    <a:pt x="57575" y="208767"/>
                    <a:pt x="104384" y="161958"/>
                    <a:pt x="104384" y="104384"/>
                  </a:cubicBezTo>
                  <a:cubicBezTo>
                    <a:pt x="104384" y="46810"/>
                    <a:pt x="5757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2"/>
            <p:cNvSpPr/>
            <p:nvPr/>
          </p:nvSpPr>
          <p:spPr>
            <a:xfrm>
              <a:off x="3208975" y="1168775"/>
              <a:ext cx="1782700" cy="2222900"/>
            </a:xfrm>
            <a:custGeom>
              <a:rect b="b" l="l" r="r" t="t"/>
              <a:pathLst>
                <a:path extrusionOk="0" h="88916" w="71308">
                  <a:moveTo>
                    <a:pt x="7780" y="0"/>
                  </a:moveTo>
                  <a:cubicBezTo>
                    <a:pt x="5573" y="0"/>
                    <a:pt x="3407" y="1080"/>
                    <a:pt x="2088" y="3060"/>
                  </a:cubicBezTo>
                  <a:cubicBezTo>
                    <a:pt x="0" y="6191"/>
                    <a:pt x="848" y="10432"/>
                    <a:pt x="4012" y="12487"/>
                  </a:cubicBezTo>
                  <a:lnTo>
                    <a:pt x="52192" y="44454"/>
                  </a:lnTo>
                  <a:lnTo>
                    <a:pt x="4012" y="76422"/>
                  </a:lnTo>
                  <a:cubicBezTo>
                    <a:pt x="848" y="78509"/>
                    <a:pt x="0" y="82717"/>
                    <a:pt x="2088" y="85849"/>
                  </a:cubicBezTo>
                  <a:cubicBezTo>
                    <a:pt x="3393" y="87839"/>
                    <a:pt x="5578" y="88915"/>
                    <a:pt x="7764" y="88915"/>
                  </a:cubicBezTo>
                  <a:cubicBezTo>
                    <a:pt x="9068" y="88915"/>
                    <a:pt x="10373" y="88556"/>
                    <a:pt x="11515" y="87773"/>
                  </a:cubicBezTo>
                  <a:lnTo>
                    <a:pt x="68274" y="50130"/>
                  </a:lnTo>
                  <a:cubicBezTo>
                    <a:pt x="70165" y="48858"/>
                    <a:pt x="71307" y="46738"/>
                    <a:pt x="71307" y="44454"/>
                  </a:cubicBezTo>
                  <a:cubicBezTo>
                    <a:pt x="71307" y="42171"/>
                    <a:pt x="70165" y="40050"/>
                    <a:pt x="68274" y="38778"/>
                  </a:cubicBezTo>
                  <a:lnTo>
                    <a:pt x="11515" y="1135"/>
                  </a:lnTo>
                  <a:cubicBezTo>
                    <a:pt x="10363" y="367"/>
                    <a:pt x="9064" y="0"/>
                    <a:pt x="7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2"/>
            <p:cNvSpPr/>
            <p:nvPr/>
          </p:nvSpPr>
          <p:spPr>
            <a:xfrm>
              <a:off x="2608750" y="3699075"/>
              <a:ext cx="2382925" cy="340100"/>
            </a:xfrm>
            <a:custGeom>
              <a:rect b="b" l="l" r="r" t="t"/>
              <a:pathLst>
                <a:path extrusionOk="0" h="13604" w="95317">
                  <a:moveTo>
                    <a:pt x="6818" y="1"/>
                  </a:moveTo>
                  <a:cubicBezTo>
                    <a:pt x="3035" y="1"/>
                    <a:pt x="1" y="3034"/>
                    <a:pt x="1" y="6786"/>
                  </a:cubicBezTo>
                  <a:cubicBezTo>
                    <a:pt x="1" y="10570"/>
                    <a:pt x="3035" y="13603"/>
                    <a:pt x="6818" y="13603"/>
                  </a:cubicBezTo>
                  <a:lnTo>
                    <a:pt x="88499" y="13603"/>
                  </a:lnTo>
                  <a:cubicBezTo>
                    <a:pt x="92283" y="13603"/>
                    <a:pt x="95316" y="10570"/>
                    <a:pt x="95316" y="6786"/>
                  </a:cubicBezTo>
                  <a:cubicBezTo>
                    <a:pt x="95316" y="3034"/>
                    <a:pt x="92283" y="1"/>
                    <a:pt x="88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2"/>
            <p:cNvSpPr/>
            <p:nvPr/>
          </p:nvSpPr>
          <p:spPr>
            <a:xfrm>
              <a:off x="3800200" y="3699075"/>
              <a:ext cx="1191475" cy="340100"/>
            </a:xfrm>
            <a:custGeom>
              <a:rect b="b" l="l" r="r" t="t"/>
              <a:pathLst>
                <a:path extrusionOk="0" h="13604" w="47659">
                  <a:moveTo>
                    <a:pt x="1" y="1"/>
                  </a:moveTo>
                  <a:lnTo>
                    <a:pt x="1" y="13603"/>
                  </a:lnTo>
                  <a:lnTo>
                    <a:pt x="40841" y="13603"/>
                  </a:lnTo>
                  <a:cubicBezTo>
                    <a:pt x="44625" y="13603"/>
                    <a:pt x="47658" y="10570"/>
                    <a:pt x="47658" y="6786"/>
                  </a:cubicBezTo>
                  <a:cubicBezTo>
                    <a:pt x="47658" y="3034"/>
                    <a:pt x="44625" y="1"/>
                    <a:pt x="408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2"/>
            <p:cNvSpPr/>
            <p:nvPr/>
          </p:nvSpPr>
          <p:spPr>
            <a:xfrm>
              <a:off x="3800200" y="1398575"/>
              <a:ext cx="1191475" cy="1763125"/>
            </a:xfrm>
            <a:custGeom>
              <a:rect b="b" l="l" r="r" t="t"/>
              <a:pathLst>
                <a:path extrusionOk="0" h="70525" w="47659">
                  <a:moveTo>
                    <a:pt x="1" y="0"/>
                  </a:moveTo>
                  <a:lnTo>
                    <a:pt x="1" y="16343"/>
                  </a:lnTo>
                  <a:lnTo>
                    <a:pt x="28543" y="35262"/>
                  </a:lnTo>
                  <a:lnTo>
                    <a:pt x="1" y="54182"/>
                  </a:lnTo>
                  <a:lnTo>
                    <a:pt x="1" y="70524"/>
                  </a:lnTo>
                  <a:lnTo>
                    <a:pt x="44625" y="40938"/>
                  </a:lnTo>
                  <a:cubicBezTo>
                    <a:pt x="46516" y="39666"/>
                    <a:pt x="47658" y="37546"/>
                    <a:pt x="47658" y="35262"/>
                  </a:cubicBezTo>
                  <a:cubicBezTo>
                    <a:pt x="47658" y="32979"/>
                    <a:pt x="46516" y="30858"/>
                    <a:pt x="44625" y="29586"/>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42"/>
          <p:cNvGrpSpPr/>
          <p:nvPr/>
        </p:nvGrpSpPr>
        <p:grpSpPr>
          <a:xfrm>
            <a:off x="754574" y="1646337"/>
            <a:ext cx="572546" cy="572546"/>
            <a:chOff x="1190625" y="238125"/>
            <a:chExt cx="5219200" cy="5219200"/>
          </a:xfrm>
        </p:grpSpPr>
        <p:sp>
          <p:nvSpPr>
            <p:cNvPr id="1499" name="Google Shape;1499;p42"/>
            <p:cNvSpPr/>
            <p:nvPr/>
          </p:nvSpPr>
          <p:spPr>
            <a:xfrm>
              <a:off x="1190625" y="238125"/>
              <a:ext cx="5219200" cy="5219200"/>
            </a:xfrm>
            <a:custGeom>
              <a:rect b="b" l="l" r="r" t="t"/>
              <a:pathLst>
                <a:path extrusionOk="0" h="208768" w="208768">
                  <a:moveTo>
                    <a:pt x="104384" y="0"/>
                  </a:moveTo>
                  <a:cubicBezTo>
                    <a:pt x="46810" y="0"/>
                    <a:pt x="0" y="46842"/>
                    <a:pt x="0" y="104384"/>
                  </a:cubicBezTo>
                  <a:cubicBezTo>
                    <a:pt x="0" y="161925"/>
                    <a:pt x="46810" y="208767"/>
                    <a:pt x="104384" y="208767"/>
                  </a:cubicBezTo>
                  <a:cubicBezTo>
                    <a:pt x="161958" y="208767"/>
                    <a:pt x="208767" y="161925"/>
                    <a:pt x="208767" y="104384"/>
                  </a:cubicBezTo>
                  <a:cubicBezTo>
                    <a:pt x="208767" y="46842"/>
                    <a:pt x="161958" y="0"/>
                    <a:pt x="1043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2"/>
            <p:cNvSpPr/>
            <p:nvPr/>
          </p:nvSpPr>
          <p:spPr>
            <a:xfrm>
              <a:off x="3800200" y="238125"/>
              <a:ext cx="2609625" cy="5219200"/>
            </a:xfrm>
            <a:custGeom>
              <a:rect b="b" l="l" r="r" t="t"/>
              <a:pathLst>
                <a:path extrusionOk="0" h="208768" w="104385">
                  <a:moveTo>
                    <a:pt x="1" y="0"/>
                  </a:moveTo>
                  <a:lnTo>
                    <a:pt x="1" y="208767"/>
                  </a:lnTo>
                  <a:cubicBezTo>
                    <a:pt x="57575" y="208767"/>
                    <a:pt x="104384" y="161925"/>
                    <a:pt x="104384" y="104384"/>
                  </a:cubicBezTo>
                  <a:cubicBezTo>
                    <a:pt x="104384" y="46842"/>
                    <a:pt x="57575" y="0"/>
                    <a:pt x="1" y="0"/>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2"/>
            <p:cNvSpPr/>
            <p:nvPr/>
          </p:nvSpPr>
          <p:spPr>
            <a:xfrm>
              <a:off x="3084200" y="1410775"/>
              <a:ext cx="2254875" cy="2850200"/>
            </a:xfrm>
            <a:custGeom>
              <a:rect b="b" l="l" r="r" t="t"/>
              <a:pathLst>
                <a:path extrusionOk="0" h="114008" w="90195">
                  <a:moveTo>
                    <a:pt x="7734" y="0"/>
                  </a:moveTo>
                  <a:cubicBezTo>
                    <a:pt x="5527" y="0"/>
                    <a:pt x="3371" y="1074"/>
                    <a:pt x="2055" y="3068"/>
                  </a:cubicBezTo>
                  <a:cubicBezTo>
                    <a:pt x="0" y="6199"/>
                    <a:pt x="848" y="10407"/>
                    <a:pt x="3980" y="12495"/>
                  </a:cubicBezTo>
                  <a:lnTo>
                    <a:pt x="71079" y="56988"/>
                  </a:lnTo>
                  <a:lnTo>
                    <a:pt x="3980" y="101514"/>
                  </a:lnTo>
                  <a:cubicBezTo>
                    <a:pt x="848" y="103602"/>
                    <a:pt x="0" y="107810"/>
                    <a:pt x="2055" y="110942"/>
                  </a:cubicBezTo>
                  <a:cubicBezTo>
                    <a:pt x="3360" y="112931"/>
                    <a:pt x="5546" y="114008"/>
                    <a:pt x="7731" y="114008"/>
                  </a:cubicBezTo>
                  <a:cubicBezTo>
                    <a:pt x="9036" y="114008"/>
                    <a:pt x="10341" y="113616"/>
                    <a:pt x="11515" y="112866"/>
                  </a:cubicBezTo>
                  <a:lnTo>
                    <a:pt x="87161" y="62664"/>
                  </a:lnTo>
                  <a:cubicBezTo>
                    <a:pt x="89053" y="61425"/>
                    <a:pt x="90194" y="59272"/>
                    <a:pt x="90194" y="56988"/>
                  </a:cubicBezTo>
                  <a:cubicBezTo>
                    <a:pt x="90194" y="54705"/>
                    <a:pt x="89053" y="52585"/>
                    <a:pt x="87161" y="51312"/>
                  </a:cubicBezTo>
                  <a:lnTo>
                    <a:pt x="11515" y="1143"/>
                  </a:lnTo>
                  <a:cubicBezTo>
                    <a:pt x="10344" y="371"/>
                    <a:pt x="9031" y="0"/>
                    <a:pt x="7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2"/>
            <p:cNvSpPr/>
            <p:nvPr/>
          </p:nvSpPr>
          <p:spPr>
            <a:xfrm>
              <a:off x="3807550" y="1728025"/>
              <a:ext cx="1531525" cy="2215725"/>
            </a:xfrm>
            <a:custGeom>
              <a:rect b="b" l="l" r="r" t="t"/>
              <a:pathLst>
                <a:path extrusionOk="0" h="88629" w="61261">
                  <a:moveTo>
                    <a:pt x="0" y="0"/>
                  </a:moveTo>
                  <a:lnTo>
                    <a:pt x="0" y="16343"/>
                  </a:lnTo>
                  <a:lnTo>
                    <a:pt x="42145" y="44298"/>
                  </a:lnTo>
                  <a:lnTo>
                    <a:pt x="0" y="72286"/>
                  </a:lnTo>
                  <a:lnTo>
                    <a:pt x="0" y="88629"/>
                  </a:lnTo>
                  <a:lnTo>
                    <a:pt x="58227" y="49974"/>
                  </a:lnTo>
                  <a:cubicBezTo>
                    <a:pt x="60119" y="48735"/>
                    <a:pt x="61260" y="46582"/>
                    <a:pt x="61260" y="44298"/>
                  </a:cubicBezTo>
                  <a:cubicBezTo>
                    <a:pt x="61260" y="42015"/>
                    <a:pt x="60119" y="39895"/>
                    <a:pt x="58227" y="3862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43"/>
          <p:cNvSpPr txBox="1"/>
          <p:nvPr>
            <p:ph idx="2" type="title"/>
          </p:nvPr>
        </p:nvSpPr>
        <p:spPr>
          <a:xfrm>
            <a:off x="5801722" y="1542150"/>
            <a:ext cx="2139600" cy="3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508" name="Google Shape;1508;p43"/>
          <p:cNvSpPr txBox="1"/>
          <p:nvPr>
            <p:ph idx="3" type="subTitle"/>
          </p:nvPr>
        </p:nvSpPr>
        <p:spPr>
          <a:xfrm>
            <a:off x="5801706" y="1913800"/>
            <a:ext cx="2139600" cy="7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It’s the closest planet to the Sun and the smallest</a:t>
            </a:r>
            <a:endParaRPr/>
          </a:p>
        </p:txBody>
      </p:sp>
      <p:sp>
        <p:nvSpPr>
          <p:cNvPr id="1509" name="Google Shape;1509;p43"/>
          <p:cNvSpPr txBox="1"/>
          <p:nvPr>
            <p:ph idx="4" type="title"/>
          </p:nvPr>
        </p:nvSpPr>
        <p:spPr>
          <a:xfrm>
            <a:off x="2056752" y="3224925"/>
            <a:ext cx="2139600" cy="3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510" name="Google Shape;1510;p43"/>
          <p:cNvSpPr txBox="1"/>
          <p:nvPr>
            <p:ph idx="5" type="subTitle"/>
          </p:nvPr>
        </p:nvSpPr>
        <p:spPr>
          <a:xfrm>
            <a:off x="2056752" y="3596575"/>
            <a:ext cx="2139600" cy="7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Neptune is the farthest planet from the Sun</a:t>
            </a:r>
            <a:endParaRPr/>
          </a:p>
        </p:txBody>
      </p:sp>
      <p:sp>
        <p:nvSpPr>
          <p:cNvPr id="1511" name="Google Shape;1511;p43"/>
          <p:cNvSpPr txBox="1"/>
          <p:nvPr>
            <p:ph idx="6" type="title"/>
          </p:nvPr>
        </p:nvSpPr>
        <p:spPr>
          <a:xfrm>
            <a:off x="5801722" y="3224925"/>
            <a:ext cx="2139600" cy="3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512" name="Google Shape;1512;p43"/>
          <p:cNvSpPr txBox="1"/>
          <p:nvPr>
            <p:ph idx="7" type="subTitle"/>
          </p:nvPr>
        </p:nvSpPr>
        <p:spPr>
          <a:xfrm>
            <a:off x="5801706" y="3596575"/>
            <a:ext cx="2139600" cy="7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 is the second planet from the Sun</a:t>
            </a:r>
            <a:endParaRPr/>
          </a:p>
        </p:txBody>
      </p:sp>
      <p:sp>
        <p:nvSpPr>
          <p:cNvPr id="1513" name="Google Shape;1513;p43"/>
          <p:cNvSpPr txBox="1"/>
          <p:nvPr>
            <p:ph type="title"/>
          </p:nvPr>
        </p:nvSpPr>
        <p:spPr>
          <a:xfrm>
            <a:off x="2056752" y="1542150"/>
            <a:ext cx="2139600" cy="3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514" name="Google Shape;1514;p43"/>
          <p:cNvSpPr txBox="1"/>
          <p:nvPr>
            <p:ph idx="1" type="subTitle"/>
          </p:nvPr>
        </p:nvSpPr>
        <p:spPr>
          <a:xfrm>
            <a:off x="2056752" y="1913800"/>
            <a:ext cx="2139600" cy="7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is the biggest planet in the Solar System</a:t>
            </a:r>
            <a:endParaRPr/>
          </a:p>
        </p:txBody>
      </p:sp>
      <p:sp>
        <p:nvSpPr>
          <p:cNvPr id="1515" name="Google Shape;1515;p43"/>
          <p:cNvSpPr/>
          <p:nvPr/>
        </p:nvSpPr>
        <p:spPr>
          <a:xfrm>
            <a:off x="5148381" y="1782394"/>
            <a:ext cx="459775" cy="458025"/>
          </a:xfrm>
          <a:custGeom>
            <a:rect b="b" l="l" r="r" t="t"/>
            <a:pathLst>
              <a:path extrusionOk="0" h="18321" w="18391">
                <a:moveTo>
                  <a:pt x="16009" y="1148"/>
                </a:moveTo>
                <a:lnTo>
                  <a:pt x="16009" y="3981"/>
                </a:lnTo>
                <a:lnTo>
                  <a:pt x="11872" y="3981"/>
                </a:lnTo>
                <a:cubicBezTo>
                  <a:pt x="11664" y="3251"/>
                  <a:pt x="11003" y="2747"/>
                  <a:pt x="10204" y="2747"/>
                </a:cubicBezTo>
                <a:cubicBezTo>
                  <a:pt x="9404" y="2747"/>
                  <a:pt x="8761" y="3251"/>
                  <a:pt x="8535" y="3981"/>
                </a:cubicBezTo>
                <a:lnTo>
                  <a:pt x="7092" y="3981"/>
                </a:lnTo>
                <a:cubicBezTo>
                  <a:pt x="6884" y="3251"/>
                  <a:pt x="6223" y="2747"/>
                  <a:pt x="5424" y="2747"/>
                </a:cubicBezTo>
                <a:cubicBezTo>
                  <a:pt x="4624" y="2747"/>
                  <a:pt x="3981" y="3251"/>
                  <a:pt x="3755" y="3981"/>
                </a:cubicBezTo>
                <a:lnTo>
                  <a:pt x="2452" y="3981"/>
                </a:lnTo>
                <a:lnTo>
                  <a:pt x="2452" y="1148"/>
                </a:lnTo>
                <a:close/>
                <a:moveTo>
                  <a:pt x="16009" y="5145"/>
                </a:moveTo>
                <a:lnTo>
                  <a:pt x="16009" y="8761"/>
                </a:lnTo>
                <a:lnTo>
                  <a:pt x="11872" y="8761"/>
                </a:lnTo>
                <a:cubicBezTo>
                  <a:pt x="11664" y="8031"/>
                  <a:pt x="11003" y="7527"/>
                  <a:pt x="10204" y="7527"/>
                </a:cubicBezTo>
                <a:cubicBezTo>
                  <a:pt x="9404" y="7527"/>
                  <a:pt x="8761" y="8031"/>
                  <a:pt x="8535" y="8761"/>
                </a:cubicBezTo>
                <a:lnTo>
                  <a:pt x="7092" y="8761"/>
                </a:lnTo>
                <a:cubicBezTo>
                  <a:pt x="6884" y="8031"/>
                  <a:pt x="6223" y="7527"/>
                  <a:pt x="5424" y="7527"/>
                </a:cubicBezTo>
                <a:cubicBezTo>
                  <a:pt x="4624" y="7527"/>
                  <a:pt x="3981" y="8031"/>
                  <a:pt x="3755" y="8761"/>
                </a:cubicBezTo>
                <a:lnTo>
                  <a:pt x="2452" y="8761"/>
                </a:lnTo>
                <a:lnTo>
                  <a:pt x="2452" y="5145"/>
                </a:lnTo>
                <a:lnTo>
                  <a:pt x="3755" y="5145"/>
                </a:lnTo>
                <a:cubicBezTo>
                  <a:pt x="3981" y="5858"/>
                  <a:pt x="4624" y="6362"/>
                  <a:pt x="5424" y="6362"/>
                </a:cubicBezTo>
                <a:cubicBezTo>
                  <a:pt x="6223" y="6362"/>
                  <a:pt x="6884" y="5858"/>
                  <a:pt x="7092" y="5145"/>
                </a:cubicBezTo>
                <a:lnTo>
                  <a:pt x="8535" y="5145"/>
                </a:lnTo>
                <a:cubicBezTo>
                  <a:pt x="8761" y="5858"/>
                  <a:pt x="9404" y="6362"/>
                  <a:pt x="10204" y="6362"/>
                </a:cubicBezTo>
                <a:cubicBezTo>
                  <a:pt x="11003" y="6362"/>
                  <a:pt x="11664" y="5858"/>
                  <a:pt x="11872" y="5145"/>
                </a:cubicBezTo>
                <a:close/>
                <a:moveTo>
                  <a:pt x="16009" y="9995"/>
                </a:moveTo>
                <a:lnTo>
                  <a:pt x="16009" y="13541"/>
                </a:lnTo>
                <a:lnTo>
                  <a:pt x="7092" y="13541"/>
                </a:lnTo>
                <a:cubicBezTo>
                  <a:pt x="6884" y="12880"/>
                  <a:pt x="6223" y="12376"/>
                  <a:pt x="5424" y="12376"/>
                </a:cubicBezTo>
                <a:cubicBezTo>
                  <a:pt x="4624" y="12376"/>
                  <a:pt x="3981" y="12880"/>
                  <a:pt x="3755" y="13541"/>
                </a:cubicBezTo>
                <a:lnTo>
                  <a:pt x="2452" y="13541"/>
                </a:lnTo>
                <a:lnTo>
                  <a:pt x="2452" y="9995"/>
                </a:lnTo>
                <a:lnTo>
                  <a:pt x="3755" y="9995"/>
                </a:lnTo>
                <a:cubicBezTo>
                  <a:pt x="3981" y="10638"/>
                  <a:pt x="4624" y="11142"/>
                  <a:pt x="5424" y="11142"/>
                </a:cubicBezTo>
                <a:cubicBezTo>
                  <a:pt x="6223" y="11142"/>
                  <a:pt x="6884" y="10638"/>
                  <a:pt x="7092" y="9995"/>
                </a:cubicBezTo>
                <a:lnTo>
                  <a:pt x="8535" y="9995"/>
                </a:lnTo>
                <a:cubicBezTo>
                  <a:pt x="8761" y="10638"/>
                  <a:pt x="9404" y="11142"/>
                  <a:pt x="10204" y="11142"/>
                </a:cubicBezTo>
                <a:cubicBezTo>
                  <a:pt x="11003" y="11142"/>
                  <a:pt x="11664" y="10638"/>
                  <a:pt x="11872" y="9995"/>
                </a:cubicBezTo>
                <a:close/>
                <a:moveTo>
                  <a:pt x="16009" y="14775"/>
                </a:moveTo>
                <a:lnTo>
                  <a:pt x="16009" y="17156"/>
                </a:lnTo>
                <a:lnTo>
                  <a:pt x="2452" y="17156"/>
                </a:lnTo>
                <a:lnTo>
                  <a:pt x="2452" y="14775"/>
                </a:lnTo>
                <a:lnTo>
                  <a:pt x="3755" y="14775"/>
                </a:lnTo>
                <a:cubicBezTo>
                  <a:pt x="3981" y="15418"/>
                  <a:pt x="4624" y="15922"/>
                  <a:pt x="5424" y="15922"/>
                </a:cubicBezTo>
                <a:cubicBezTo>
                  <a:pt x="6223" y="15922"/>
                  <a:pt x="6884" y="15418"/>
                  <a:pt x="7092" y="14775"/>
                </a:cubicBezTo>
                <a:close/>
                <a:moveTo>
                  <a:pt x="644" y="1"/>
                </a:moveTo>
                <a:cubicBezTo>
                  <a:pt x="279" y="1"/>
                  <a:pt x="1" y="209"/>
                  <a:pt x="1" y="574"/>
                </a:cubicBezTo>
                <a:cubicBezTo>
                  <a:pt x="1" y="939"/>
                  <a:pt x="279" y="1148"/>
                  <a:pt x="644" y="1148"/>
                </a:cubicBezTo>
                <a:lnTo>
                  <a:pt x="1235" y="1148"/>
                </a:lnTo>
                <a:lnTo>
                  <a:pt x="1235" y="17156"/>
                </a:lnTo>
                <a:lnTo>
                  <a:pt x="644" y="17156"/>
                </a:lnTo>
                <a:cubicBezTo>
                  <a:pt x="279" y="17156"/>
                  <a:pt x="1" y="17382"/>
                  <a:pt x="1" y="17747"/>
                </a:cubicBezTo>
                <a:cubicBezTo>
                  <a:pt x="1" y="18095"/>
                  <a:pt x="279" y="18321"/>
                  <a:pt x="644" y="18321"/>
                </a:cubicBezTo>
                <a:lnTo>
                  <a:pt x="17817" y="18321"/>
                </a:lnTo>
                <a:cubicBezTo>
                  <a:pt x="18095" y="18321"/>
                  <a:pt x="18390" y="18095"/>
                  <a:pt x="18390" y="17747"/>
                </a:cubicBezTo>
                <a:cubicBezTo>
                  <a:pt x="18390" y="17382"/>
                  <a:pt x="18095" y="17156"/>
                  <a:pt x="17817" y="17156"/>
                </a:cubicBezTo>
                <a:lnTo>
                  <a:pt x="17156" y="17156"/>
                </a:lnTo>
                <a:lnTo>
                  <a:pt x="17156" y="1148"/>
                </a:lnTo>
                <a:lnTo>
                  <a:pt x="17817" y="1148"/>
                </a:lnTo>
                <a:cubicBezTo>
                  <a:pt x="18095" y="1148"/>
                  <a:pt x="18390" y="939"/>
                  <a:pt x="18390" y="574"/>
                </a:cubicBezTo>
                <a:cubicBezTo>
                  <a:pt x="18390" y="209"/>
                  <a:pt x="18095" y="1"/>
                  <a:pt x="178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6" name="Google Shape;1516;p43"/>
          <p:cNvGrpSpPr/>
          <p:nvPr/>
        </p:nvGrpSpPr>
        <p:grpSpPr>
          <a:xfrm>
            <a:off x="5148381" y="3445000"/>
            <a:ext cx="459750" cy="459775"/>
            <a:chOff x="6942375" y="3355450"/>
            <a:chExt cx="459750" cy="459775"/>
          </a:xfrm>
        </p:grpSpPr>
        <p:sp>
          <p:nvSpPr>
            <p:cNvPr id="1517" name="Google Shape;1517;p43"/>
            <p:cNvSpPr/>
            <p:nvPr/>
          </p:nvSpPr>
          <p:spPr>
            <a:xfrm>
              <a:off x="7262625" y="3355450"/>
              <a:ext cx="139500" cy="141250"/>
            </a:xfrm>
            <a:custGeom>
              <a:rect b="b" l="l" r="r" t="t"/>
              <a:pathLst>
                <a:path extrusionOk="0" h="5650" w="5580">
                  <a:moveTo>
                    <a:pt x="2538" y="1"/>
                  </a:moveTo>
                  <a:cubicBezTo>
                    <a:pt x="1739" y="1"/>
                    <a:pt x="939" y="366"/>
                    <a:pt x="365" y="940"/>
                  </a:cubicBezTo>
                  <a:lnTo>
                    <a:pt x="0" y="1305"/>
                  </a:lnTo>
                  <a:lnTo>
                    <a:pt x="4346" y="5650"/>
                  </a:lnTo>
                  <a:lnTo>
                    <a:pt x="4711" y="5285"/>
                  </a:lnTo>
                  <a:cubicBezTo>
                    <a:pt x="5284" y="4711"/>
                    <a:pt x="5580" y="3912"/>
                    <a:pt x="5580" y="3112"/>
                  </a:cubicBezTo>
                  <a:cubicBezTo>
                    <a:pt x="5580" y="2243"/>
                    <a:pt x="5284" y="1513"/>
                    <a:pt x="4711" y="940"/>
                  </a:cubicBezTo>
                  <a:cubicBezTo>
                    <a:pt x="4137" y="366"/>
                    <a:pt x="3338" y="1"/>
                    <a:pt x="2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3"/>
            <p:cNvSpPr/>
            <p:nvPr/>
          </p:nvSpPr>
          <p:spPr>
            <a:xfrm>
              <a:off x="6945850" y="3686575"/>
              <a:ext cx="124725" cy="126900"/>
            </a:xfrm>
            <a:custGeom>
              <a:rect b="b" l="l" r="r" t="t"/>
              <a:pathLst>
                <a:path extrusionOk="0" h="5076" w="4989">
                  <a:moveTo>
                    <a:pt x="1078" y="1"/>
                  </a:moveTo>
                  <a:lnTo>
                    <a:pt x="0" y="4276"/>
                  </a:lnTo>
                  <a:cubicBezTo>
                    <a:pt x="0" y="4502"/>
                    <a:pt x="0" y="4711"/>
                    <a:pt x="209" y="4867"/>
                  </a:cubicBezTo>
                  <a:cubicBezTo>
                    <a:pt x="296" y="5006"/>
                    <a:pt x="435" y="5076"/>
                    <a:pt x="644" y="5076"/>
                  </a:cubicBezTo>
                  <a:cubicBezTo>
                    <a:pt x="644" y="5076"/>
                    <a:pt x="730" y="5076"/>
                    <a:pt x="800" y="5006"/>
                  </a:cubicBezTo>
                  <a:lnTo>
                    <a:pt x="4989" y="3998"/>
                  </a:lnTo>
                  <a:lnTo>
                    <a:pt x="10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a:off x="7054475" y="3474950"/>
              <a:ext cx="295075" cy="295075"/>
            </a:xfrm>
            <a:custGeom>
              <a:rect b="b" l="l" r="r" t="t"/>
              <a:pathLst>
                <a:path extrusionOk="0" h="11803" w="11803">
                  <a:moveTo>
                    <a:pt x="10065" y="1"/>
                  </a:moveTo>
                  <a:lnTo>
                    <a:pt x="1" y="10065"/>
                  </a:lnTo>
                  <a:lnTo>
                    <a:pt x="1739" y="11803"/>
                  </a:lnTo>
                  <a:lnTo>
                    <a:pt x="11803" y="1739"/>
                  </a:lnTo>
                  <a:lnTo>
                    <a:pt x="100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3"/>
            <p:cNvSpPr/>
            <p:nvPr/>
          </p:nvSpPr>
          <p:spPr>
            <a:xfrm>
              <a:off x="6989300" y="3409775"/>
              <a:ext cx="295075" cy="295075"/>
            </a:xfrm>
            <a:custGeom>
              <a:rect b="b" l="l" r="r" t="t"/>
              <a:pathLst>
                <a:path extrusionOk="0" h="11803" w="11803">
                  <a:moveTo>
                    <a:pt x="10064" y="1"/>
                  </a:moveTo>
                  <a:lnTo>
                    <a:pt x="1" y="10064"/>
                  </a:lnTo>
                  <a:lnTo>
                    <a:pt x="1739" y="11803"/>
                  </a:lnTo>
                  <a:lnTo>
                    <a:pt x="11803" y="1739"/>
                  </a:lnTo>
                  <a:lnTo>
                    <a:pt x="10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3"/>
            <p:cNvSpPr/>
            <p:nvPr/>
          </p:nvSpPr>
          <p:spPr>
            <a:xfrm>
              <a:off x="6942375" y="3362100"/>
              <a:ext cx="206425" cy="205000"/>
            </a:xfrm>
            <a:custGeom>
              <a:rect b="b" l="l" r="r" t="t"/>
              <a:pathLst>
                <a:path extrusionOk="0" h="8200" w="8257">
                  <a:moveTo>
                    <a:pt x="4126" y="0"/>
                  </a:moveTo>
                  <a:cubicBezTo>
                    <a:pt x="3963" y="0"/>
                    <a:pt x="3798" y="57"/>
                    <a:pt x="3685" y="170"/>
                  </a:cubicBezTo>
                  <a:lnTo>
                    <a:pt x="209" y="3646"/>
                  </a:lnTo>
                  <a:cubicBezTo>
                    <a:pt x="0" y="3854"/>
                    <a:pt x="0" y="4219"/>
                    <a:pt x="209" y="4515"/>
                  </a:cubicBezTo>
                  <a:lnTo>
                    <a:pt x="3911" y="8200"/>
                  </a:lnTo>
                  <a:lnTo>
                    <a:pt x="8257" y="3854"/>
                  </a:lnTo>
                  <a:lnTo>
                    <a:pt x="7092" y="2707"/>
                  </a:lnTo>
                  <a:lnTo>
                    <a:pt x="5562" y="4289"/>
                  </a:lnTo>
                  <a:cubicBezTo>
                    <a:pt x="5423" y="4376"/>
                    <a:pt x="5284" y="4445"/>
                    <a:pt x="5128" y="4445"/>
                  </a:cubicBezTo>
                  <a:cubicBezTo>
                    <a:pt x="4989" y="4445"/>
                    <a:pt x="4850" y="4376"/>
                    <a:pt x="4693" y="4289"/>
                  </a:cubicBezTo>
                  <a:cubicBezTo>
                    <a:pt x="4485" y="4011"/>
                    <a:pt x="4485" y="3646"/>
                    <a:pt x="4693" y="3420"/>
                  </a:cubicBezTo>
                  <a:lnTo>
                    <a:pt x="6292" y="1838"/>
                  </a:lnTo>
                  <a:lnTo>
                    <a:pt x="4554" y="170"/>
                  </a:lnTo>
                  <a:cubicBezTo>
                    <a:pt x="4450" y="57"/>
                    <a:pt x="4289" y="0"/>
                    <a:pt x="41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a:off x="7192225" y="3610525"/>
              <a:ext cx="206425" cy="204700"/>
            </a:xfrm>
            <a:custGeom>
              <a:rect b="b" l="l" r="r" t="t"/>
              <a:pathLst>
                <a:path extrusionOk="0" h="8188" w="8257">
                  <a:moveTo>
                    <a:pt x="4346" y="1"/>
                  </a:moveTo>
                  <a:lnTo>
                    <a:pt x="1" y="4277"/>
                  </a:lnTo>
                  <a:lnTo>
                    <a:pt x="3686" y="8048"/>
                  </a:lnTo>
                  <a:cubicBezTo>
                    <a:pt x="3825" y="8118"/>
                    <a:pt x="3981" y="8187"/>
                    <a:pt x="4120" y="8187"/>
                  </a:cubicBezTo>
                  <a:cubicBezTo>
                    <a:pt x="4259" y="8187"/>
                    <a:pt x="4416" y="8118"/>
                    <a:pt x="4555" y="8048"/>
                  </a:cubicBezTo>
                  <a:lnTo>
                    <a:pt x="8031" y="4572"/>
                  </a:lnTo>
                  <a:cubicBezTo>
                    <a:pt x="8257" y="4277"/>
                    <a:pt x="8257" y="3912"/>
                    <a:pt x="8031" y="3703"/>
                  </a:cubicBezTo>
                  <a:lnTo>
                    <a:pt x="6293" y="1965"/>
                  </a:lnTo>
                  <a:lnTo>
                    <a:pt x="4781" y="3564"/>
                  </a:lnTo>
                  <a:cubicBezTo>
                    <a:pt x="4624" y="3633"/>
                    <a:pt x="4485" y="3703"/>
                    <a:pt x="4346" y="3703"/>
                  </a:cubicBezTo>
                  <a:cubicBezTo>
                    <a:pt x="4190" y="3703"/>
                    <a:pt x="4051" y="3633"/>
                    <a:pt x="3911" y="3564"/>
                  </a:cubicBezTo>
                  <a:cubicBezTo>
                    <a:pt x="3686" y="3268"/>
                    <a:pt x="3686" y="2903"/>
                    <a:pt x="3911" y="2695"/>
                  </a:cubicBezTo>
                  <a:lnTo>
                    <a:pt x="5424" y="1096"/>
                  </a:lnTo>
                  <a:lnTo>
                    <a:pt x="43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43"/>
          <p:cNvGrpSpPr/>
          <p:nvPr/>
        </p:nvGrpSpPr>
        <p:grpSpPr>
          <a:xfrm>
            <a:off x="1431278" y="3445000"/>
            <a:ext cx="451075" cy="458025"/>
            <a:chOff x="1027050" y="2641950"/>
            <a:chExt cx="451075" cy="458025"/>
          </a:xfrm>
        </p:grpSpPr>
        <p:sp>
          <p:nvSpPr>
            <p:cNvPr id="1524" name="Google Shape;1524;p43"/>
            <p:cNvSpPr/>
            <p:nvPr/>
          </p:nvSpPr>
          <p:spPr>
            <a:xfrm>
              <a:off x="1027050" y="2641950"/>
              <a:ext cx="451075" cy="279000"/>
            </a:xfrm>
            <a:custGeom>
              <a:rect b="b" l="l" r="r" t="t"/>
              <a:pathLst>
                <a:path extrusionOk="0" h="11160" w="18043">
                  <a:moveTo>
                    <a:pt x="5006" y="1965"/>
                  </a:moveTo>
                  <a:cubicBezTo>
                    <a:pt x="5354" y="1965"/>
                    <a:pt x="5649" y="2243"/>
                    <a:pt x="5649" y="2608"/>
                  </a:cubicBezTo>
                  <a:lnTo>
                    <a:pt x="5649" y="8987"/>
                  </a:lnTo>
                  <a:cubicBezTo>
                    <a:pt x="5649" y="9282"/>
                    <a:pt x="5354" y="9561"/>
                    <a:pt x="5006" y="9561"/>
                  </a:cubicBezTo>
                  <a:lnTo>
                    <a:pt x="3407" y="9561"/>
                  </a:lnTo>
                  <a:cubicBezTo>
                    <a:pt x="3112" y="9561"/>
                    <a:pt x="2834" y="9282"/>
                    <a:pt x="2834" y="8987"/>
                  </a:cubicBezTo>
                  <a:lnTo>
                    <a:pt x="2834" y="2608"/>
                  </a:lnTo>
                  <a:cubicBezTo>
                    <a:pt x="2834" y="2243"/>
                    <a:pt x="3112" y="1965"/>
                    <a:pt x="3407" y="1965"/>
                  </a:cubicBezTo>
                  <a:close/>
                  <a:moveTo>
                    <a:pt x="9856" y="3199"/>
                  </a:moveTo>
                  <a:cubicBezTo>
                    <a:pt x="10134" y="3199"/>
                    <a:pt x="10429" y="3477"/>
                    <a:pt x="10429" y="3773"/>
                  </a:cubicBezTo>
                  <a:lnTo>
                    <a:pt x="10429" y="8987"/>
                  </a:lnTo>
                  <a:cubicBezTo>
                    <a:pt x="10429" y="9282"/>
                    <a:pt x="10134" y="9561"/>
                    <a:pt x="9856" y="9561"/>
                  </a:cubicBezTo>
                  <a:lnTo>
                    <a:pt x="8187" y="9561"/>
                  </a:lnTo>
                  <a:cubicBezTo>
                    <a:pt x="7892" y="9561"/>
                    <a:pt x="7614" y="9282"/>
                    <a:pt x="7614" y="8987"/>
                  </a:cubicBezTo>
                  <a:lnTo>
                    <a:pt x="7614" y="3773"/>
                  </a:lnTo>
                  <a:cubicBezTo>
                    <a:pt x="7614" y="3477"/>
                    <a:pt x="7892" y="3199"/>
                    <a:pt x="8187" y="3199"/>
                  </a:cubicBezTo>
                  <a:close/>
                  <a:moveTo>
                    <a:pt x="14636" y="5580"/>
                  </a:moveTo>
                  <a:cubicBezTo>
                    <a:pt x="14914" y="5580"/>
                    <a:pt x="15209" y="5876"/>
                    <a:pt x="15209" y="6154"/>
                  </a:cubicBezTo>
                  <a:lnTo>
                    <a:pt x="15209" y="8987"/>
                  </a:lnTo>
                  <a:cubicBezTo>
                    <a:pt x="15209" y="9282"/>
                    <a:pt x="14914" y="9561"/>
                    <a:pt x="14636" y="9561"/>
                  </a:cubicBezTo>
                  <a:lnTo>
                    <a:pt x="13037" y="9561"/>
                  </a:lnTo>
                  <a:cubicBezTo>
                    <a:pt x="12672" y="9561"/>
                    <a:pt x="12393" y="9282"/>
                    <a:pt x="12393" y="8987"/>
                  </a:cubicBezTo>
                  <a:lnTo>
                    <a:pt x="12393" y="6154"/>
                  </a:lnTo>
                  <a:cubicBezTo>
                    <a:pt x="12393" y="5876"/>
                    <a:pt x="12672" y="5580"/>
                    <a:pt x="13037" y="5580"/>
                  </a:cubicBezTo>
                  <a:close/>
                  <a:moveTo>
                    <a:pt x="661" y="1"/>
                  </a:moveTo>
                  <a:cubicBezTo>
                    <a:pt x="296" y="1"/>
                    <a:pt x="1" y="227"/>
                    <a:pt x="1" y="592"/>
                  </a:cubicBezTo>
                  <a:lnTo>
                    <a:pt x="1" y="11160"/>
                  </a:lnTo>
                  <a:lnTo>
                    <a:pt x="18042" y="11160"/>
                  </a:lnTo>
                  <a:lnTo>
                    <a:pt x="18042" y="592"/>
                  </a:lnTo>
                  <a:cubicBezTo>
                    <a:pt x="18042" y="227"/>
                    <a:pt x="17747" y="1"/>
                    <a:pt x="17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3"/>
            <p:cNvSpPr/>
            <p:nvPr/>
          </p:nvSpPr>
          <p:spPr>
            <a:xfrm>
              <a:off x="1027050" y="2951775"/>
              <a:ext cx="451075" cy="148200"/>
            </a:xfrm>
            <a:custGeom>
              <a:rect b="b" l="l" r="r" t="t"/>
              <a:pathLst>
                <a:path extrusionOk="0" h="5928" w="18043">
                  <a:moveTo>
                    <a:pt x="1" y="1"/>
                  </a:moveTo>
                  <a:lnTo>
                    <a:pt x="1" y="1739"/>
                  </a:lnTo>
                  <a:cubicBezTo>
                    <a:pt x="1" y="2104"/>
                    <a:pt x="296" y="2382"/>
                    <a:pt x="661" y="2382"/>
                  </a:cubicBezTo>
                  <a:lnTo>
                    <a:pt x="7249" y="2382"/>
                  </a:lnTo>
                  <a:lnTo>
                    <a:pt x="7249" y="4781"/>
                  </a:lnTo>
                  <a:lnTo>
                    <a:pt x="5006" y="4781"/>
                  </a:lnTo>
                  <a:cubicBezTo>
                    <a:pt x="4711" y="4781"/>
                    <a:pt x="4415" y="4989"/>
                    <a:pt x="4415" y="5354"/>
                  </a:cubicBezTo>
                  <a:cubicBezTo>
                    <a:pt x="4415" y="5719"/>
                    <a:pt x="4711" y="5928"/>
                    <a:pt x="5006" y="5928"/>
                  </a:cubicBezTo>
                  <a:lnTo>
                    <a:pt x="13037" y="5928"/>
                  </a:lnTo>
                  <a:cubicBezTo>
                    <a:pt x="13332" y="5928"/>
                    <a:pt x="13610" y="5719"/>
                    <a:pt x="13610" y="5354"/>
                  </a:cubicBezTo>
                  <a:cubicBezTo>
                    <a:pt x="13610" y="4989"/>
                    <a:pt x="13332" y="4781"/>
                    <a:pt x="13037" y="4781"/>
                  </a:cubicBezTo>
                  <a:lnTo>
                    <a:pt x="10794" y="4781"/>
                  </a:lnTo>
                  <a:lnTo>
                    <a:pt x="10794" y="2382"/>
                  </a:lnTo>
                  <a:lnTo>
                    <a:pt x="17382" y="2382"/>
                  </a:lnTo>
                  <a:cubicBezTo>
                    <a:pt x="17747" y="2382"/>
                    <a:pt x="18042" y="2104"/>
                    <a:pt x="18042" y="1739"/>
                  </a:cubicBezTo>
                  <a:lnTo>
                    <a:pt x="180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43"/>
          <p:cNvGrpSpPr/>
          <p:nvPr/>
        </p:nvGrpSpPr>
        <p:grpSpPr>
          <a:xfrm>
            <a:off x="1431278" y="1782394"/>
            <a:ext cx="476275" cy="474100"/>
            <a:chOff x="1014450" y="1222775"/>
            <a:chExt cx="476275" cy="474100"/>
          </a:xfrm>
        </p:grpSpPr>
        <p:sp>
          <p:nvSpPr>
            <p:cNvPr id="1527" name="Google Shape;1527;p43"/>
            <p:cNvSpPr/>
            <p:nvPr/>
          </p:nvSpPr>
          <p:spPr>
            <a:xfrm>
              <a:off x="1014450" y="1222775"/>
              <a:ext cx="217300" cy="215125"/>
            </a:xfrm>
            <a:custGeom>
              <a:rect b="b" l="l" r="r" t="t"/>
              <a:pathLst>
                <a:path extrusionOk="0" h="8605" w="8692">
                  <a:moveTo>
                    <a:pt x="4346" y="2451"/>
                  </a:moveTo>
                  <a:cubicBezTo>
                    <a:pt x="4711" y="2451"/>
                    <a:pt x="4989" y="2747"/>
                    <a:pt x="4989" y="3112"/>
                  </a:cubicBezTo>
                  <a:lnTo>
                    <a:pt x="4989" y="3685"/>
                  </a:lnTo>
                  <a:lnTo>
                    <a:pt x="5580" y="3685"/>
                  </a:lnTo>
                  <a:cubicBezTo>
                    <a:pt x="5945" y="3685"/>
                    <a:pt x="6223" y="3981"/>
                    <a:pt x="6223" y="4346"/>
                  </a:cubicBezTo>
                  <a:cubicBezTo>
                    <a:pt x="6223" y="4624"/>
                    <a:pt x="5945" y="4919"/>
                    <a:pt x="5580" y="4919"/>
                  </a:cubicBezTo>
                  <a:lnTo>
                    <a:pt x="4989" y="4919"/>
                  </a:lnTo>
                  <a:lnTo>
                    <a:pt x="4989" y="5563"/>
                  </a:lnTo>
                  <a:cubicBezTo>
                    <a:pt x="4989" y="5858"/>
                    <a:pt x="4711" y="6154"/>
                    <a:pt x="4346" y="6154"/>
                  </a:cubicBezTo>
                  <a:cubicBezTo>
                    <a:pt x="4050" y="6154"/>
                    <a:pt x="3772" y="5858"/>
                    <a:pt x="3772" y="5563"/>
                  </a:cubicBezTo>
                  <a:lnTo>
                    <a:pt x="3772" y="4919"/>
                  </a:lnTo>
                  <a:lnTo>
                    <a:pt x="3112" y="4919"/>
                  </a:lnTo>
                  <a:cubicBezTo>
                    <a:pt x="2747" y="4919"/>
                    <a:pt x="2538" y="4624"/>
                    <a:pt x="2538" y="4346"/>
                  </a:cubicBezTo>
                  <a:cubicBezTo>
                    <a:pt x="2538" y="3981"/>
                    <a:pt x="2747" y="3685"/>
                    <a:pt x="3112" y="3685"/>
                  </a:cubicBezTo>
                  <a:lnTo>
                    <a:pt x="3772" y="3685"/>
                  </a:lnTo>
                  <a:lnTo>
                    <a:pt x="3772" y="3112"/>
                  </a:lnTo>
                  <a:cubicBezTo>
                    <a:pt x="3772" y="2747"/>
                    <a:pt x="4050" y="2451"/>
                    <a:pt x="4346" y="2451"/>
                  </a:cubicBezTo>
                  <a:close/>
                  <a:moveTo>
                    <a:pt x="644" y="1"/>
                  </a:moveTo>
                  <a:cubicBezTo>
                    <a:pt x="296" y="1"/>
                    <a:pt x="0" y="279"/>
                    <a:pt x="0" y="574"/>
                  </a:cubicBezTo>
                  <a:lnTo>
                    <a:pt x="0" y="8031"/>
                  </a:lnTo>
                  <a:cubicBezTo>
                    <a:pt x="0" y="8396"/>
                    <a:pt x="296" y="8604"/>
                    <a:pt x="644" y="8604"/>
                  </a:cubicBezTo>
                  <a:lnTo>
                    <a:pt x="8118" y="8604"/>
                  </a:lnTo>
                  <a:cubicBezTo>
                    <a:pt x="8396" y="8604"/>
                    <a:pt x="8691" y="8396"/>
                    <a:pt x="8691" y="8031"/>
                  </a:cubicBezTo>
                  <a:lnTo>
                    <a:pt x="8691" y="574"/>
                  </a:lnTo>
                  <a:cubicBezTo>
                    <a:pt x="8691" y="279"/>
                    <a:pt x="8396" y="1"/>
                    <a:pt x="8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1014450" y="1479575"/>
              <a:ext cx="217300" cy="217300"/>
            </a:xfrm>
            <a:custGeom>
              <a:rect b="b" l="l" r="r" t="t"/>
              <a:pathLst>
                <a:path extrusionOk="0" h="8692" w="8692">
                  <a:moveTo>
                    <a:pt x="5241" y="2886"/>
                  </a:moveTo>
                  <a:cubicBezTo>
                    <a:pt x="5393" y="2886"/>
                    <a:pt x="5536" y="2938"/>
                    <a:pt x="5649" y="3043"/>
                  </a:cubicBezTo>
                  <a:cubicBezTo>
                    <a:pt x="5945" y="3269"/>
                    <a:pt x="5945" y="3703"/>
                    <a:pt x="5649" y="3912"/>
                  </a:cubicBezTo>
                  <a:lnTo>
                    <a:pt x="5215" y="4346"/>
                  </a:lnTo>
                  <a:lnTo>
                    <a:pt x="5649" y="4781"/>
                  </a:lnTo>
                  <a:cubicBezTo>
                    <a:pt x="5945" y="5007"/>
                    <a:pt x="5945" y="5441"/>
                    <a:pt x="5649" y="5650"/>
                  </a:cubicBezTo>
                  <a:cubicBezTo>
                    <a:pt x="5580" y="5806"/>
                    <a:pt x="5423" y="5876"/>
                    <a:pt x="5215" y="5876"/>
                  </a:cubicBezTo>
                  <a:cubicBezTo>
                    <a:pt x="5076" y="5876"/>
                    <a:pt x="4919" y="5806"/>
                    <a:pt x="4780" y="5650"/>
                  </a:cubicBezTo>
                  <a:lnTo>
                    <a:pt x="4346" y="5215"/>
                  </a:lnTo>
                  <a:lnTo>
                    <a:pt x="3911" y="5650"/>
                  </a:lnTo>
                  <a:cubicBezTo>
                    <a:pt x="3842" y="5806"/>
                    <a:pt x="3616" y="5876"/>
                    <a:pt x="3477" y="5876"/>
                  </a:cubicBezTo>
                  <a:cubicBezTo>
                    <a:pt x="3338" y="5876"/>
                    <a:pt x="3181" y="5806"/>
                    <a:pt x="3042" y="5650"/>
                  </a:cubicBezTo>
                  <a:cubicBezTo>
                    <a:pt x="2816" y="5441"/>
                    <a:pt x="2816" y="5007"/>
                    <a:pt x="3042" y="4781"/>
                  </a:cubicBezTo>
                  <a:lnTo>
                    <a:pt x="3477" y="4346"/>
                  </a:lnTo>
                  <a:lnTo>
                    <a:pt x="3042" y="3912"/>
                  </a:lnTo>
                  <a:cubicBezTo>
                    <a:pt x="2816" y="3703"/>
                    <a:pt x="2816" y="3269"/>
                    <a:pt x="3042" y="3043"/>
                  </a:cubicBezTo>
                  <a:cubicBezTo>
                    <a:pt x="3147" y="2938"/>
                    <a:pt x="3307" y="2886"/>
                    <a:pt x="3470" y="2886"/>
                  </a:cubicBezTo>
                  <a:cubicBezTo>
                    <a:pt x="3633" y="2886"/>
                    <a:pt x="3798" y="2938"/>
                    <a:pt x="3911" y="3043"/>
                  </a:cubicBezTo>
                  <a:lnTo>
                    <a:pt x="4346" y="3477"/>
                  </a:lnTo>
                  <a:lnTo>
                    <a:pt x="4780" y="3043"/>
                  </a:lnTo>
                  <a:cubicBezTo>
                    <a:pt x="4928" y="2938"/>
                    <a:pt x="5089" y="2886"/>
                    <a:pt x="5241" y="2886"/>
                  </a:cubicBezTo>
                  <a:close/>
                  <a:moveTo>
                    <a:pt x="644" y="1"/>
                  </a:moveTo>
                  <a:cubicBezTo>
                    <a:pt x="296" y="1"/>
                    <a:pt x="0" y="296"/>
                    <a:pt x="0" y="661"/>
                  </a:cubicBezTo>
                  <a:lnTo>
                    <a:pt x="0" y="8048"/>
                  </a:lnTo>
                  <a:cubicBezTo>
                    <a:pt x="0" y="8413"/>
                    <a:pt x="296" y="8692"/>
                    <a:pt x="644" y="8692"/>
                  </a:cubicBezTo>
                  <a:lnTo>
                    <a:pt x="8118" y="8692"/>
                  </a:lnTo>
                  <a:cubicBezTo>
                    <a:pt x="8396" y="8692"/>
                    <a:pt x="8691" y="8413"/>
                    <a:pt x="8691" y="8048"/>
                  </a:cubicBezTo>
                  <a:lnTo>
                    <a:pt x="8691" y="661"/>
                  </a:lnTo>
                  <a:cubicBezTo>
                    <a:pt x="8691" y="296"/>
                    <a:pt x="8396" y="1"/>
                    <a:pt x="8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1273425" y="1222775"/>
              <a:ext cx="217300" cy="215125"/>
            </a:xfrm>
            <a:custGeom>
              <a:rect b="b" l="l" r="r" t="t"/>
              <a:pathLst>
                <a:path extrusionOk="0" h="8605" w="8692">
                  <a:moveTo>
                    <a:pt x="5580" y="3685"/>
                  </a:moveTo>
                  <a:cubicBezTo>
                    <a:pt x="5928" y="3685"/>
                    <a:pt x="6154" y="3981"/>
                    <a:pt x="6154" y="4346"/>
                  </a:cubicBezTo>
                  <a:cubicBezTo>
                    <a:pt x="6154" y="4624"/>
                    <a:pt x="5928" y="4919"/>
                    <a:pt x="5580" y="4919"/>
                  </a:cubicBezTo>
                  <a:lnTo>
                    <a:pt x="3112" y="4919"/>
                  </a:lnTo>
                  <a:cubicBezTo>
                    <a:pt x="2747" y="4919"/>
                    <a:pt x="2452" y="4624"/>
                    <a:pt x="2452" y="4346"/>
                  </a:cubicBezTo>
                  <a:cubicBezTo>
                    <a:pt x="2452" y="3981"/>
                    <a:pt x="2747" y="3685"/>
                    <a:pt x="3112" y="3685"/>
                  </a:cubicBezTo>
                  <a:close/>
                  <a:moveTo>
                    <a:pt x="574" y="1"/>
                  </a:moveTo>
                  <a:cubicBezTo>
                    <a:pt x="279" y="1"/>
                    <a:pt x="1" y="279"/>
                    <a:pt x="1" y="574"/>
                  </a:cubicBezTo>
                  <a:lnTo>
                    <a:pt x="1" y="8031"/>
                  </a:lnTo>
                  <a:cubicBezTo>
                    <a:pt x="1" y="8396"/>
                    <a:pt x="279" y="8604"/>
                    <a:pt x="574" y="8604"/>
                  </a:cubicBezTo>
                  <a:lnTo>
                    <a:pt x="8031" y="8604"/>
                  </a:lnTo>
                  <a:cubicBezTo>
                    <a:pt x="8396" y="8604"/>
                    <a:pt x="8691" y="8396"/>
                    <a:pt x="8691" y="8031"/>
                  </a:cubicBezTo>
                  <a:lnTo>
                    <a:pt x="8691" y="574"/>
                  </a:lnTo>
                  <a:cubicBezTo>
                    <a:pt x="8691" y="279"/>
                    <a:pt x="8396" y="1"/>
                    <a:pt x="80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a:off x="1273425" y="1479575"/>
              <a:ext cx="217300" cy="217300"/>
            </a:xfrm>
            <a:custGeom>
              <a:rect b="b" l="l" r="r" t="t"/>
              <a:pathLst>
                <a:path extrusionOk="0" h="8692" w="8692">
                  <a:moveTo>
                    <a:pt x="5580" y="2469"/>
                  </a:moveTo>
                  <a:cubicBezTo>
                    <a:pt x="5928" y="2469"/>
                    <a:pt x="6154" y="2765"/>
                    <a:pt x="6154" y="3112"/>
                  </a:cubicBezTo>
                  <a:cubicBezTo>
                    <a:pt x="6154" y="3477"/>
                    <a:pt x="5928" y="3773"/>
                    <a:pt x="5580" y="3773"/>
                  </a:cubicBezTo>
                  <a:lnTo>
                    <a:pt x="3112" y="3773"/>
                  </a:lnTo>
                  <a:cubicBezTo>
                    <a:pt x="2747" y="3773"/>
                    <a:pt x="2452" y="3477"/>
                    <a:pt x="2452" y="3112"/>
                  </a:cubicBezTo>
                  <a:cubicBezTo>
                    <a:pt x="2452" y="2765"/>
                    <a:pt x="2747" y="2469"/>
                    <a:pt x="3112" y="2469"/>
                  </a:cubicBezTo>
                  <a:close/>
                  <a:moveTo>
                    <a:pt x="5580" y="5007"/>
                  </a:moveTo>
                  <a:cubicBezTo>
                    <a:pt x="5928" y="5007"/>
                    <a:pt x="6154" y="5215"/>
                    <a:pt x="6154" y="5580"/>
                  </a:cubicBezTo>
                  <a:cubicBezTo>
                    <a:pt x="6154" y="5945"/>
                    <a:pt x="5928" y="6241"/>
                    <a:pt x="5580" y="6241"/>
                  </a:cubicBezTo>
                  <a:lnTo>
                    <a:pt x="3112" y="6241"/>
                  </a:lnTo>
                  <a:cubicBezTo>
                    <a:pt x="2747" y="6241"/>
                    <a:pt x="2452" y="5945"/>
                    <a:pt x="2452" y="5580"/>
                  </a:cubicBezTo>
                  <a:cubicBezTo>
                    <a:pt x="2452" y="5215"/>
                    <a:pt x="2747" y="5007"/>
                    <a:pt x="3112" y="5007"/>
                  </a:cubicBezTo>
                  <a:close/>
                  <a:moveTo>
                    <a:pt x="574" y="1"/>
                  </a:moveTo>
                  <a:cubicBezTo>
                    <a:pt x="279" y="1"/>
                    <a:pt x="1" y="296"/>
                    <a:pt x="1" y="661"/>
                  </a:cubicBezTo>
                  <a:lnTo>
                    <a:pt x="1" y="8048"/>
                  </a:lnTo>
                  <a:cubicBezTo>
                    <a:pt x="1" y="8413"/>
                    <a:pt x="279" y="8692"/>
                    <a:pt x="574" y="8692"/>
                  </a:cubicBezTo>
                  <a:lnTo>
                    <a:pt x="8031" y="8692"/>
                  </a:lnTo>
                  <a:cubicBezTo>
                    <a:pt x="8396" y="8692"/>
                    <a:pt x="8691" y="8413"/>
                    <a:pt x="8691" y="8048"/>
                  </a:cubicBezTo>
                  <a:lnTo>
                    <a:pt x="8691" y="661"/>
                  </a:lnTo>
                  <a:cubicBezTo>
                    <a:pt x="8691" y="296"/>
                    <a:pt x="8396" y="1"/>
                    <a:pt x="80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43"/>
          <p:cNvSpPr txBox="1"/>
          <p:nvPr>
            <p:ph idx="8"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44"/>
          <p:cNvSpPr/>
          <p:nvPr/>
        </p:nvSpPr>
        <p:spPr>
          <a:xfrm>
            <a:off x="5160924" y="1087900"/>
            <a:ext cx="3443100" cy="3443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4"/>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Practical Exercise</a:t>
            </a:r>
            <a:endParaRPr/>
          </a:p>
        </p:txBody>
      </p:sp>
      <p:sp>
        <p:nvSpPr>
          <p:cNvPr id="1538" name="Google Shape;1538;p44"/>
          <p:cNvSpPr txBox="1"/>
          <p:nvPr>
            <p:ph idx="1" type="body"/>
          </p:nvPr>
        </p:nvSpPr>
        <p:spPr>
          <a:xfrm>
            <a:off x="886162" y="1663025"/>
            <a:ext cx="3630600" cy="24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br>
              <a:rPr lang="en"/>
            </a:br>
            <a:endParaRPr/>
          </a:p>
          <a:p>
            <a:pPr indent="-342900" lvl="0" marL="457200" rtl="0" algn="l">
              <a:spcBef>
                <a:spcPts val="0"/>
              </a:spcBef>
              <a:spcAft>
                <a:spcPts val="0"/>
              </a:spcAft>
              <a:buSzPts val="1800"/>
              <a:buFont typeface="Mukta"/>
              <a:buChar char="●"/>
            </a:pPr>
            <a:r>
              <a:rPr lang="en"/>
              <a:t>They’re simple </a:t>
            </a:r>
            <a:endParaRPr/>
          </a:p>
          <a:p>
            <a:pPr indent="-342900" lvl="0" marL="457200" rtl="0" algn="l">
              <a:spcBef>
                <a:spcPts val="0"/>
              </a:spcBef>
              <a:spcAft>
                <a:spcPts val="0"/>
              </a:spcAft>
              <a:buSzPts val="1800"/>
              <a:buFont typeface="Mukta"/>
              <a:buChar char="●"/>
            </a:pPr>
            <a:r>
              <a:rPr lang="en"/>
              <a:t>You can organize your ideas clearly</a:t>
            </a:r>
            <a:endParaRPr/>
          </a:p>
          <a:p>
            <a:pPr indent="-342900" lvl="0" marL="457200" rtl="0" algn="l">
              <a:spcBef>
                <a:spcPts val="0"/>
              </a:spcBef>
              <a:spcAft>
                <a:spcPts val="0"/>
              </a:spcAft>
              <a:buSzPts val="1800"/>
              <a:buFont typeface="Mukta"/>
              <a:buChar char="●"/>
            </a:pPr>
            <a:r>
              <a:rPr lang="en"/>
              <a:t>You’ll never forget to buy milk!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your presentation</a:t>
            </a:r>
            <a:endParaRPr/>
          </a:p>
        </p:txBody>
      </p:sp>
      <p:pic>
        <p:nvPicPr>
          <p:cNvPr id="1539" name="Google Shape;1539;p44"/>
          <p:cNvPicPr preferRelativeResize="0"/>
          <p:nvPr/>
        </p:nvPicPr>
        <p:blipFill rotWithShape="1">
          <a:blip r:embed="rId3">
            <a:alphaModFix/>
          </a:blip>
          <a:srcRect b="0" l="6564" r="26857" t="0"/>
          <a:stretch/>
        </p:blipFill>
        <p:spPr>
          <a:xfrm>
            <a:off x="5268624" y="1193350"/>
            <a:ext cx="3227700" cy="3232200"/>
          </a:xfrm>
          <a:prstGeom prst="ellipse">
            <a:avLst/>
          </a:prstGeom>
          <a:noFill/>
          <a:ln>
            <a:noFill/>
          </a:ln>
        </p:spPr>
      </p:pic>
      <p:grpSp>
        <p:nvGrpSpPr>
          <p:cNvPr id="1540" name="Google Shape;1540;p44"/>
          <p:cNvGrpSpPr/>
          <p:nvPr/>
        </p:nvGrpSpPr>
        <p:grpSpPr>
          <a:xfrm>
            <a:off x="4612881" y="3415982"/>
            <a:ext cx="4539180" cy="1925595"/>
            <a:chOff x="4709795" y="3415982"/>
            <a:chExt cx="4539180" cy="1925595"/>
          </a:xfrm>
        </p:grpSpPr>
        <p:grpSp>
          <p:nvGrpSpPr>
            <p:cNvPr id="1541" name="Google Shape;1541;p44"/>
            <p:cNvGrpSpPr/>
            <p:nvPr/>
          </p:nvGrpSpPr>
          <p:grpSpPr>
            <a:xfrm>
              <a:off x="7807087" y="3415982"/>
              <a:ext cx="969756" cy="1122011"/>
              <a:chOff x="7816612" y="3401695"/>
              <a:chExt cx="969756" cy="1122011"/>
            </a:xfrm>
          </p:grpSpPr>
          <p:sp>
            <p:nvSpPr>
              <p:cNvPr id="1542" name="Google Shape;1542;p44"/>
              <p:cNvSpPr/>
              <p:nvPr/>
            </p:nvSpPr>
            <p:spPr>
              <a:xfrm>
                <a:off x="7883071" y="4308922"/>
                <a:ext cx="789486" cy="214784"/>
              </a:xfrm>
              <a:custGeom>
                <a:rect b="b" l="l" r="r" t="t"/>
                <a:pathLst>
                  <a:path extrusionOk="0" h="5520" w="20290">
                    <a:moveTo>
                      <a:pt x="2316" y="1"/>
                    </a:moveTo>
                    <a:cubicBezTo>
                      <a:pt x="1046" y="1"/>
                      <a:pt x="0" y="940"/>
                      <a:pt x="0" y="2092"/>
                    </a:cubicBezTo>
                    <a:lnTo>
                      <a:pt x="0" y="3534"/>
                    </a:lnTo>
                    <a:cubicBezTo>
                      <a:pt x="0" y="4633"/>
                      <a:pt x="1046" y="5520"/>
                      <a:pt x="2316" y="5520"/>
                    </a:cubicBezTo>
                    <a:lnTo>
                      <a:pt x="20290" y="5520"/>
                    </a:lnTo>
                    <a:lnTo>
                      <a:pt x="20290" y="4408"/>
                    </a:lnTo>
                    <a:lnTo>
                      <a:pt x="20290" y="1099"/>
                    </a:lnTo>
                    <a:lnTo>
                      <a:pt x="202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4"/>
              <p:cNvSpPr/>
              <p:nvPr/>
            </p:nvSpPr>
            <p:spPr>
              <a:xfrm>
                <a:off x="7996883" y="4308922"/>
                <a:ext cx="789486" cy="214784"/>
              </a:xfrm>
              <a:custGeom>
                <a:rect b="b" l="l" r="r" t="t"/>
                <a:pathLst>
                  <a:path extrusionOk="0" h="5520" w="20290">
                    <a:moveTo>
                      <a:pt x="2263" y="1"/>
                    </a:moveTo>
                    <a:cubicBezTo>
                      <a:pt x="993" y="1"/>
                      <a:pt x="0" y="940"/>
                      <a:pt x="0" y="2092"/>
                    </a:cubicBezTo>
                    <a:lnTo>
                      <a:pt x="0" y="3534"/>
                    </a:lnTo>
                    <a:cubicBezTo>
                      <a:pt x="0" y="4633"/>
                      <a:pt x="993" y="5520"/>
                      <a:pt x="2263" y="5520"/>
                    </a:cubicBezTo>
                    <a:lnTo>
                      <a:pt x="20290" y="5520"/>
                    </a:lnTo>
                    <a:lnTo>
                      <a:pt x="20290" y="4408"/>
                    </a:lnTo>
                    <a:lnTo>
                      <a:pt x="2144" y="4408"/>
                    </a:lnTo>
                    <a:cubicBezTo>
                      <a:pt x="1707" y="4408"/>
                      <a:pt x="1324" y="3971"/>
                      <a:pt x="1324" y="3468"/>
                    </a:cubicBezTo>
                    <a:lnTo>
                      <a:pt x="1324" y="2039"/>
                    </a:lnTo>
                    <a:cubicBezTo>
                      <a:pt x="1324" y="1602"/>
                      <a:pt x="1707" y="1099"/>
                      <a:pt x="2144" y="1099"/>
                    </a:cubicBezTo>
                    <a:lnTo>
                      <a:pt x="20290" y="1099"/>
                    </a:lnTo>
                    <a:lnTo>
                      <a:pt x="202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4"/>
              <p:cNvSpPr/>
              <p:nvPr/>
            </p:nvSpPr>
            <p:spPr>
              <a:xfrm>
                <a:off x="8048361" y="4351684"/>
                <a:ext cx="712249" cy="128792"/>
              </a:xfrm>
              <a:custGeom>
                <a:rect b="b" l="l" r="r" t="t"/>
                <a:pathLst>
                  <a:path extrusionOk="0" h="3310" w="18305">
                    <a:moveTo>
                      <a:pt x="821" y="0"/>
                    </a:moveTo>
                    <a:cubicBezTo>
                      <a:pt x="331" y="0"/>
                      <a:pt x="1" y="503"/>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4"/>
              <p:cNvSpPr/>
              <p:nvPr/>
            </p:nvSpPr>
            <p:spPr>
              <a:xfrm>
                <a:off x="8048361" y="4416042"/>
                <a:ext cx="712249" cy="64435"/>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4"/>
              <p:cNvSpPr/>
              <p:nvPr/>
            </p:nvSpPr>
            <p:spPr>
              <a:xfrm>
                <a:off x="7883071" y="3879939"/>
                <a:ext cx="789486" cy="214278"/>
              </a:xfrm>
              <a:custGeom>
                <a:rect b="b" l="l" r="r" t="t"/>
                <a:pathLst>
                  <a:path extrusionOk="0" h="5507" w="20290">
                    <a:moveTo>
                      <a:pt x="2316" y="1"/>
                    </a:moveTo>
                    <a:cubicBezTo>
                      <a:pt x="1046" y="1"/>
                      <a:pt x="0" y="927"/>
                      <a:pt x="0" y="2092"/>
                    </a:cubicBezTo>
                    <a:lnTo>
                      <a:pt x="0" y="3521"/>
                    </a:lnTo>
                    <a:cubicBezTo>
                      <a:pt x="0" y="4633"/>
                      <a:pt x="1046" y="5507"/>
                      <a:pt x="2316" y="5507"/>
                    </a:cubicBezTo>
                    <a:lnTo>
                      <a:pt x="20290" y="5507"/>
                    </a:lnTo>
                    <a:lnTo>
                      <a:pt x="20290" y="4408"/>
                    </a:lnTo>
                    <a:lnTo>
                      <a:pt x="20290" y="1099"/>
                    </a:lnTo>
                    <a:lnTo>
                      <a:pt x="20290" y="1"/>
                    </a:lnTo>
                    <a:close/>
                  </a:path>
                </a:pathLst>
              </a:custGeom>
              <a:solidFill>
                <a:srgbClr val="3FB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4"/>
              <p:cNvSpPr/>
              <p:nvPr/>
            </p:nvSpPr>
            <p:spPr>
              <a:xfrm>
                <a:off x="7996883" y="3879939"/>
                <a:ext cx="789486" cy="214278"/>
              </a:xfrm>
              <a:custGeom>
                <a:rect b="b" l="l" r="r" t="t"/>
                <a:pathLst>
                  <a:path extrusionOk="0" h="5507" w="20290">
                    <a:moveTo>
                      <a:pt x="2263" y="1"/>
                    </a:moveTo>
                    <a:cubicBezTo>
                      <a:pt x="993" y="1"/>
                      <a:pt x="0" y="927"/>
                      <a:pt x="0" y="2092"/>
                    </a:cubicBezTo>
                    <a:lnTo>
                      <a:pt x="0" y="3521"/>
                    </a:lnTo>
                    <a:cubicBezTo>
                      <a:pt x="0" y="4633"/>
                      <a:pt x="993" y="5507"/>
                      <a:pt x="2263" y="5507"/>
                    </a:cubicBezTo>
                    <a:lnTo>
                      <a:pt x="20290" y="5507"/>
                    </a:lnTo>
                    <a:lnTo>
                      <a:pt x="20290" y="4408"/>
                    </a:lnTo>
                    <a:lnTo>
                      <a:pt x="2144" y="4408"/>
                    </a:lnTo>
                    <a:cubicBezTo>
                      <a:pt x="1707" y="4408"/>
                      <a:pt x="1324" y="3971"/>
                      <a:pt x="1324" y="3468"/>
                    </a:cubicBezTo>
                    <a:lnTo>
                      <a:pt x="1324" y="2039"/>
                    </a:lnTo>
                    <a:cubicBezTo>
                      <a:pt x="1324" y="1589"/>
                      <a:pt x="1707" y="1099"/>
                      <a:pt x="2144" y="1099"/>
                    </a:cubicBezTo>
                    <a:lnTo>
                      <a:pt x="20290" y="1099"/>
                    </a:lnTo>
                    <a:lnTo>
                      <a:pt x="202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4"/>
              <p:cNvSpPr/>
              <p:nvPr/>
            </p:nvSpPr>
            <p:spPr>
              <a:xfrm>
                <a:off x="8048361" y="3922701"/>
                <a:ext cx="712249" cy="128792"/>
              </a:xfrm>
              <a:custGeom>
                <a:rect b="b" l="l" r="r" t="t"/>
                <a:pathLst>
                  <a:path extrusionOk="0" h="3310" w="18305">
                    <a:moveTo>
                      <a:pt x="821" y="0"/>
                    </a:moveTo>
                    <a:cubicBezTo>
                      <a:pt x="331" y="0"/>
                      <a:pt x="1" y="490"/>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4"/>
              <p:cNvSpPr/>
              <p:nvPr/>
            </p:nvSpPr>
            <p:spPr>
              <a:xfrm>
                <a:off x="8048361" y="3987058"/>
                <a:ext cx="712249" cy="64435"/>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4"/>
              <p:cNvSpPr/>
              <p:nvPr/>
            </p:nvSpPr>
            <p:spPr>
              <a:xfrm>
                <a:off x="7925794" y="4094177"/>
                <a:ext cx="790030" cy="214784"/>
              </a:xfrm>
              <a:custGeom>
                <a:rect b="b" l="l" r="r" t="t"/>
                <a:pathLst>
                  <a:path extrusionOk="0" h="5520" w="20304">
                    <a:moveTo>
                      <a:pt x="1" y="1"/>
                    </a:moveTo>
                    <a:lnTo>
                      <a:pt x="1" y="1112"/>
                    </a:lnTo>
                    <a:lnTo>
                      <a:pt x="1" y="4421"/>
                    </a:lnTo>
                    <a:lnTo>
                      <a:pt x="1" y="5520"/>
                    </a:lnTo>
                    <a:lnTo>
                      <a:pt x="18146" y="5520"/>
                    </a:lnTo>
                    <a:cubicBezTo>
                      <a:pt x="19417" y="5520"/>
                      <a:pt x="20303" y="4633"/>
                      <a:pt x="20303" y="3534"/>
                    </a:cubicBezTo>
                    <a:lnTo>
                      <a:pt x="20303" y="2105"/>
                    </a:lnTo>
                    <a:cubicBezTo>
                      <a:pt x="20303" y="940"/>
                      <a:pt x="19417" y="1"/>
                      <a:pt x="18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4"/>
              <p:cNvSpPr/>
              <p:nvPr/>
            </p:nvSpPr>
            <p:spPr>
              <a:xfrm>
                <a:off x="7816612" y="4094177"/>
                <a:ext cx="789524" cy="214784"/>
              </a:xfrm>
              <a:custGeom>
                <a:rect b="b" l="l" r="r" t="t"/>
                <a:pathLst>
                  <a:path extrusionOk="0" h="5520" w="20291">
                    <a:moveTo>
                      <a:pt x="1" y="1"/>
                    </a:moveTo>
                    <a:lnTo>
                      <a:pt x="1" y="1112"/>
                    </a:lnTo>
                    <a:lnTo>
                      <a:pt x="18199" y="1112"/>
                    </a:lnTo>
                    <a:cubicBezTo>
                      <a:pt x="18636" y="1112"/>
                      <a:pt x="18967" y="1602"/>
                      <a:pt x="18967" y="2039"/>
                    </a:cubicBezTo>
                    <a:lnTo>
                      <a:pt x="18967" y="3481"/>
                    </a:lnTo>
                    <a:cubicBezTo>
                      <a:pt x="18967" y="3971"/>
                      <a:pt x="18636" y="4421"/>
                      <a:pt x="18199" y="4421"/>
                    </a:cubicBezTo>
                    <a:lnTo>
                      <a:pt x="1" y="4421"/>
                    </a:lnTo>
                    <a:lnTo>
                      <a:pt x="1" y="5520"/>
                    </a:lnTo>
                    <a:lnTo>
                      <a:pt x="18093" y="5520"/>
                    </a:lnTo>
                    <a:cubicBezTo>
                      <a:pt x="19351" y="5520"/>
                      <a:pt x="20290" y="4633"/>
                      <a:pt x="20290" y="3534"/>
                    </a:cubicBezTo>
                    <a:lnTo>
                      <a:pt x="20290" y="2105"/>
                    </a:lnTo>
                    <a:cubicBezTo>
                      <a:pt x="20290" y="940"/>
                      <a:pt x="19351" y="1"/>
                      <a:pt x="18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4"/>
              <p:cNvSpPr/>
              <p:nvPr/>
            </p:nvSpPr>
            <p:spPr>
              <a:xfrm>
                <a:off x="7842371" y="4137445"/>
                <a:ext cx="712249" cy="128792"/>
              </a:xfrm>
              <a:custGeom>
                <a:rect b="b" l="l" r="r" t="t"/>
                <a:pathLst>
                  <a:path extrusionOk="0" h="3310" w="18305">
                    <a:moveTo>
                      <a:pt x="0" y="0"/>
                    </a:moveTo>
                    <a:lnTo>
                      <a:pt x="0" y="3309"/>
                    </a:lnTo>
                    <a:lnTo>
                      <a:pt x="17537" y="3309"/>
                    </a:lnTo>
                    <a:cubicBezTo>
                      <a:pt x="18027" y="3309"/>
                      <a:pt x="18305" y="2859"/>
                      <a:pt x="18305" y="2369"/>
                    </a:cubicBezTo>
                    <a:lnTo>
                      <a:pt x="18305" y="927"/>
                    </a:lnTo>
                    <a:cubicBezTo>
                      <a:pt x="18305" y="490"/>
                      <a:pt x="18027" y="0"/>
                      <a:pt x="17537"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4"/>
              <p:cNvSpPr/>
              <p:nvPr/>
            </p:nvSpPr>
            <p:spPr>
              <a:xfrm>
                <a:off x="7842371" y="4201803"/>
                <a:ext cx="712249" cy="64435"/>
              </a:xfrm>
              <a:custGeom>
                <a:rect b="b" l="l" r="r" t="t"/>
                <a:pathLst>
                  <a:path extrusionOk="0" h="1656" w="18305">
                    <a:moveTo>
                      <a:pt x="0" y="1"/>
                    </a:moveTo>
                    <a:lnTo>
                      <a:pt x="0" y="1655"/>
                    </a:lnTo>
                    <a:lnTo>
                      <a:pt x="17537" y="1655"/>
                    </a:lnTo>
                    <a:cubicBezTo>
                      <a:pt x="18027" y="1655"/>
                      <a:pt x="18305" y="1205"/>
                      <a:pt x="18305" y="715"/>
                    </a:cubicBez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4"/>
              <p:cNvSpPr/>
              <p:nvPr/>
            </p:nvSpPr>
            <p:spPr>
              <a:xfrm>
                <a:off x="8275985" y="3401695"/>
                <a:ext cx="111283" cy="164667"/>
              </a:xfrm>
              <a:custGeom>
                <a:rect b="b" l="l" r="r" t="t"/>
                <a:pathLst>
                  <a:path extrusionOk="0" h="4232" w="2860">
                    <a:moveTo>
                      <a:pt x="2381" y="0"/>
                    </a:moveTo>
                    <a:cubicBezTo>
                      <a:pt x="2298" y="0"/>
                      <a:pt x="2214" y="33"/>
                      <a:pt x="2145" y="102"/>
                    </a:cubicBezTo>
                    <a:cubicBezTo>
                      <a:pt x="2039" y="155"/>
                      <a:pt x="1" y="1532"/>
                      <a:pt x="384" y="3901"/>
                    </a:cubicBezTo>
                    <a:cubicBezTo>
                      <a:pt x="437" y="4073"/>
                      <a:pt x="596" y="4231"/>
                      <a:pt x="821" y="4231"/>
                    </a:cubicBezTo>
                    <a:lnTo>
                      <a:pt x="874" y="4231"/>
                    </a:lnTo>
                    <a:cubicBezTo>
                      <a:pt x="1099" y="4179"/>
                      <a:pt x="1258" y="3954"/>
                      <a:pt x="1205" y="3742"/>
                    </a:cubicBezTo>
                    <a:cubicBezTo>
                      <a:pt x="927" y="1968"/>
                      <a:pt x="2528" y="817"/>
                      <a:pt x="2581" y="817"/>
                    </a:cubicBezTo>
                    <a:cubicBezTo>
                      <a:pt x="2806" y="645"/>
                      <a:pt x="2859" y="380"/>
                      <a:pt x="2701" y="208"/>
                    </a:cubicBezTo>
                    <a:cubicBezTo>
                      <a:pt x="2629" y="73"/>
                      <a:pt x="2506" y="0"/>
                      <a:pt x="2381" y="0"/>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4"/>
              <p:cNvSpPr/>
              <p:nvPr/>
            </p:nvSpPr>
            <p:spPr>
              <a:xfrm>
                <a:off x="8138476" y="3508659"/>
                <a:ext cx="371358" cy="371319"/>
              </a:xfrm>
              <a:custGeom>
                <a:rect b="b" l="l" r="r" t="t"/>
                <a:pathLst>
                  <a:path extrusionOk="0" h="9543" w="9544">
                    <a:moveTo>
                      <a:pt x="4739" y="0"/>
                    </a:moveTo>
                    <a:cubicBezTo>
                      <a:pt x="2145" y="0"/>
                      <a:pt x="1" y="2144"/>
                      <a:pt x="1" y="4791"/>
                    </a:cubicBezTo>
                    <a:cubicBezTo>
                      <a:pt x="1" y="7385"/>
                      <a:pt x="2145" y="9543"/>
                      <a:pt x="4739" y="9543"/>
                    </a:cubicBezTo>
                    <a:cubicBezTo>
                      <a:pt x="7386" y="9543"/>
                      <a:pt x="9543" y="7385"/>
                      <a:pt x="9543" y="4791"/>
                    </a:cubicBezTo>
                    <a:cubicBezTo>
                      <a:pt x="9543" y="2144"/>
                      <a:pt x="7386" y="0"/>
                      <a:pt x="47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4"/>
              <p:cNvSpPr/>
              <p:nvPr/>
            </p:nvSpPr>
            <p:spPr>
              <a:xfrm>
                <a:off x="8181239" y="3543639"/>
                <a:ext cx="146302" cy="102567"/>
              </a:xfrm>
              <a:custGeom>
                <a:rect b="b" l="l" r="r" t="t"/>
                <a:pathLst>
                  <a:path extrusionOk="0" h="2636" w="3760">
                    <a:moveTo>
                      <a:pt x="2633" y="1"/>
                    </a:moveTo>
                    <a:cubicBezTo>
                      <a:pt x="2247" y="1"/>
                      <a:pt x="1778" y="140"/>
                      <a:pt x="1324" y="425"/>
                    </a:cubicBezTo>
                    <a:cubicBezTo>
                      <a:pt x="450" y="914"/>
                      <a:pt x="0" y="1748"/>
                      <a:pt x="278" y="2238"/>
                    </a:cubicBezTo>
                    <a:cubicBezTo>
                      <a:pt x="439" y="2509"/>
                      <a:pt x="746" y="2635"/>
                      <a:pt x="1120" y="2635"/>
                    </a:cubicBezTo>
                    <a:cubicBezTo>
                      <a:pt x="1513" y="2635"/>
                      <a:pt x="1981" y="2496"/>
                      <a:pt x="2436" y="2238"/>
                    </a:cubicBezTo>
                    <a:cubicBezTo>
                      <a:pt x="3309" y="1695"/>
                      <a:pt x="3759" y="861"/>
                      <a:pt x="3428" y="372"/>
                    </a:cubicBezTo>
                    <a:cubicBezTo>
                      <a:pt x="3293" y="127"/>
                      <a:pt x="3000" y="1"/>
                      <a:pt x="26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4"/>
              <p:cNvSpPr/>
              <p:nvPr/>
            </p:nvSpPr>
            <p:spPr>
              <a:xfrm>
                <a:off x="8144663" y="3585895"/>
                <a:ext cx="365171" cy="294082"/>
              </a:xfrm>
              <a:custGeom>
                <a:rect b="b" l="l" r="r" t="t"/>
                <a:pathLst>
                  <a:path extrusionOk="0" h="7558" w="9385">
                    <a:moveTo>
                      <a:pt x="8445" y="0"/>
                    </a:moveTo>
                    <a:lnTo>
                      <a:pt x="8445" y="0"/>
                    </a:lnTo>
                    <a:cubicBezTo>
                      <a:pt x="8551" y="437"/>
                      <a:pt x="8603" y="821"/>
                      <a:pt x="8603" y="1271"/>
                    </a:cubicBezTo>
                    <a:cubicBezTo>
                      <a:pt x="8603" y="3918"/>
                      <a:pt x="6512" y="6009"/>
                      <a:pt x="3865" y="6009"/>
                    </a:cubicBezTo>
                    <a:cubicBezTo>
                      <a:pt x="2264" y="6009"/>
                      <a:pt x="887" y="5242"/>
                      <a:pt x="1" y="4024"/>
                    </a:cubicBezTo>
                    <a:lnTo>
                      <a:pt x="1" y="4024"/>
                    </a:lnTo>
                    <a:cubicBezTo>
                      <a:pt x="556" y="6062"/>
                      <a:pt x="2436" y="7558"/>
                      <a:pt x="4580" y="7558"/>
                    </a:cubicBezTo>
                    <a:cubicBezTo>
                      <a:pt x="7227" y="7558"/>
                      <a:pt x="9384" y="5400"/>
                      <a:pt x="9384" y="2806"/>
                    </a:cubicBezTo>
                    <a:cubicBezTo>
                      <a:pt x="9384" y="1761"/>
                      <a:pt x="9053" y="821"/>
                      <a:pt x="8445" y="0"/>
                    </a:cubicBez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44"/>
            <p:cNvGrpSpPr/>
            <p:nvPr/>
          </p:nvGrpSpPr>
          <p:grpSpPr>
            <a:xfrm>
              <a:off x="4709795" y="4535550"/>
              <a:ext cx="4539180" cy="806027"/>
              <a:chOff x="133576" y="3580476"/>
              <a:chExt cx="3802295" cy="806027"/>
            </a:xfrm>
          </p:grpSpPr>
          <p:sp>
            <p:nvSpPr>
              <p:cNvPr id="1559" name="Google Shape;1559;p44"/>
              <p:cNvSpPr/>
              <p:nvPr/>
            </p:nvSpPr>
            <p:spPr>
              <a:xfrm>
                <a:off x="3023972" y="3942026"/>
                <a:ext cx="136118" cy="436220"/>
              </a:xfrm>
              <a:custGeom>
                <a:rect b="b" l="l" r="r" t="t"/>
                <a:pathLst>
                  <a:path extrusionOk="0" h="8167" w="4806">
                    <a:moveTo>
                      <a:pt x="1" y="1"/>
                    </a:moveTo>
                    <a:lnTo>
                      <a:pt x="1" y="8167"/>
                    </a:lnTo>
                    <a:lnTo>
                      <a:pt x="4805" y="8167"/>
                    </a:lnTo>
                    <a:lnTo>
                      <a:pt x="4805"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44"/>
              <p:cNvGrpSpPr/>
              <p:nvPr/>
            </p:nvGrpSpPr>
            <p:grpSpPr>
              <a:xfrm flipH="1">
                <a:off x="133576" y="3580476"/>
                <a:ext cx="3802295" cy="806027"/>
                <a:chOff x="226310" y="5051483"/>
                <a:chExt cx="8018336" cy="1699762"/>
              </a:xfrm>
            </p:grpSpPr>
            <p:sp>
              <p:nvSpPr>
                <p:cNvPr id="1561" name="Google Shape;1561;p44"/>
                <p:cNvSpPr/>
                <p:nvPr/>
              </p:nvSpPr>
              <p:spPr>
                <a:xfrm>
                  <a:off x="226310" y="5051483"/>
                  <a:ext cx="8018336" cy="420734"/>
                </a:xfrm>
                <a:custGeom>
                  <a:rect b="b" l="l" r="r" t="t"/>
                  <a:pathLst>
                    <a:path extrusionOk="0" h="7612" w="132354">
                      <a:moveTo>
                        <a:pt x="1" y="1"/>
                      </a:moveTo>
                      <a:lnTo>
                        <a:pt x="1" y="7611"/>
                      </a:lnTo>
                      <a:lnTo>
                        <a:pt x="132353" y="7611"/>
                      </a:lnTo>
                      <a:lnTo>
                        <a:pt x="132353" y="1"/>
                      </a:lnTo>
                      <a:close/>
                    </a:path>
                  </a:pathLst>
                </a:custGeom>
                <a:solidFill>
                  <a:srgbClr val="EFE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4"/>
                <p:cNvSpPr/>
                <p:nvPr/>
              </p:nvSpPr>
              <p:spPr>
                <a:xfrm>
                  <a:off x="226310" y="5051483"/>
                  <a:ext cx="8018336" cy="133925"/>
                </a:xfrm>
                <a:custGeom>
                  <a:rect b="b" l="l" r="r" t="t"/>
                  <a:pathLst>
                    <a:path extrusionOk="0" h="2423" w="132354">
                      <a:moveTo>
                        <a:pt x="1" y="1"/>
                      </a:moveTo>
                      <a:lnTo>
                        <a:pt x="1" y="2423"/>
                      </a:lnTo>
                      <a:lnTo>
                        <a:pt x="132353" y="2423"/>
                      </a:lnTo>
                      <a:lnTo>
                        <a:pt x="132353" y="1"/>
                      </a:lnTo>
                      <a:close/>
                    </a:path>
                  </a:pathLst>
                </a:custGeom>
                <a:solidFill>
                  <a:srgbClr val="FFF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4"/>
                <p:cNvSpPr/>
                <p:nvPr/>
              </p:nvSpPr>
              <p:spPr>
                <a:xfrm>
                  <a:off x="6510313" y="5831334"/>
                  <a:ext cx="264842" cy="919910"/>
                </a:xfrm>
                <a:custGeom>
                  <a:rect b="b" l="l" r="r" t="t"/>
                  <a:pathLst>
                    <a:path extrusionOk="0" h="8167" w="4792">
                      <a:moveTo>
                        <a:pt x="1" y="1"/>
                      </a:moveTo>
                      <a:lnTo>
                        <a:pt x="1" y="8167"/>
                      </a:lnTo>
                      <a:lnTo>
                        <a:pt x="4792" y="8167"/>
                      </a:lnTo>
                      <a:lnTo>
                        <a:pt x="4792"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4"/>
                <p:cNvSpPr/>
                <p:nvPr/>
              </p:nvSpPr>
              <p:spPr>
                <a:xfrm>
                  <a:off x="6510315" y="5831311"/>
                  <a:ext cx="264854" cy="164649"/>
                </a:xfrm>
                <a:custGeom>
                  <a:rect b="b" l="l" r="r" t="t"/>
                  <a:pathLst>
                    <a:path extrusionOk="0" h="2979" w="4792">
                      <a:moveTo>
                        <a:pt x="1" y="1"/>
                      </a:moveTo>
                      <a:lnTo>
                        <a:pt x="1" y="2978"/>
                      </a:lnTo>
                      <a:lnTo>
                        <a:pt x="4792" y="2978"/>
                      </a:lnTo>
                      <a:lnTo>
                        <a:pt x="479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4"/>
                <p:cNvSpPr/>
                <p:nvPr/>
              </p:nvSpPr>
              <p:spPr>
                <a:xfrm>
                  <a:off x="1020896" y="5472160"/>
                  <a:ext cx="6428348" cy="359216"/>
                </a:xfrm>
                <a:custGeom>
                  <a:rect b="b" l="l" r="r" t="t"/>
                  <a:pathLst>
                    <a:path extrusionOk="0" h="6499" w="106109">
                      <a:moveTo>
                        <a:pt x="1" y="0"/>
                      </a:moveTo>
                      <a:lnTo>
                        <a:pt x="1" y="6499"/>
                      </a:lnTo>
                      <a:lnTo>
                        <a:pt x="106108" y="6499"/>
                      </a:lnTo>
                      <a:lnTo>
                        <a:pt x="106108" y="0"/>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4"/>
                <p:cNvSpPr/>
                <p:nvPr/>
              </p:nvSpPr>
              <p:spPr>
                <a:xfrm>
                  <a:off x="1020896" y="5472160"/>
                  <a:ext cx="6428348" cy="176319"/>
                </a:xfrm>
                <a:custGeom>
                  <a:rect b="b" l="l" r="r" t="t"/>
                  <a:pathLst>
                    <a:path extrusionOk="0" h="3190" w="106109">
                      <a:moveTo>
                        <a:pt x="1" y="0"/>
                      </a:moveTo>
                      <a:lnTo>
                        <a:pt x="1" y="3190"/>
                      </a:lnTo>
                      <a:lnTo>
                        <a:pt x="106108" y="3190"/>
                      </a:lnTo>
                      <a:lnTo>
                        <a:pt x="106108"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45"/>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 Works Well</a:t>
            </a:r>
            <a:endParaRPr/>
          </a:p>
        </p:txBody>
      </p:sp>
      <p:cxnSp>
        <p:nvCxnSpPr>
          <p:cNvPr id="1572" name="Google Shape;1572;p45"/>
          <p:cNvCxnSpPr>
            <a:stCxn id="1573" idx="4"/>
            <a:endCxn id="1574" idx="2"/>
          </p:cNvCxnSpPr>
          <p:nvPr/>
        </p:nvCxnSpPr>
        <p:spPr>
          <a:xfrm>
            <a:off x="1531722" y="2959661"/>
            <a:ext cx="1174500" cy="432900"/>
          </a:xfrm>
          <a:prstGeom prst="straightConnector1">
            <a:avLst/>
          </a:prstGeom>
          <a:noFill/>
          <a:ln cap="flat" cmpd="sng" w="19050">
            <a:solidFill>
              <a:schemeClr val="lt2"/>
            </a:solidFill>
            <a:prstDash val="solid"/>
            <a:round/>
            <a:headEnd len="med" w="med" type="none"/>
            <a:tailEnd len="med" w="med" type="none"/>
          </a:ln>
        </p:spPr>
      </p:cxnSp>
      <p:cxnSp>
        <p:nvCxnSpPr>
          <p:cNvPr id="1575" name="Google Shape;1575;p45"/>
          <p:cNvCxnSpPr>
            <a:stCxn id="1574" idx="6"/>
            <a:endCxn id="1576" idx="4"/>
          </p:cNvCxnSpPr>
          <p:nvPr/>
        </p:nvCxnSpPr>
        <p:spPr>
          <a:xfrm flipH="1" rot="10800000">
            <a:off x="3397453" y="2959763"/>
            <a:ext cx="1174500" cy="432900"/>
          </a:xfrm>
          <a:prstGeom prst="straightConnector1">
            <a:avLst/>
          </a:prstGeom>
          <a:noFill/>
          <a:ln cap="flat" cmpd="sng" w="19050">
            <a:solidFill>
              <a:schemeClr val="lt2"/>
            </a:solidFill>
            <a:prstDash val="solid"/>
            <a:round/>
            <a:headEnd len="med" w="med" type="none"/>
            <a:tailEnd len="med" w="med" type="none"/>
          </a:ln>
        </p:spPr>
      </p:cxnSp>
      <p:cxnSp>
        <p:nvCxnSpPr>
          <p:cNvPr id="1577" name="Google Shape;1577;p45"/>
          <p:cNvCxnSpPr>
            <a:stCxn id="1576" idx="4"/>
            <a:endCxn id="1578" idx="2"/>
          </p:cNvCxnSpPr>
          <p:nvPr/>
        </p:nvCxnSpPr>
        <p:spPr>
          <a:xfrm>
            <a:off x="4571984" y="2959661"/>
            <a:ext cx="1174500" cy="432900"/>
          </a:xfrm>
          <a:prstGeom prst="straightConnector1">
            <a:avLst/>
          </a:prstGeom>
          <a:noFill/>
          <a:ln cap="flat" cmpd="sng" w="19050">
            <a:solidFill>
              <a:schemeClr val="lt2"/>
            </a:solidFill>
            <a:prstDash val="solid"/>
            <a:round/>
            <a:headEnd len="med" w="med" type="none"/>
            <a:tailEnd len="med" w="med" type="none"/>
          </a:ln>
        </p:spPr>
      </p:cxnSp>
      <p:cxnSp>
        <p:nvCxnSpPr>
          <p:cNvPr id="1579" name="Google Shape;1579;p45"/>
          <p:cNvCxnSpPr>
            <a:stCxn id="1578" idx="6"/>
            <a:endCxn id="1580" idx="4"/>
          </p:cNvCxnSpPr>
          <p:nvPr/>
        </p:nvCxnSpPr>
        <p:spPr>
          <a:xfrm flipH="1" rot="10800000">
            <a:off x="6437715" y="2959750"/>
            <a:ext cx="1174500" cy="432900"/>
          </a:xfrm>
          <a:prstGeom prst="straightConnector1">
            <a:avLst/>
          </a:prstGeom>
          <a:noFill/>
          <a:ln cap="flat" cmpd="sng" w="19050">
            <a:solidFill>
              <a:schemeClr val="lt2"/>
            </a:solidFill>
            <a:prstDash val="solid"/>
            <a:round/>
            <a:headEnd len="med" w="med" type="none"/>
            <a:tailEnd len="med" w="med" type="none"/>
          </a:ln>
        </p:spPr>
      </p:cxnSp>
      <p:sp>
        <p:nvSpPr>
          <p:cNvPr id="1580" name="Google Shape;1580;p45"/>
          <p:cNvSpPr/>
          <p:nvPr/>
        </p:nvSpPr>
        <p:spPr>
          <a:xfrm>
            <a:off x="7264697" y="2264561"/>
            <a:ext cx="695100" cy="695100"/>
          </a:xfrm>
          <a:prstGeom prst="ellipse">
            <a:avLst/>
          </a:prstGeom>
          <a:solidFill>
            <a:schemeClr val="accent5"/>
          </a:solidFill>
          <a:ln cap="flat" cmpd="sng" w="1905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200">
                <a:solidFill>
                  <a:schemeClr val="dk1"/>
                </a:solidFill>
                <a:latin typeface="Life Savers"/>
                <a:ea typeface="Life Savers"/>
                <a:cs typeface="Life Savers"/>
                <a:sym typeface="Life Savers"/>
              </a:rPr>
              <a:t>05</a:t>
            </a:r>
            <a:endParaRPr b="1" i="0" sz="2200" u="none" cap="none" strike="noStrike">
              <a:solidFill>
                <a:schemeClr val="dk1"/>
              </a:solidFill>
              <a:latin typeface="Life Savers"/>
              <a:ea typeface="Life Savers"/>
              <a:cs typeface="Life Savers"/>
              <a:sym typeface="Life Savers"/>
            </a:endParaRPr>
          </a:p>
        </p:txBody>
      </p:sp>
      <p:sp>
        <p:nvSpPr>
          <p:cNvPr id="1576" name="Google Shape;1576;p45"/>
          <p:cNvSpPr/>
          <p:nvPr/>
        </p:nvSpPr>
        <p:spPr>
          <a:xfrm>
            <a:off x="4224434" y="2264561"/>
            <a:ext cx="695100" cy="695100"/>
          </a:xfrm>
          <a:prstGeom prst="ellipse">
            <a:avLst/>
          </a:prstGeom>
          <a:solidFill>
            <a:schemeClr val="accent3"/>
          </a:solidFill>
          <a:ln cap="flat" cmpd="sng" w="1905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200">
                <a:solidFill>
                  <a:schemeClr val="dk1"/>
                </a:solidFill>
                <a:latin typeface="Life Savers"/>
                <a:ea typeface="Life Savers"/>
                <a:cs typeface="Life Savers"/>
                <a:sym typeface="Life Savers"/>
              </a:rPr>
              <a:t>03</a:t>
            </a:r>
            <a:endParaRPr b="1" i="0" sz="2200" u="none" cap="none" strike="noStrike">
              <a:solidFill>
                <a:schemeClr val="dk1"/>
              </a:solidFill>
              <a:latin typeface="Life Savers"/>
              <a:ea typeface="Life Savers"/>
              <a:cs typeface="Life Savers"/>
              <a:sym typeface="Life Savers"/>
            </a:endParaRPr>
          </a:p>
        </p:txBody>
      </p:sp>
      <p:sp>
        <p:nvSpPr>
          <p:cNvPr id="1573" name="Google Shape;1573;p45"/>
          <p:cNvSpPr/>
          <p:nvPr/>
        </p:nvSpPr>
        <p:spPr>
          <a:xfrm>
            <a:off x="1184172" y="2264561"/>
            <a:ext cx="695100" cy="695100"/>
          </a:xfrm>
          <a:prstGeom prst="ellipse">
            <a:avLst/>
          </a:prstGeom>
          <a:solidFill>
            <a:schemeClr val="accent1"/>
          </a:solidFill>
          <a:ln cap="flat" cmpd="sng" w="1905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200">
                <a:solidFill>
                  <a:schemeClr val="dk1"/>
                </a:solidFill>
                <a:latin typeface="Life Savers"/>
                <a:ea typeface="Life Savers"/>
                <a:cs typeface="Life Savers"/>
                <a:sym typeface="Life Savers"/>
              </a:rPr>
              <a:t>01</a:t>
            </a:r>
            <a:endParaRPr b="1" i="0" sz="2200" u="none" cap="none" strike="noStrike">
              <a:solidFill>
                <a:schemeClr val="dk1"/>
              </a:solidFill>
              <a:latin typeface="Life Savers"/>
              <a:ea typeface="Life Savers"/>
              <a:cs typeface="Life Savers"/>
              <a:sym typeface="Life Savers"/>
            </a:endParaRPr>
          </a:p>
        </p:txBody>
      </p:sp>
      <p:sp>
        <p:nvSpPr>
          <p:cNvPr id="1578" name="Google Shape;1578;p45"/>
          <p:cNvSpPr/>
          <p:nvPr/>
        </p:nvSpPr>
        <p:spPr>
          <a:xfrm>
            <a:off x="5746515" y="3047050"/>
            <a:ext cx="691200" cy="6912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200">
                <a:solidFill>
                  <a:schemeClr val="lt1"/>
                </a:solidFill>
                <a:latin typeface="Life Savers"/>
                <a:ea typeface="Life Savers"/>
                <a:cs typeface="Life Savers"/>
                <a:sym typeface="Life Savers"/>
              </a:rPr>
              <a:t>04</a:t>
            </a:r>
            <a:endParaRPr b="1" i="0" sz="2200" u="none" cap="none" strike="noStrike">
              <a:solidFill>
                <a:schemeClr val="lt1"/>
              </a:solidFill>
              <a:latin typeface="Life Savers"/>
              <a:ea typeface="Life Savers"/>
              <a:cs typeface="Life Savers"/>
              <a:sym typeface="Life Savers"/>
            </a:endParaRPr>
          </a:p>
        </p:txBody>
      </p:sp>
      <p:sp>
        <p:nvSpPr>
          <p:cNvPr id="1574" name="Google Shape;1574;p45"/>
          <p:cNvSpPr/>
          <p:nvPr/>
        </p:nvSpPr>
        <p:spPr>
          <a:xfrm>
            <a:off x="2706253" y="3047063"/>
            <a:ext cx="691200" cy="691200"/>
          </a:xfrm>
          <a:prstGeom prst="ellipse">
            <a:avLst/>
          </a:prstGeom>
          <a:solidFill>
            <a:schemeClr val="accent2"/>
          </a:solidFill>
          <a:ln cap="flat" cmpd="sng" w="1905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2200">
                <a:solidFill>
                  <a:schemeClr val="dk1"/>
                </a:solidFill>
                <a:latin typeface="Life Savers"/>
                <a:ea typeface="Life Savers"/>
                <a:cs typeface="Life Savers"/>
                <a:sym typeface="Life Savers"/>
              </a:rPr>
              <a:t>02</a:t>
            </a:r>
            <a:endParaRPr b="1" i="0" sz="2200" u="none" cap="none" strike="noStrike">
              <a:solidFill>
                <a:schemeClr val="dk1"/>
              </a:solidFill>
              <a:latin typeface="Life Savers"/>
              <a:ea typeface="Life Savers"/>
              <a:cs typeface="Life Savers"/>
              <a:sym typeface="Life Savers"/>
            </a:endParaRPr>
          </a:p>
        </p:txBody>
      </p:sp>
      <p:sp>
        <p:nvSpPr>
          <p:cNvPr id="1581" name="Google Shape;1581;p45"/>
          <p:cNvSpPr txBox="1"/>
          <p:nvPr/>
        </p:nvSpPr>
        <p:spPr>
          <a:xfrm>
            <a:off x="2340800" y="3724275"/>
            <a:ext cx="1417200" cy="42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200">
                <a:solidFill>
                  <a:schemeClr val="lt2"/>
                </a:solidFill>
                <a:latin typeface="Life Savers"/>
                <a:ea typeface="Life Savers"/>
                <a:cs typeface="Life Savers"/>
                <a:sym typeface="Life Savers"/>
              </a:rPr>
              <a:t>Venus</a:t>
            </a:r>
            <a:endParaRPr b="1" sz="2200">
              <a:solidFill>
                <a:schemeClr val="lt2"/>
              </a:solidFill>
              <a:latin typeface="Life Savers"/>
              <a:ea typeface="Life Savers"/>
              <a:cs typeface="Life Savers"/>
              <a:sym typeface="Life Savers"/>
            </a:endParaRPr>
          </a:p>
        </p:txBody>
      </p:sp>
      <p:sp>
        <p:nvSpPr>
          <p:cNvPr id="1582" name="Google Shape;1582;p45"/>
          <p:cNvSpPr txBox="1"/>
          <p:nvPr/>
        </p:nvSpPr>
        <p:spPr>
          <a:xfrm>
            <a:off x="2192600" y="4090425"/>
            <a:ext cx="1713600" cy="48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chemeClr val="lt1"/>
                </a:solidFill>
                <a:latin typeface="Mukta Light"/>
                <a:ea typeface="Mukta Light"/>
                <a:cs typeface="Mukta Light"/>
                <a:sym typeface="Mukta Light"/>
              </a:rPr>
              <a:t>Venus has a beautiful name</a:t>
            </a:r>
            <a:endParaRPr>
              <a:solidFill>
                <a:schemeClr val="lt1"/>
              </a:solidFill>
              <a:latin typeface="Mukta Light"/>
              <a:ea typeface="Mukta Light"/>
              <a:cs typeface="Mukta Light"/>
              <a:sym typeface="Mukta Light"/>
            </a:endParaRPr>
          </a:p>
        </p:txBody>
      </p:sp>
      <p:sp>
        <p:nvSpPr>
          <p:cNvPr id="1583" name="Google Shape;1583;p45"/>
          <p:cNvSpPr txBox="1"/>
          <p:nvPr/>
        </p:nvSpPr>
        <p:spPr>
          <a:xfrm>
            <a:off x="823150" y="1690949"/>
            <a:ext cx="1417200" cy="42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200">
                <a:solidFill>
                  <a:schemeClr val="lt2"/>
                </a:solidFill>
                <a:latin typeface="Life Savers"/>
                <a:ea typeface="Life Savers"/>
                <a:cs typeface="Life Savers"/>
                <a:sym typeface="Life Savers"/>
              </a:rPr>
              <a:t>Mercury</a:t>
            </a:r>
            <a:endParaRPr b="1" sz="2200">
              <a:solidFill>
                <a:schemeClr val="lt2"/>
              </a:solidFill>
              <a:latin typeface="Life Savers"/>
              <a:ea typeface="Life Savers"/>
              <a:cs typeface="Life Savers"/>
              <a:sym typeface="Life Savers"/>
            </a:endParaRPr>
          </a:p>
        </p:txBody>
      </p:sp>
      <p:sp>
        <p:nvSpPr>
          <p:cNvPr id="1584" name="Google Shape;1584;p45"/>
          <p:cNvSpPr txBox="1"/>
          <p:nvPr/>
        </p:nvSpPr>
        <p:spPr>
          <a:xfrm>
            <a:off x="674950" y="1261919"/>
            <a:ext cx="1713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chemeClr val="lt1"/>
                </a:solidFill>
                <a:latin typeface="Mukta Light"/>
                <a:ea typeface="Mukta Light"/>
                <a:cs typeface="Mukta Light"/>
                <a:sym typeface="Mukta Light"/>
              </a:rPr>
              <a:t>Mercury is </a:t>
            </a:r>
            <a:r>
              <a:rPr lang="en">
                <a:solidFill>
                  <a:schemeClr val="lt1"/>
                </a:solidFill>
                <a:latin typeface="Mukta Light"/>
                <a:ea typeface="Mukta Light"/>
                <a:cs typeface="Mukta Light"/>
                <a:sym typeface="Mukta Light"/>
              </a:rPr>
              <a:t>the smallest planet</a:t>
            </a:r>
            <a:endParaRPr>
              <a:solidFill>
                <a:schemeClr val="lt1"/>
              </a:solidFill>
              <a:latin typeface="Mukta Light"/>
              <a:ea typeface="Mukta Light"/>
              <a:cs typeface="Mukta Light"/>
              <a:sym typeface="Mukta Light"/>
            </a:endParaRPr>
          </a:p>
        </p:txBody>
      </p:sp>
      <p:sp>
        <p:nvSpPr>
          <p:cNvPr id="1585" name="Google Shape;1585;p45"/>
          <p:cNvSpPr txBox="1"/>
          <p:nvPr/>
        </p:nvSpPr>
        <p:spPr>
          <a:xfrm>
            <a:off x="6903675" y="1690949"/>
            <a:ext cx="1417200" cy="42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200">
                <a:solidFill>
                  <a:schemeClr val="lt2"/>
                </a:solidFill>
                <a:latin typeface="Life Savers"/>
                <a:ea typeface="Life Savers"/>
                <a:cs typeface="Life Savers"/>
                <a:sym typeface="Life Savers"/>
              </a:rPr>
              <a:t>Jupiter</a:t>
            </a:r>
            <a:endParaRPr b="1" sz="2200">
              <a:solidFill>
                <a:schemeClr val="lt2"/>
              </a:solidFill>
              <a:latin typeface="Life Savers"/>
              <a:ea typeface="Life Savers"/>
              <a:cs typeface="Life Savers"/>
              <a:sym typeface="Life Savers"/>
            </a:endParaRPr>
          </a:p>
        </p:txBody>
      </p:sp>
      <p:sp>
        <p:nvSpPr>
          <p:cNvPr id="1586" name="Google Shape;1586;p45"/>
          <p:cNvSpPr txBox="1"/>
          <p:nvPr/>
        </p:nvSpPr>
        <p:spPr>
          <a:xfrm>
            <a:off x="6755475" y="1261919"/>
            <a:ext cx="17136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chemeClr val="lt1"/>
                </a:solidFill>
                <a:latin typeface="Mukta Light"/>
                <a:ea typeface="Mukta Light"/>
                <a:cs typeface="Mukta Light"/>
                <a:sym typeface="Mukta Light"/>
              </a:rPr>
              <a:t>Jupiter is </a:t>
            </a:r>
            <a:r>
              <a:rPr lang="en">
                <a:solidFill>
                  <a:schemeClr val="lt1"/>
                </a:solidFill>
                <a:latin typeface="Mukta Light"/>
                <a:ea typeface="Mukta Light"/>
                <a:cs typeface="Mukta Light"/>
                <a:sym typeface="Mukta Light"/>
              </a:rPr>
              <a:t>the biggest planet of them all</a:t>
            </a:r>
            <a:endParaRPr>
              <a:solidFill>
                <a:schemeClr val="lt1"/>
              </a:solidFill>
              <a:latin typeface="Mukta Light"/>
              <a:ea typeface="Mukta Light"/>
              <a:cs typeface="Mukta Light"/>
              <a:sym typeface="Mukta Light"/>
            </a:endParaRPr>
          </a:p>
        </p:txBody>
      </p:sp>
      <p:sp>
        <p:nvSpPr>
          <p:cNvPr id="1587" name="Google Shape;1587;p45"/>
          <p:cNvSpPr txBox="1"/>
          <p:nvPr/>
        </p:nvSpPr>
        <p:spPr>
          <a:xfrm>
            <a:off x="5386000" y="3724275"/>
            <a:ext cx="1417200" cy="42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200">
                <a:solidFill>
                  <a:schemeClr val="lt2"/>
                </a:solidFill>
                <a:latin typeface="Life Savers"/>
                <a:ea typeface="Life Savers"/>
                <a:cs typeface="Life Savers"/>
                <a:sym typeface="Life Savers"/>
              </a:rPr>
              <a:t>Mars</a:t>
            </a:r>
            <a:endParaRPr b="1" sz="2200">
              <a:solidFill>
                <a:schemeClr val="lt2"/>
              </a:solidFill>
              <a:latin typeface="Life Savers"/>
              <a:ea typeface="Life Savers"/>
              <a:cs typeface="Life Savers"/>
              <a:sym typeface="Life Savers"/>
            </a:endParaRPr>
          </a:p>
        </p:txBody>
      </p:sp>
      <p:sp>
        <p:nvSpPr>
          <p:cNvPr id="1588" name="Google Shape;1588;p45"/>
          <p:cNvSpPr txBox="1"/>
          <p:nvPr/>
        </p:nvSpPr>
        <p:spPr>
          <a:xfrm>
            <a:off x="5237800" y="4091200"/>
            <a:ext cx="1713600" cy="48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chemeClr val="lt1"/>
                </a:solidFill>
                <a:latin typeface="Mukta Light"/>
                <a:ea typeface="Mukta Light"/>
                <a:cs typeface="Mukta Light"/>
                <a:sym typeface="Mukta Light"/>
              </a:rPr>
              <a:t>Despite being red, Mars is a cold place</a:t>
            </a:r>
            <a:endParaRPr>
              <a:solidFill>
                <a:schemeClr val="lt1"/>
              </a:solidFill>
              <a:latin typeface="Mukta Light"/>
              <a:ea typeface="Mukta Light"/>
              <a:cs typeface="Mukta Light"/>
              <a:sym typeface="Mukta Light"/>
            </a:endParaRPr>
          </a:p>
        </p:txBody>
      </p:sp>
      <p:sp>
        <p:nvSpPr>
          <p:cNvPr id="1589" name="Google Shape;1589;p45"/>
          <p:cNvSpPr txBox="1"/>
          <p:nvPr/>
        </p:nvSpPr>
        <p:spPr>
          <a:xfrm>
            <a:off x="3855675" y="1690949"/>
            <a:ext cx="1417200" cy="42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200">
                <a:solidFill>
                  <a:schemeClr val="lt2"/>
                </a:solidFill>
                <a:latin typeface="Life Savers"/>
                <a:ea typeface="Life Savers"/>
                <a:cs typeface="Life Savers"/>
                <a:sym typeface="Life Savers"/>
              </a:rPr>
              <a:t>Neptune</a:t>
            </a:r>
            <a:endParaRPr b="1" sz="2200">
              <a:solidFill>
                <a:schemeClr val="lt2"/>
              </a:solidFill>
              <a:latin typeface="Life Savers"/>
              <a:ea typeface="Life Savers"/>
              <a:cs typeface="Life Savers"/>
              <a:sym typeface="Life Savers"/>
            </a:endParaRPr>
          </a:p>
        </p:txBody>
      </p:sp>
      <p:sp>
        <p:nvSpPr>
          <p:cNvPr id="1590" name="Google Shape;1590;p45"/>
          <p:cNvSpPr txBox="1"/>
          <p:nvPr/>
        </p:nvSpPr>
        <p:spPr>
          <a:xfrm>
            <a:off x="3707475" y="1261919"/>
            <a:ext cx="17136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Mukta Light"/>
                <a:ea typeface="Mukta Light"/>
                <a:cs typeface="Mukta Light"/>
                <a:sym typeface="Mukta Light"/>
              </a:rPr>
              <a:t>Neptune is the farthest planet</a:t>
            </a:r>
            <a:endParaRPr>
              <a:solidFill>
                <a:schemeClr val="lt1"/>
              </a:solidFill>
              <a:latin typeface="Mukta Light"/>
              <a:ea typeface="Mukta Light"/>
              <a:cs typeface="Mukta Light"/>
              <a:sym typeface="Mukta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28"/>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of  This Template</a:t>
            </a:r>
            <a:endParaRPr/>
          </a:p>
        </p:txBody>
      </p:sp>
      <p:sp>
        <p:nvSpPr>
          <p:cNvPr id="591" name="Google Shape;591;p28"/>
          <p:cNvSpPr txBox="1"/>
          <p:nvPr>
            <p:ph idx="1" type="body"/>
          </p:nvPr>
        </p:nvSpPr>
        <p:spPr>
          <a:xfrm>
            <a:off x="720000" y="1123900"/>
            <a:ext cx="7704000" cy="348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kta Light"/>
                <a:ea typeface="Mukta Light"/>
                <a:cs typeface="Mukta Light"/>
                <a:sym typeface="Mukta Light"/>
              </a:rPr>
              <a:t>Here’s what you’ll find in this </a:t>
            </a:r>
            <a:r>
              <a:rPr b="1" lang="en">
                <a:solidFill>
                  <a:schemeClr val="accent2"/>
                </a:solidFill>
                <a:uFill>
                  <a:noFill/>
                </a:uFill>
                <a:hlinkClick r:id="rId3">
                  <a:extLst>
                    <a:ext uri="{A12FA001-AC4F-418D-AE19-62706E023703}">
                      <ahyp:hlinkClr val="tx"/>
                    </a:ext>
                  </a:extLst>
                </a:hlinkClick>
              </a:rPr>
              <a:t>Slidesgo</a:t>
            </a:r>
            <a:r>
              <a:rPr b="1" lang="en">
                <a:solidFill>
                  <a:schemeClr val="accent2"/>
                </a:solidFill>
              </a:rPr>
              <a:t> </a:t>
            </a:r>
            <a:r>
              <a:rPr lang="en">
                <a:latin typeface="Mukta Light"/>
                <a:ea typeface="Mukta Light"/>
                <a:cs typeface="Mukta Light"/>
                <a:sym typeface="Mukta Light"/>
              </a:rPr>
              <a:t>template:</a:t>
            </a:r>
            <a:endParaRPr>
              <a:latin typeface="Mukta Light"/>
              <a:ea typeface="Mukta Light"/>
              <a:cs typeface="Mukta Light"/>
              <a:sym typeface="Mukta Light"/>
            </a:endParaRPr>
          </a:p>
          <a:p>
            <a:pPr indent="-304800" lvl="0" marL="457200" rtl="0" algn="l">
              <a:spcBef>
                <a:spcPts val="1600"/>
              </a:spcBef>
              <a:spcAft>
                <a:spcPts val="0"/>
              </a:spcAft>
              <a:buSzPts val="1200"/>
              <a:buAutoNum type="arabicPeriod"/>
            </a:pPr>
            <a:r>
              <a:rPr lang="en">
                <a:latin typeface="Mukta Light"/>
                <a:ea typeface="Mukta Light"/>
                <a:cs typeface="Mukta Light"/>
                <a:sym typeface="Mukta Light"/>
              </a:rPr>
              <a:t>A slide structure based on a workshop, which you can easily adapt to your needs. For more info on how to edit the template, please visit</a:t>
            </a:r>
            <a:r>
              <a:rPr lang="en"/>
              <a:t> </a:t>
            </a:r>
            <a:r>
              <a:rPr b="1" lang="en">
                <a:solidFill>
                  <a:schemeClr val="accent2"/>
                </a:solidFill>
                <a:uFill>
                  <a:noFill/>
                </a:uFill>
                <a:hlinkClick r:id="rId4">
                  <a:extLst>
                    <a:ext uri="{A12FA001-AC4F-418D-AE19-62706E023703}">
                      <ahyp:hlinkClr val="tx"/>
                    </a:ext>
                  </a:extLst>
                </a:hlinkClick>
              </a:rPr>
              <a:t>Slidesgo School</a:t>
            </a:r>
            <a:r>
              <a:rPr lang="en">
                <a:latin typeface="Mukta Light"/>
                <a:ea typeface="Mukta Light"/>
                <a:cs typeface="Mukta Light"/>
                <a:sym typeface="Mukta Light"/>
              </a:rPr>
              <a:t> or read our</a:t>
            </a:r>
            <a:r>
              <a:rPr lang="en"/>
              <a:t> </a:t>
            </a:r>
            <a:r>
              <a:rPr b="1" lang="en">
                <a:solidFill>
                  <a:schemeClr val="accent2"/>
                </a:solidFill>
                <a:uFill>
                  <a:noFill/>
                </a:uFill>
                <a:hlinkClick r:id="rId5">
                  <a:extLst>
                    <a:ext uri="{A12FA001-AC4F-418D-AE19-62706E023703}">
                      <ahyp:hlinkClr val="tx"/>
                    </a:ext>
                  </a:extLst>
                </a:hlinkClick>
              </a:rPr>
              <a:t>FAQs</a:t>
            </a:r>
            <a:r>
              <a:rPr lang="en">
                <a:solidFill>
                  <a:schemeClr val="accent2"/>
                </a:solidFill>
              </a:rPr>
              <a:t>.</a:t>
            </a:r>
            <a:endParaRPr>
              <a:solidFill>
                <a:schemeClr val="accent2"/>
              </a:solidFill>
            </a:endParaRPr>
          </a:p>
          <a:p>
            <a:pPr indent="-304800" lvl="0" marL="457200" rtl="0" algn="l">
              <a:spcBef>
                <a:spcPts val="0"/>
              </a:spcBef>
              <a:spcAft>
                <a:spcPts val="0"/>
              </a:spcAft>
              <a:buSzPts val="1200"/>
              <a:buAutoNum type="arabicPeriod"/>
            </a:pPr>
            <a:r>
              <a:rPr lang="en">
                <a:latin typeface="Mukta Light"/>
                <a:ea typeface="Mukta Light"/>
                <a:cs typeface="Mukta Light"/>
                <a:sym typeface="Mukta Light"/>
              </a:rPr>
              <a:t>An assortment of illustrations that are suitable for use in the presentation can be found in the</a:t>
            </a:r>
            <a:r>
              <a:rPr lang="en"/>
              <a:t> </a:t>
            </a:r>
            <a:r>
              <a:rPr b="1" lang="en">
                <a:solidFill>
                  <a:schemeClr val="accent2"/>
                </a:solidFill>
                <a:uFill>
                  <a:noFill/>
                </a:uFill>
                <a:hlinkClick action="ppaction://hlinksldjump" r:id="rId6">
                  <a:extLst>
                    <a:ext uri="{A12FA001-AC4F-418D-AE19-62706E023703}">
                      <ahyp:hlinkClr val="tx"/>
                    </a:ext>
                  </a:extLst>
                </a:hlinkClick>
              </a:rPr>
              <a:t>alternative resources</a:t>
            </a:r>
            <a:r>
              <a:rPr lang="en">
                <a:latin typeface="Mukta Light"/>
                <a:ea typeface="Mukta Light"/>
                <a:cs typeface="Mukta Light"/>
                <a:sym typeface="Mukta Light"/>
              </a:rPr>
              <a:t> slide.</a:t>
            </a:r>
            <a:endParaRPr>
              <a:latin typeface="Mukta Light"/>
              <a:ea typeface="Mukta Light"/>
              <a:cs typeface="Mukta Light"/>
              <a:sym typeface="Mukta Light"/>
            </a:endParaRPr>
          </a:p>
          <a:p>
            <a:pPr indent="-304800" lvl="0" marL="457200" rtl="0" algn="l">
              <a:spcBef>
                <a:spcPts val="0"/>
              </a:spcBef>
              <a:spcAft>
                <a:spcPts val="0"/>
              </a:spcAft>
              <a:buSzPts val="1200"/>
              <a:buAutoNum type="arabicPeriod"/>
            </a:pPr>
            <a:r>
              <a:rPr lang="en">
                <a:latin typeface="Mukta Light"/>
                <a:ea typeface="Mukta Light"/>
                <a:cs typeface="Mukta Light"/>
                <a:sym typeface="Mukta Light"/>
              </a:rPr>
              <a:t>A</a:t>
            </a:r>
            <a:r>
              <a:rPr lang="en"/>
              <a:t> </a:t>
            </a:r>
            <a:r>
              <a:rPr b="1" lang="en">
                <a:solidFill>
                  <a:schemeClr val="accent2"/>
                </a:solidFill>
                <a:uFill>
                  <a:noFill/>
                </a:uFill>
                <a:hlinkClick action="ppaction://hlinksldjump" r:id="rId7">
                  <a:extLst>
                    <a:ext uri="{A12FA001-AC4F-418D-AE19-62706E023703}">
                      <ahyp:hlinkClr val="tx"/>
                    </a:ext>
                  </a:extLst>
                </a:hlinkClick>
              </a:rPr>
              <a:t>thanks</a:t>
            </a:r>
            <a:r>
              <a:rPr lang="en"/>
              <a:t> </a:t>
            </a:r>
            <a:r>
              <a:rPr lang="en">
                <a:latin typeface="Mukta Light"/>
                <a:ea typeface="Mukta Light"/>
                <a:cs typeface="Mukta Light"/>
                <a:sym typeface="Mukta Light"/>
              </a:rPr>
              <a:t>slide, which you must keep so that proper credits for our design are given.</a:t>
            </a:r>
            <a:endParaRPr>
              <a:latin typeface="Mukta Light"/>
              <a:ea typeface="Mukta Light"/>
              <a:cs typeface="Mukta Light"/>
              <a:sym typeface="Mukta Light"/>
            </a:endParaRPr>
          </a:p>
          <a:p>
            <a:pPr indent="-304800" lvl="0" marL="457200" rtl="0" algn="l">
              <a:spcBef>
                <a:spcPts val="0"/>
              </a:spcBef>
              <a:spcAft>
                <a:spcPts val="0"/>
              </a:spcAft>
              <a:buSzPts val="1200"/>
              <a:buAutoNum type="arabicPeriod"/>
            </a:pPr>
            <a:r>
              <a:rPr lang="en">
                <a:latin typeface="Mukta Light"/>
                <a:ea typeface="Mukta Light"/>
                <a:cs typeface="Mukta Light"/>
                <a:sym typeface="Mukta Light"/>
              </a:rPr>
              <a:t>A</a:t>
            </a:r>
            <a:r>
              <a:rPr b="1" lang="en">
                <a:solidFill>
                  <a:schemeClr val="dk1"/>
                </a:solidFill>
              </a:rPr>
              <a:t> </a:t>
            </a:r>
            <a:r>
              <a:rPr b="1" lang="en">
                <a:solidFill>
                  <a:schemeClr val="accent2"/>
                </a:solidFill>
                <a:uFill>
                  <a:noFill/>
                </a:uFill>
                <a:hlinkClick action="ppaction://hlinksldjump" r:id="rId8">
                  <a:extLst>
                    <a:ext uri="{A12FA001-AC4F-418D-AE19-62706E023703}">
                      <ahyp:hlinkClr val="tx"/>
                    </a:ext>
                  </a:extLst>
                </a:hlinkClick>
              </a:rPr>
              <a:t>resources </a:t>
            </a:r>
            <a:r>
              <a:rPr lang="en">
                <a:uFill>
                  <a:noFill/>
                </a:uFill>
                <a:hlinkClick action="ppaction://hlinksldjump" r:id="rId9"/>
              </a:rPr>
              <a:t>slide</a:t>
            </a:r>
            <a:r>
              <a:rPr lang="en">
                <a:latin typeface="Mukta Light"/>
                <a:ea typeface="Mukta Light"/>
                <a:cs typeface="Mukta Light"/>
                <a:sym typeface="Mukta Light"/>
              </a:rPr>
              <a:t>, where you’ll find links to all the elements used in the template.</a:t>
            </a:r>
            <a:endParaRPr>
              <a:latin typeface="Mukta Light"/>
              <a:ea typeface="Mukta Light"/>
              <a:cs typeface="Mukta Light"/>
              <a:sym typeface="Mukta Light"/>
            </a:endParaRPr>
          </a:p>
          <a:p>
            <a:pPr indent="-304800" lvl="0" marL="457200" rtl="0" algn="l">
              <a:spcBef>
                <a:spcPts val="0"/>
              </a:spcBef>
              <a:spcAft>
                <a:spcPts val="0"/>
              </a:spcAft>
              <a:buSzPts val="1200"/>
              <a:buAutoNum type="arabicPeriod"/>
            </a:pPr>
            <a:r>
              <a:rPr b="1" lang="en">
                <a:solidFill>
                  <a:schemeClr val="accent2"/>
                </a:solidFill>
                <a:uFill>
                  <a:noFill/>
                </a:uFill>
                <a:hlinkClick action="ppaction://hlinksldjump" r:id="rId10">
                  <a:extLst>
                    <a:ext uri="{A12FA001-AC4F-418D-AE19-62706E023703}">
                      <ahyp:hlinkClr val="tx"/>
                    </a:ext>
                  </a:extLst>
                </a:hlinkClick>
              </a:rPr>
              <a:t>Instructions for use</a:t>
            </a:r>
            <a:r>
              <a:rPr lang="en">
                <a:solidFill>
                  <a:schemeClr val="accent2"/>
                </a:solidFill>
              </a:rPr>
              <a:t>.</a:t>
            </a:r>
            <a:endParaRPr>
              <a:solidFill>
                <a:schemeClr val="accent2"/>
              </a:solidFill>
            </a:endParaRPr>
          </a:p>
          <a:p>
            <a:pPr indent="-304800" lvl="0" marL="457200" rtl="0" algn="l">
              <a:spcBef>
                <a:spcPts val="0"/>
              </a:spcBef>
              <a:spcAft>
                <a:spcPts val="0"/>
              </a:spcAft>
              <a:buSzPts val="1200"/>
              <a:buFont typeface="Mukta Light"/>
              <a:buAutoNum type="arabicPeriod"/>
            </a:pPr>
            <a:r>
              <a:rPr lang="en">
                <a:latin typeface="Mukta Light"/>
                <a:ea typeface="Mukta Light"/>
                <a:cs typeface="Mukta Light"/>
                <a:sym typeface="Mukta Light"/>
              </a:rPr>
              <a:t>Final slides with:</a:t>
            </a:r>
            <a:endParaRPr>
              <a:latin typeface="Mukta Light"/>
              <a:ea typeface="Mukta Light"/>
              <a:cs typeface="Mukta Light"/>
              <a:sym typeface="Mukta Light"/>
            </a:endParaRPr>
          </a:p>
          <a:p>
            <a:pPr indent="-311150" lvl="0" marL="914400" rtl="0" algn="l">
              <a:spcBef>
                <a:spcPts val="0"/>
              </a:spcBef>
              <a:spcAft>
                <a:spcPts val="0"/>
              </a:spcAft>
              <a:buClr>
                <a:schemeClr val="accent2"/>
              </a:buClr>
              <a:buSzPts val="1300"/>
              <a:buChar char="●"/>
            </a:pPr>
            <a:r>
              <a:rPr lang="en">
                <a:latin typeface="Mukta Light"/>
                <a:ea typeface="Mukta Light"/>
                <a:cs typeface="Mukta Light"/>
                <a:sym typeface="Mukta Light"/>
              </a:rPr>
              <a:t>The</a:t>
            </a:r>
            <a:r>
              <a:rPr lang="en">
                <a:uFill>
                  <a:noFill/>
                </a:uFill>
                <a:hlinkClick action="ppaction://hlinksldjump" r:id="rId11"/>
              </a:rPr>
              <a:t> </a:t>
            </a:r>
            <a:r>
              <a:rPr b="1" lang="en">
                <a:solidFill>
                  <a:schemeClr val="accent2"/>
                </a:solidFill>
                <a:uFill>
                  <a:noFill/>
                </a:uFill>
                <a:hlinkClick action="ppaction://hlinksldjump" r:id="rId12">
                  <a:extLst>
                    <a:ext uri="{A12FA001-AC4F-418D-AE19-62706E023703}">
                      <ahyp:hlinkClr val="tx"/>
                    </a:ext>
                  </a:extLst>
                </a:hlinkClick>
              </a:rPr>
              <a:t>fonts and colors</a:t>
            </a:r>
            <a:r>
              <a:rPr lang="en"/>
              <a:t> </a:t>
            </a:r>
            <a:r>
              <a:rPr lang="en">
                <a:latin typeface="Mukta Light"/>
                <a:ea typeface="Mukta Light"/>
                <a:cs typeface="Mukta Light"/>
                <a:sym typeface="Mukta Light"/>
              </a:rPr>
              <a:t>used in the template.</a:t>
            </a:r>
            <a:endParaRPr>
              <a:latin typeface="Mukta Light"/>
              <a:ea typeface="Mukta Light"/>
              <a:cs typeface="Mukta Light"/>
              <a:sym typeface="Mukta Light"/>
            </a:endParaRPr>
          </a:p>
          <a:p>
            <a:pPr indent="-311150" lvl="0" marL="914400" rtl="0" algn="l">
              <a:spcBef>
                <a:spcPts val="0"/>
              </a:spcBef>
              <a:spcAft>
                <a:spcPts val="0"/>
              </a:spcAft>
              <a:buClr>
                <a:schemeClr val="accent2"/>
              </a:buClr>
              <a:buSzPts val="1300"/>
              <a:buChar char="●"/>
            </a:pPr>
            <a:r>
              <a:rPr lang="en">
                <a:latin typeface="Mukta Light"/>
                <a:ea typeface="Mukta Light"/>
                <a:cs typeface="Mukta Light"/>
                <a:sym typeface="Mukta Light"/>
              </a:rPr>
              <a:t>A selection of</a:t>
            </a:r>
            <a:r>
              <a:rPr lang="en"/>
              <a:t> </a:t>
            </a:r>
            <a:r>
              <a:rPr b="1" lang="en">
                <a:solidFill>
                  <a:schemeClr val="accent2"/>
                </a:solidFill>
                <a:uFill>
                  <a:noFill/>
                </a:uFill>
                <a:hlinkClick action="ppaction://hlinksldjump" r:id="rId13">
                  <a:extLst>
                    <a:ext uri="{A12FA001-AC4F-418D-AE19-62706E023703}">
                      <ahyp:hlinkClr val="tx"/>
                    </a:ext>
                  </a:extLst>
                </a:hlinkClick>
              </a:rPr>
              <a:t>illustrations</a:t>
            </a:r>
            <a:r>
              <a:rPr lang="en">
                <a:latin typeface="Mukta Light"/>
                <a:ea typeface="Mukta Light"/>
                <a:cs typeface="Mukta Light"/>
                <a:sym typeface="Mukta Light"/>
              </a:rPr>
              <a:t>. You can also customize and animate them as you wish with the online editor. Visit </a:t>
            </a:r>
            <a:r>
              <a:rPr b="1" lang="en">
                <a:solidFill>
                  <a:schemeClr val="accent2"/>
                </a:solidFill>
                <a:uFill>
                  <a:noFill/>
                </a:uFill>
                <a:hlinkClick r:id="rId14">
                  <a:extLst>
                    <a:ext uri="{A12FA001-AC4F-418D-AE19-62706E023703}">
                      <ahyp:hlinkClr val="tx"/>
                    </a:ext>
                  </a:extLst>
                </a:hlinkClick>
              </a:rPr>
              <a:t>Stories by Freepik</a:t>
            </a:r>
            <a:r>
              <a:rPr lang="en"/>
              <a:t> </a:t>
            </a:r>
            <a:r>
              <a:rPr lang="en">
                <a:latin typeface="Mukta Light"/>
                <a:ea typeface="Mukta Light"/>
                <a:cs typeface="Mukta Light"/>
                <a:sym typeface="Mukta Light"/>
              </a:rPr>
              <a:t>to find more. </a:t>
            </a:r>
            <a:endParaRPr>
              <a:latin typeface="Mukta Light"/>
              <a:ea typeface="Mukta Light"/>
              <a:cs typeface="Mukta Light"/>
              <a:sym typeface="Mukta Light"/>
            </a:endParaRPr>
          </a:p>
          <a:p>
            <a:pPr indent="-311150" lvl="0" marL="914400" rtl="0" algn="l">
              <a:spcBef>
                <a:spcPts val="0"/>
              </a:spcBef>
              <a:spcAft>
                <a:spcPts val="0"/>
              </a:spcAft>
              <a:buClr>
                <a:schemeClr val="accent2"/>
              </a:buClr>
              <a:buSzPts val="1300"/>
              <a:buChar char="●"/>
            </a:pPr>
            <a:r>
              <a:rPr lang="en">
                <a:latin typeface="Mukta Light"/>
                <a:ea typeface="Mukta Light"/>
                <a:cs typeface="Mukta Light"/>
                <a:sym typeface="Mukta Light"/>
              </a:rPr>
              <a:t>More</a:t>
            </a:r>
            <a:r>
              <a:rPr lang="en">
                <a:uFill>
                  <a:noFill/>
                </a:uFill>
                <a:hlinkClick action="ppaction://hlinksldjump" r:id="rId15"/>
              </a:rPr>
              <a:t> </a:t>
            </a:r>
            <a:r>
              <a:rPr b="1" lang="en">
                <a:solidFill>
                  <a:schemeClr val="accent2"/>
                </a:solidFill>
                <a:uFill>
                  <a:noFill/>
                </a:uFill>
                <a:hlinkClick action="ppaction://hlinksldjump" r:id="rId16">
                  <a:extLst>
                    <a:ext uri="{A12FA001-AC4F-418D-AE19-62706E023703}">
                      <ahyp:hlinkClr val="tx"/>
                    </a:ext>
                  </a:extLst>
                </a:hlinkClick>
              </a:rPr>
              <a:t>infographic resources</a:t>
            </a:r>
            <a:r>
              <a:rPr lang="en">
                <a:latin typeface="Mukta Light"/>
                <a:ea typeface="Mukta Light"/>
                <a:cs typeface="Mukta Light"/>
                <a:sym typeface="Mukta Light"/>
              </a:rPr>
              <a:t>, whose size and color can be edited. </a:t>
            </a:r>
            <a:endParaRPr>
              <a:latin typeface="Mukta Light"/>
              <a:ea typeface="Mukta Light"/>
              <a:cs typeface="Mukta Light"/>
              <a:sym typeface="Mukta Light"/>
            </a:endParaRPr>
          </a:p>
          <a:p>
            <a:pPr indent="-311150" lvl="0" marL="914400" rtl="0" algn="l">
              <a:spcBef>
                <a:spcPts val="0"/>
              </a:spcBef>
              <a:spcAft>
                <a:spcPts val="0"/>
              </a:spcAft>
              <a:buClr>
                <a:schemeClr val="accent2"/>
              </a:buClr>
              <a:buSzPts val="1300"/>
              <a:buChar char="●"/>
            </a:pPr>
            <a:r>
              <a:rPr lang="en">
                <a:latin typeface="Mukta Light"/>
                <a:ea typeface="Mukta Light"/>
                <a:cs typeface="Mukta Light"/>
                <a:sym typeface="Mukta Light"/>
              </a:rPr>
              <a:t>Sets </a:t>
            </a:r>
            <a:r>
              <a:rPr lang="en">
                <a:uFill>
                  <a:noFill/>
                </a:uFill>
                <a:latin typeface="Mukta Light"/>
                <a:ea typeface="Mukta Light"/>
                <a:cs typeface="Mukta Light"/>
                <a:sym typeface="Mukta Light"/>
                <a:hlinkClick action="ppaction://hlinksldjump" r:id="rId17"/>
              </a:rPr>
              <a:t>of</a:t>
            </a:r>
            <a:r>
              <a:rPr lang="en">
                <a:uFill>
                  <a:noFill/>
                </a:uFill>
                <a:hlinkClick action="ppaction://hlinksldjump" r:id="rId18"/>
              </a:rPr>
              <a:t> </a:t>
            </a:r>
            <a:r>
              <a:rPr b="1" lang="en">
                <a:solidFill>
                  <a:schemeClr val="accent2"/>
                </a:solidFill>
                <a:uFill>
                  <a:noFill/>
                </a:uFill>
                <a:hlinkClick action="ppaction://hlinksldjump" r:id="rId19">
                  <a:extLst>
                    <a:ext uri="{A12FA001-AC4F-418D-AE19-62706E023703}">
                      <ahyp:hlinkClr val="tx"/>
                    </a:ext>
                  </a:extLst>
                </a:hlinkClick>
              </a:rPr>
              <a:t>customizable icons</a:t>
            </a:r>
            <a:r>
              <a:rPr lang="en">
                <a:uFill>
                  <a:noFill/>
                </a:uFill>
                <a:hlinkClick action="ppaction://hlinksldjump" r:id="rId20"/>
              </a:rPr>
              <a:t> </a:t>
            </a:r>
            <a:r>
              <a:rPr lang="en">
                <a:latin typeface="Mukta Light"/>
                <a:ea typeface="Mukta Light"/>
                <a:cs typeface="Mukta Light"/>
                <a:sym typeface="Mukta Light"/>
              </a:rPr>
              <a:t>of the following themes: general, business, avatar, creative process, education, help &amp; support, medical, nature, performing arts, SEO &amp; marketing, and teamwork.</a:t>
            </a:r>
            <a:endParaRPr>
              <a:latin typeface="Mukta Light"/>
              <a:ea typeface="Mukta Light"/>
              <a:cs typeface="Mukta Light"/>
              <a:sym typeface="Mukta Light"/>
            </a:endParaRPr>
          </a:p>
          <a:p>
            <a:pPr indent="0" lvl="0" marL="0" rtl="0" algn="l">
              <a:spcBef>
                <a:spcPts val="1600"/>
              </a:spcBef>
              <a:spcAft>
                <a:spcPts val="1600"/>
              </a:spcAft>
              <a:buNone/>
            </a:pPr>
            <a:r>
              <a:rPr lang="en">
                <a:latin typeface="Mukta Light"/>
                <a:ea typeface="Mukta Light"/>
                <a:cs typeface="Mukta Light"/>
                <a:sym typeface="Mukta Light"/>
              </a:rPr>
              <a:t>You can delete this slide when you’re done editing the presentation.</a:t>
            </a:r>
            <a:endParaRPr>
              <a:latin typeface="Mukta Light"/>
              <a:ea typeface="Mukta Light"/>
              <a:cs typeface="Mukta Light"/>
              <a:sym typeface="Mukta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4" name="Shape 1594"/>
        <p:cNvGrpSpPr/>
        <p:nvPr/>
      </p:nvGrpSpPr>
      <p:grpSpPr>
        <a:xfrm>
          <a:off x="0" y="0"/>
          <a:ext cx="0" cy="0"/>
          <a:chOff x="0" y="0"/>
          <a:chExt cx="0" cy="0"/>
        </a:xfrm>
      </p:grpSpPr>
      <p:sp>
        <p:nvSpPr>
          <p:cNvPr id="1595" name="Google Shape;1595;p46"/>
          <p:cNvSpPr/>
          <p:nvPr/>
        </p:nvSpPr>
        <p:spPr>
          <a:xfrm>
            <a:off x="4867425" y="591200"/>
            <a:ext cx="3972000" cy="39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txBox="1"/>
          <p:nvPr>
            <p:ph type="title"/>
          </p:nvPr>
        </p:nvSpPr>
        <p:spPr>
          <a:xfrm>
            <a:off x="5549475" y="1238300"/>
            <a:ext cx="2607900" cy="26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 Picture Is Worth a Thousand Words</a:t>
            </a:r>
            <a:endParaRPr>
              <a:solidFill>
                <a:schemeClr val="lt2"/>
              </a:solidFill>
            </a:endParaRPr>
          </a:p>
        </p:txBody>
      </p:sp>
      <p:grpSp>
        <p:nvGrpSpPr>
          <p:cNvPr id="1597" name="Google Shape;1597;p46"/>
          <p:cNvGrpSpPr/>
          <p:nvPr/>
        </p:nvGrpSpPr>
        <p:grpSpPr>
          <a:xfrm>
            <a:off x="7976114" y="470277"/>
            <a:ext cx="675314" cy="304797"/>
            <a:chOff x="4763863" y="259761"/>
            <a:chExt cx="766705" cy="346045"/>
          </a:xfrm>
        </p:grpSpPr>
        <p:sp>
          <p:nvSpPr>
            <p:cNvPr id="1598" name="Google Shape;1598;p46"/>
            <p:cNvSpPr/>
            <p:nvPr/>
          </p:nvSpPr>
          <p:spPr>
            <a:xfrm>
              <a:off x="4763863" y="392187"/>
              <a:ext cx="184436" cy="160946"/>
            </a:xfrm>
            <a:custGeom>
              <a:rect b="b" l="l" r="r" t="t"/>
              <a:pathLst>
                <a:path extrusionOk="0" h="2912" w="3337">
                  <a:moveTo>
                    <a:pt x="477" y="0"/>
                  </a:moveTo>
                  <a:cubicBezTo>
                    <a:pt x="279" y="0"/>
                    <a:pt x="147" y="13"/>
                    <a:pt x="94" y="40"/>
                  </a:cubicBezTo>
                  <a:cubicBezTo>
                    <a:pt x="27" y="66"/>
                    <a:pt x="1" y="106"/>
                    <a:pt x="1" y="172"/>
                  </a:cubicBezTo>
                  <a:cubicBezTo>
                    <a:pt x="1" y="238"/>
                    <a:pt x="27" y="291"/>
                    <a:pt x="80" y="304"/>
                  </a:cubicBezTo>
                  <a:cubicBezTo>
                    <a:pt x="147" y="331"/>
                    <a:pt x="239" y="344"/>
                    <a:pt x="358" y="344"/>
                  </a:cubicBezTo>
                  <a:cubicBezTo>
                    <a:pt x="451" y="357"/>
                    <a:pt x="517" y="371"/>
                    <a:pt x="570" y="397"/>
                  </a:cubicBezTo>
                  <a:cubicBezTo>
                    <a:pt x="610" y="424"/>
                    <a:pt x="676" y="477"/>
                    <a:pt x="742" y="569"/>
                  </a:cubicBezTo>
                  <a:lnTo>
                    <a:pt x="1364" y="1456"/>
                  </a:lnTo>
                  <a:lnTo>
                    <a:pt x="1272" y="1575"/>
                  </a:lnTo>
                  <a:lnTo>
                    <a:pt x="1179" y="1707"/>
                  </a:lnTo>
                  <a:lnTo>
                    <a:pt x="1033" y="1906"/>
                  </a:lnTo>
                  <a:cubicBezTo>
                    <a:pt x="967" y="1972"/>
                    <a:pt x="888" y="2091"/>
                    <a:pt x="782" y="2237"/>
                  </a:cubicBezTo>
                  <a:cubicBezTo>
                    <a:pt x="742" y="2276"/>
                    <a:pt x="702" y="2303"/>
                    <a:pt x="663" y="2329"/>
                  </a:cubicBezTo>
                  <a:cubicBezTo>
                    <a:pt x="623" y="2343"/>
                    <a:pt x="570" y="2356"/>
                    <a:pt x="517" y="2369"/>
                  </a:cubicBezTo>
                  <a:cubicBezTo>
                    <a:pt x="424" y="2382"/>
                    <a:pt x="345" y="2396"/>
                    <a:pt x="266" y="2422"/>
                  </a:cubicBezTo>
                  <a:cubicBezTo>
                    <a:pt x="186" y="2435"/>
                    <a:pt x="133" y="2488"/>
                    <a:pt x="133" y="2554"/>
                  </a:cubicBezTo>
                  <a:cubicBezTo>
                    <a:pt x="133" y="2594"/>
                    <a:pt x="147" y="2634"/>
                    <a:pt x="160" y="2647"/>
                  </a:cubicBezTo>
                  <a:cubicBezTo>
                    <a:pt x="186" y="2674"/>
                    <a:pt x="213" y="2687"/>
                    <a:pt x="226" y="2700"/>
                  </a:cubicBezTo>
                  <a:cubicBezTo>
                    <a:pt x="266" y="2713"/>
                    <a:pt x="292" y="2726"/>
                    <a:pt x="319" y="2726"/>
                  </a:cubicBezTo>
                  <a:lnTo>
                    <a:pt x="1099" y="2726"/>
                  </a:lnTo>
                  <a:cubicBezTo>
                    <a:pt x="1139" y="2726"/>
                    <a:pt x="1166" y="2726"/>
                    <a:pt x="1205" y="2740"/>
                  </a:cubicBezTo>
                  <a:lnTo>
                    <a:pt x="1338" y="2740"/>
                  </a:lnTo>
                  <a:cubicBezTo>
                    <a:pt x="1391" y="2740"/>
                    <a:pt x="1444" y="2726"/>
                    <a:pt x="1510" y="2713"/>
                  </a:cubicBezTo>
                  <a:cubicBezTo>
                    <a:pt x="1563" y="2687"/>
                    <a:pt x="1602" y="2647"/>
                    <a:pt x="1602" y="2568"/>
                  </a:cubicBezTo>
                  <a:cubicBezTo>
                    <a:pt x="1602" y="2541"/>
                    <a:pt x="1576" y="2515"/>
                    <a:pt x="1549" y="2475"/>
                  </a:cubicBezTo>
                  <a:cubicBezTo>
                    <a:pt x="1510" y="2435"/>
                    <a:pt x="1430" y="2409"/>
                    <a:pt x="1311" y="2409"/>
                  </a:cubicBezTo>
                  <a:cubicBezTo>
                    <a:pt x="1258" y="2409"/>
                    <a:pt x="1219" y="2409"/>
                    <a:pt x="1205" y="2396"/>
                  </a:cubicBezTo>
                  <a:cubicBezTo>
                    <a:pt x="1205" y="2382"/>
                    <a:pt x="1192" y="2369"/>
                    <a:pt x="1192" y="2356"/>
                  </a:cubicBezTo>
                  <a:cubicBezTo>
                    <a:pt x="1192" y="2329"/>
                    <a:pt x="1205" y="2303"/>
                    <a:pt x="1245" y="2263"/>
                  </a:cubicBezTo>
                  <a:cubicBezTo>
                    <a:pt x="1272" y="2210"/>
                    <a:pt x="1298" y="2184"/>
                    <a:pt x="1324" y="2157"/>
                  </a:cubicBezTo>
                  <a:cubicBezTo>
                    <a:pt x="1364" y="2091"/>
                    <a:pt x="1404" y="2038"/>
                    <a:pt x="1444" y="1985"/>
                  </a:cubicBezTo>
                  <a:cubicBezTo>
                    <a:pt x="1483" y="1932"/>
                    <a:pt x="1536" y="1866"/>
                    <a:pt x="1602" y="1774"/>
                  </a:cubicBezTo>
                  <a:cubicBezTo>
                    <a:pt x="1655" y="1840"/>
                    <a:pt x="1708" y="1919"/>
                    <a:pt x="1761" y="1999"/>
                  </a:cubicBezTo>
                  <a:cubicBezTo>
                    <a:pt x="1827" y="2065"/>
                    <a:pt x="1867" y="2131"/>
                    <a:pt x="1920" y="2197"/>
                  </a:cubicBezTo>
                  <a:cubicBezTo>
                    <a:pt x="1960" y="2263"/>
                    <a:pt x="1999" y="2329"/>
                    <a:pt x="2026" y="2382"/>
                  </a:cubicBezTo>
                  <a:cubicBezTo>
                    <a:pt x="2066" y="2435"/>
                    <a:pt x="2079" y="2462"/>
                    <a:pt x="2079" y="2475"/>
                  </a:cubicBezTo>
                  <a:cubicBezTo>
                    <a:pt x="2079" y="2515"/>
                    <a:pt x="2066" y="2541"/>
                    <a:pt x="2052" y="2554"/>
                  </a:cubicBezTo>
                  <a:lnTo>
                    <a:pt x="1973" y="2568"/>
                  </a:lnTo>
                  <a:cubicBezTo>
                    <a:pt x="1933" y="2581"/>
                    <a:pt x="1907" y="2594"/>
                    <a:pt x="1894" y="2634"/>
                  </a:cubicBezTo>
                  <a:cubicBezTo>
                    <a:pt x="1880" y="2674"/>
                    <a:pt x="1880" y="2700"/>
                    <a:pt x="1880" y="2726"/>
                  </a:cubicBezTo>
                  <a:cubicBezTo>
                    <a:pt x="1880" y="2753"/>
                    <a:pt x="1894" y="2793"/>
                    <a:pt x="1933" y="2832"/>
                  </a:cubicBezTo>
                  <a:cubicBezTo>
                    <a:pt x="1986" y="2885"/>
                    <a:pt x="2052" y="2912"/>
                    <a:pt x="2158" y="2912"/>
                  </a:cubicBezTo>
                  <a:cubicBezTo>
                    <a:pt x="2238" y="2912"/>
                    <a:pt x="2304" y="2899"/>
                    <a:pt x="2357" y="2899"/>
                  </a:cubicBezTo>
                  <a:lnTo>
                    <a:pt x="2807" y="2899"/>
                  </a:lnTo>
                  <a:cubicBezTo>
                    <a:pt x="2873" y="2899"/>
                    <a:pt x="2966" y="2912"/>
                    <a:pt x="3072" y="2912"/>
                  </a:cubicBezTo>
                  <a:cubicBezTo>
                    <a:pt x="3124" y="2912"/>
                    <a:pt x="3191" y="2899"/>
                    <a:pt x="3244" y="2885"/>
                  </a:cubicBezTo>
                  <a:cubicBezTo>
                    <a:pt x="3297" y="2872"/>
                    <a:pt x="3336" y="2819"/>
                    <a:pt x="3336" y="2740"/>
                  </a:cubicBezTo>
                  <a:cubicBezTo>
                    <a:pt x="3336" y="2687"/>
                    <a:pt x="3310" y="2660"/>
                    <a:pt x="3257" y="2634"/>
                  </a:cubicBezTo>
                  <a:cubicBezTo>
                    <a:pt x="3217" y="2607"/>
                    <a:pt x="3151" y="2594"/>
                    <a:pt x="3085" y="2594"/>
                  </a:cubicBezTo>
                  <a:cubicBezTo>
                    <a:pt x="3019" y="2581"/>
                    <a:pt x="2952" y="2581"/>
                    <a:pt x="2899" y="2581"/>
                  </a:cubicBezTo>
                  <a:cubicBezTo>
                    <a:pt x="2847" y="2568"/>
                    <a:pt x="2794" y="2554"/>
                    <a:pt x="2727" y="2541"/>
                  </a:cubicBezTo>
                  <a:cubicBezTo>
                    <a:pt x="2701" y="2528"/>
                    <a:pt x="2674" y="2515"/>
                    <a:pt x="2635" y="2475"/>
                  </a:cubicBezTo>
                  <a:cubicBezTo>
                    <a:pt x="2595" y="2449"/>
                    <a:pt x="2555" y="2396"/>
                    <a:pt x="2489" y="2316"/>
                  </a:cubicBezTo>
                  <a:cubicBezTo>
                    <a:pt x="2423" y="2237"/>
                    <a:pt x="2330" y="2131"/>
                    <a:pt x="2238" y="1999"/>
                  </a:cubicBezTo>
                  <a:cubicBezTo>
                    <a:pt x="2132" y="1853"/>
                    <a:pt x="1999" y="1668"/>
                    <a:pt x="1841" y="1443"/>
                  </a:cubicBezTo>
                  <a:cubicBezTo>
                    <a:pt x="1920" y="1324"/>
                    <a:pt x="1999" y="1218"/>
                    <a:pt x="2066" y="1112"/>
                  </a:cubicBezTo>
                  <a:cubicBezTo>
                    <a:pt x="2145" y="993"/>
                    <a:pt x="2224" y="887"/>
                    <a:pt x="2330" y="768"/>
                  </a:cubicBezTo>
                  <a:cubicBezTo>
                    <a:pt x="2397" y="675"/>
                    <a:pt x="2476" y="622"/>
                    <a:pt x="2542" y="609"/>
                  </a:cubicBezTo>
                  <a:cubicBezTo>
                    <a:pt x="2582" y="582"/>
                    <a:pt x="2661" y="569"/>
                    <a:pt x="2754" y="569"/>
                  </a:cubicBezTo>
                  <a:cubicBezTo>
                    <a:pt x="2860" y="556"/>
                    <a:pt x="2992" y="556"/>
                    <a:pt x="3177" y="556"/>
                  </a:cubicBezTo>
                  <a:cubicBezTo>
                    <a:pt x="3217" y="556"/>
                    <a:pt x="3244" y="543"/>
                    <a:pt x="3270" y="516"/>
                  </a:cubicBezTo>
                  <a:cubicBezTo>
                    <a:pt x="3297" y="477"/>
                    <a:pt x="3310" y="437"/>
                    <a:pt x="3310" y="424"/>
                  </a:cubicBezTo>
                  <a:cubicBezTo>
                    <a:pt x="3310" y="291"/>
                    <a:pt x="3257" y="225"/>
                    <a:pt x="3164" y="225"/>
                  </a:cubicBezTo>
                  <a:lnTo>
                    <a:pt x="2026" y="225"/>
                  </a:lnTo>
                  <a:cubicBezTo>
                    <a:pt x="1947" y="225"/>
                    <a:pt x="1880" y="238"/>
                    <a:pt x="1827" y="265"/>
                  </a:cubicBezTo>
                  <a:cubicBezTo>
                    <a:pt x="1788" y="291"/>
                    <a:pt x="1761" y="331"/>
                    <a:pt x="1761" y="410"/>
                  </a:cubicBezTo>
                  <a:cubicBezTo>
                    <a:pt x="1761" y="450"/>
                    <a:pt x="1774" y="490"/>
                    <a:pt x="1801" y="516"/>
                  </a:cubicBezTo>
                  <a:cubicBezTo>
                    <a:pt x="1841" y="529"/>
                    <a:pt x="1867" y="543"/>
                    <a:pt x="1880" y="556"/>
                  </a:cubicBezTo>
                  <a:cubicBezTo>
                    <a:pt x="1907" y="569"/>
                    <a:pt x="1920" y="582"/>
                    <a:pt x="1920" y="596"/>
                  </a:cubicBezTo>
                  <a:cubicBezTo>
                    <a:pt x="1920" y="609"/>
                    <a:pt x="1907" y="649"/>
                    <a:pt x="1867" y="702"/>
                  </a:cubicBezTo>
                  <a:cubicBezTo>
                    <a:pt x="1841" y="754"/>
                    <a:pt x="1801" y="821"/>
                    <a:pt x="1748" y="900"/>
                  </a:cubicBezTo>
                  <a:lnTo>
                    <a:pt x="1602" y="1125"/>
                  </a:lnTo>
                  <a:cubicBezTo>
                    <a:pt x="1536" y="1032"/>
                    <a:pt x="1470" y="953"/>
                    <a:pt x="1417" y="874"/>
                  </a:cubicBezTo>
                  <a:cubicBezTo>
                    <a:pt x="1364" y="794"/>
                    <a:pt x="1311" y="715"/>
                    <a:pt x="1272" y="662"/>
                  </a:cubicBezTo>
                  <a:cubicBezTo>
                    <a:pt x="1232" y="596"/>
                    <a:pt x="1192" y="543"/>
                    <a:pt x="1166" y="503"/>
                  </a:cubicBezTo>
                  <a:cubicBezTo>
                    <a:pt x="1152" y="463"/>
                    <a:pt x="1139" y="437"/>
                    <a:pt x="1139" y="424"/>
                  </a:cubicBezTo>
                  <a:cubicBezTo>
                    <a:pt x="1139" y="384"/>
                    <a:pt x="1152" y="371"/>
                    <a:pt x="1179" y="371"/>
                  </a:cubicBezTo>
                  <a:cubicBezTo>
                    <a:pt x="1219" y="371"/>
                    <a:pt x="1272" y="357"/>
                    <a:pt x="1324" y="357"/>
                  </a:cubicBezTo>
                  <a:cubicBezTo>
                    <a:pt x="1391" y="357"/>
                    <a:pt x="1444" y="344"/>
                    <a:pt x="1470" y="304"/>
                  </a:cubicBezTo>
                  <a:cubicBezTo>
                    <a:pt x="1510" y="265"/>
                    <a:pt x="1523" y="238"/>
                    <a:pt x="1523" y="199"/>
                  </a:cubicBezTo>
                  <a:cubicBezTo>
                    <a:pt x="1523" y="172"/>
                    <a:pt x="1523" y="146"/>
                    <a:pt x="1523" y="132"/>
                  </a:cubicBezTo>
                  <a:cubicBezTo>
                    <a:pt x="1523" y="106"/>
                    <a:pt x="1510" y="79"/>
                    <a:pt x="1483" y="66"/>
                  </a:cubicBezTo>
                  <a:cubicBezTo>
                    <a:pt x="1457" y="40"/>
                    <a:pt x="1430" y="27"/>
                    <a:pt x="1377" y="13"/>
                  </a:cubicBezTo>
                  <a:cubicBezTo>
                    <a:pt x="1338" y="0"/>
                    <a:pt x="1272" y="0"/>
                    <a:pt x="11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4962835" y="259761"/>
              <a:ext cx="166860" cy="289725"/>
            </a:xfrm>
            <a:custGeom>
              <a:rect b="b" l="l" r="r" t="t"/>
              <a:pathLst>
                <a:path extrusionOk="0" h="5242" w="3019">
                  <a:moveTo>
                    <a:pt x="2873" y="0"/>
                  </a:moveTo>
                  <a:cubicBezTo>
                    <a:pt x="2767" y="0"/>
                    <a:pt x="2688" y="27"/>
                    <a:pt x="2635" y="80"/>
                  </a:cubicBezTo>
                  <a:cubicBezTo>
                    <a:pt x="2595" y="133"/>
                    <a:pt x="2529" y="225"/>
                    <a:pt x="2476" y="358"/>
                  </a:cubicBezTo>
                  <a:cubicBezTo>
                    <a:pt x="2383" y="530"/>
                    <a:pt x="2317" y="675"/>
                    <a:pt x="2264" y="781"/>
                  </a:cubicBezTo>
                  <a:lnTo>
                    <a:pt x="2119" y="1073"/>
                  </a:lnTo>
                  <a:cubicBezTo>
                    <a:pt x="2079" y="1152"/>
                    <a:pt x="2052" y="1231"/>
                    <a:pt x="2013" y="1298"/>
                  </a:cubicBezTo>
                  <a:cubicBezTo>
                    <a:pt x="1973" y="1377"/>
                    <a:pt x="1933" y="1456"/>
                    <a:pt x="1880" y="1562"/>
                  </a:cubicBezTo>
                  <a:cubicBezTo>
                    <a:pt x="1827" y="1668"/>
                    <a:pt x="1761" y="1787"/>
                    <a:pt x="1682" y="1946"/>
                  </a:cubicBezTo>
                  <a:cubicBezTo>
                    <a:pt x="1589" y="2092"/>
                    <a:pt x="1483" y="2277"/>
                    <a:pt x="1364" y="2515"/>
                  </a:cubicBezTo>
                  <a:cubicBezTo>
                    <a:pt x="1258" y="2700"/>
                    <a:pt x="1179" y="2846"/>
                    <a:pt x="1126" y="2952"/>
                  </a:cubicBezTo>
                  <a:cubicBezTo>
                    <a:pt x="1060" y="3058"/>
                    <a:pt x="1007" y="3150"/>
                    <a:pt x="967" y="3217"/>
                  </a:cubicBezTo>
                  <a:cubicBezTo>
                    <a:pt x="941" y="3283"/>
                    <a:pt x="901" y="3323"/>
                    <a:pt x="874" y="3362"/>
                  </a:cubicBezTo>
                  <a:cubicBezTo>
                    <a:pt x="861" y="3402"/>
                    <a:pt x="835" y="3442"/>
                    <a:pt x="808" y="3481"/>
                  </a:cubicBezTo>
                  <a:cubicBezTo>
                    <a:pt x="782" y="3521"/>
                    <a:pt x="755" y="3574"/>
                    <a:pt x="716" y="3640"/>
                  </a:cubicBezTo>
                  <a:cubicBezTo>
                    <a:pt x="689" y="3693"/>
                    <a:pt x="636" y="3786"/>
                    <a:pt x="583" y="3892"/>
                  </a:cubicBezTo>
                  <a:cubicBezTo>
                    <a:pt x="530" y="4011"/>
                    <a:pt x="451" y="4156"/>
                    <a:pt x="358" y="4328"/>
                  </a:cubicBezTo>
                  <a:cubicBezTo>
                    <a:pt x="266" y="4514"/>
                    <a:pt x="160" y="4739"/>
                    <a:pt x="14" y="5017"/>
                  </a:cubicBezTo>
                  <a:cubicBezTo>
                    <a:pt x="1" y="5030"/>
                    <a:pt x="1" y="5043"/>
                    <a:pt x="1" y="5070"/>
                  </a:cubicBezTo>
                  <a:cubicBezTo>
                    <a:pt x="1" y="5122"/>
                    <a:pt x="27" y="5162"/>
                    <a:pt x="54" y="5189"/>
                  </a:cubicBezTo>
                  <a:cubicBezTo>
                    <a:pt x="94" y="5228"/>
                    <a:pt x="133" y="5242"/>
                    <a:pt x="173" y="5242"/>
                  </a:cubicBezTo>
                  <a:cubicBezTo>
                    <a:pt x="239" y="5242"/>
                    <a:pt x="279" y="5228"/>
                    <a:pt x="332" y="5202"/>
                  </a:cubicBezTo>
                  <a:cubicBezTo>
                    <a:pt x="385" y="5175"/>
                    <a:pt x="411" y="5149"/>
                    <a:pt x="438" y="5096"/>
                  </a:cubicBezTo>
                  <a:lnTo>
                    <a:pt x="2939" y="384"/>
                  </a:lnTo>
                  <a:cubicBezTo>
                    <a:pt x="2952" y="358"/>
                    <a:pt x="2966" y="318"/>
                    <a:pt x="2992" y="265"/>
                  </a:cubicBezTo>
                  <a:cubicBezTo>
                    <a:pt x="3005" y="225"/>
                    <a:pt x="3019" y="186"/>
                    <a:pt x="3019" y="146"/>
                  </a:cubicBezTo>
                  <a:cubicBezTo>
                    <a:pt x="3019" y="120"/>
                    <a:pt x="3019" y="93"/>
                    <a:pt x="2992" y="53"/>
                  </a:cubicBezTo>
                  <a:cubicBezTo>
                    <a:pt x="2979" y="14"/>
                    <a:pt x="2939" y="0"/>
                    <a:pt x="28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6"/>
            <p:cNvSpPr/>
            <p:nvPr/>
          </p:nvSpPr>
          <p:spPr>
            <a:xfrm>
              <a:off x="5141357" y="259761"/>
              <a:ext cx="177085" cy="287515"/>
            </a:xfrm>
            <a:custGeom>
              <a:rect b="b" l="l" r="r" t="t"/>
              <a:pathLst>
                <a:path extrusionOk="0" h="5202" w="3204">
                  <a:moveTo>
                    <a:pt x="1668" y="0"/>
                  </a:moveTo>
                  <a:cubicBezTo>
                    <a:pt x="1417" y="0"/>
                    <a:pt x="1192" y="53"/>
                    <a:pt x="993" y="159"/>
                  </a:cubicBezTo>
                  <a:cubicBezTo>
                    <a:pt x="808" y="252"/>
                    <a:pt x="636" y="371"/>
                    <a:pt x="503" y="517"/>
                  </a:cubicBezTo>
                  <a:cubicBezTo>
                    <a:pt x="371" y="662"/>
                    <a:pt x="278" y="808"/>
                    <a:pt x="199" y="953"/>
                  </a:cubicBezTo>
                  <a:cubicBezTo>
                    <a:pt x="133" y="1099"/>
                    <a:pt x="106" y="1231"/>
                    <a:pt x="106" y="1324"/>
                  </a:cubicBezTo>
                  <a:cubicBezTo>
                    <a:pt x="106" y="1337"/>
                    <a:pt x="106" y="1377"/>
                    <a:pt x="106" y="1417"/>
                  </a:cubicBezTo>
                  <a:cubicBezTo>
                    <a:pt x="119" y="1456"/>
                    <a:pt x="133" y="1496"/>
                    <a:pt x="146" y="1549"/>
                  </a:cubicBezTo>
                  <a:cubicBezTo>
                    <a:pt x="159" y="1589"/>
                    <a:pt x="199" y="1615"/>
                    <a:pt x="225" y="1655"/>
                  </a:cubicBezTo>
                  <a:cubicBezTo>
                    <a:pt x="265" y="1681"/>
                    <a:pt x="318" y="1708"/>
                    <a:pt x="384" y="1708"/>
                  </a:cubicBezTo>
                  <a:cubicBezTo>
                    <a:pt x="503" y="1708"/>
                    <a:pt x="583" y="1681"/>
                    <a:pt x="649" y="1628"/>
                  </a:cubicBezTo>
                  <a:cubicBezTo>
                    <a:pt x="702" y="1575"/>
                    <a:pt x="742" y="1496"/>
                    <a:pt x="742" y="1417"/>
                  </a:cubicBezTo>
                  <a:cubicBezTo>
                    <a:pt x="742" y="1377"/>
                    <a:pt x="728" y="1350"/>
                    <a:pt x="715" y="1324"/>
                  </a:cubicBezTo>
                  <a:cubicBezTo>
                    <a:pt x="702" y="1298"/>
                    <a:pt x="689" y="1271"/>
                    <a:pt x="662" y="1245"/>
                  </a:cubicBezTo>
                  <a:lnTo>
                    <a:pt x="609" y="1178"/>
                  </a:lnTo>
                  <a:cubicBezTo>
                    <a:pt x="596" y="1165"/>
                    <a:pt x="596" y="1139"/>
                    <a:pt x="596" y="1099"/>
                  </a:cubicBezTo>
                  <a:cubicBezTo>
                    <a:pt x="596" y="1073"/>
                    <a:pt x="622" y="1020"/>
                    <a:pt x="662" y="940"/>
                  </a:cubicBezTo>
                  <a:cubicBezTo>
                    <a:pt x="715" y="861"/>
                    <a:pt x="781" y="768"/>
                    <a:pt x="861" y="689"/>
                  </a:cubicBezTo>
                  <a:cubicBezTo>
                    <a:pt x="953" y="609"/>
                    <a:pt x="1059" y="530"/>
                    <a:pt x="1178" y="477"/>
                  </a:cubicBezTo>
                  <a:cubicBezTo>
                    <a:pt x="1297" y="411"/>
                    <a:pt x="1443" y="371"/>
                    <a:pt x="1602" y="371"/>
                  </a:cubicBezTo>
                  <a:cubicBezTo>
                    <a:pt x="1761" y="371"/>
                    <a:pt x="1893" y="411"/>
                    <a:pt x="2012" y="464"/>
                  </a:cubicBezTo>
                  <a:cubicBezTo>
                    <a:pt x="2118" y="517"/>
                    <a:pt x="2211" y="583"/>
                    <a:pt x="2277" y="675"/>
                  </a:cubicBezTo>
                  <a:cubicBezTo>
                    <a:pt x="2343" y="755"/>
                    <a:pt x="2396" y="848"/>
                    <a:pt x="2422" y="953"/>
                  </a:cubicBezTo>
                  <a:cubicBezTo>
                    <a:pt x="2462" y="1059"/>
                    <a:pt x="2475" y="1152"/>
                    <a:pt x="2475" y="1258"/>
                  </a:cubicBezTo>
                  <a:cubicBezTo>
                    <a:pt x="2475" y="1456"/>
                    <a:pt x="2436" y="1668"/>
                    <a:pt x="2356" y="1906"/>
                  </a:cubicBezTo>
                  <a:cubicBezTo>
                    <a:pt x="2290" y="2131"/>
                    <a:pt x="2184" y="2356"/>
                    <a:pt x="2052" y="2595"/>
                  </a:cubicBezTo>
                  <a:cubicBezTo>
                    <a:pt x="1933" y="2820"/>
                    <a:pt x="1787" y="3058"/>
                    <a:pt x="1628" y="3283"/>
                  </a:cubicBezTo>
                  <a:cubicBezTo>
                    <a:pt x="1469" y="3508"/>
                    <a:pt x="1297" y="3720"/>
                    <a:pt x="1112" y="3931"/>
                  </a:cubicBezTo>
                  <a:cubicBezTo>
                    <a:pt x="940" y="4117"/>
                    <a:pt x="768" y="4302"/>
                    <a:pt x="596" y="4474"/>
                  </a:cubicBezTo>
                  <a:cubicBezTo>
                    <a:pt x="424" y="4633"/>
                    <a:pt x="265" y="4778"/>
                    <a:pt x="119" y="4884"/>
                  </a:cubicBezTo>
                  <a:cubicBezTo>
                    <a:pt x="93" y="4911"/>
                    <a:pt x="67" y="4937"/>
                    <a:pt x="27" y="4964"/>
                  </a:cubicBezTo>
                  <a:cubicBezTo>
                    <a:pt x="14" y="4977"/>
                    <a:pt x="0" y="5003"/>
                    <a:pt x="0" y="5043"/>
                  </a:cubicBezTo>
                  <a:cubicBezTo>
                    <a:pt x="0" y="5070"/>
                    <a:pt x="14" y="5109"/>
                    <a:pt x="27" y="5136"/>
                  </a:cubicBezTo>
                  <a:cubicBezTo>
                    <a:pt x="67" y="5175"/>
                    <a:pt x="106" y="5202"/>
                    <a:pt x="172" y="5202"/>
                  </a:cubicBezTo>
                  <a:cubicBezTo>
                    <a:pt x="225" y="5202"/>
                    <a:pt x="292" y="5189"/>
                    <a:pt x="331" y="5162"/>
                  </a:cubicBezTo>
                  <a:cubicBezTo>
                    <a:pt x="384" y="5149"/>
                    <a:pt x="411" y="5136"/>
                    <a:pt x="437" y="5109"/>
                  </a:cubicBezTo>
                  <a:lnTo>
                    <a:pt x="1112" y="5109"/>
                  </a:lnTo>
                  <a:cubicBezTo>
                    <a:pt x="1244" y="5109"/>
                    <a:pt x="1377" y="5109"/>
                    <a:pt x="1509" y="5122"/>
                  </a:cubicBezTo>
                  <a:lnTo>
                    <a:pt x="1880" y="5122"/>
                  </a:lnTo>
                  <a:cubicBezTo>
                    <a:pt x="2012" y="5122"/>
                    <a:pt x="2131" y="5122"/>
                    <a:pt x="2264" y="5136"/>
                  </a:cubicBezTo>
                  <a:lnTo>
                    <a:pt x="2674" y="5136"/>
                  </a:lnTo>
                  <a:cubicBezTo>
                    <a:pt x="2687" y="5136"/>
                    <a:pt x="2714" y="5122"/>
                    <a:pt x="2753" y="5096"/>
                  </a:cubicBezTo>
                  <a:cubicBezTo>
                    <a:pt x="2793" y="5083"/>
                    <a:pt x="2833" y="5043"/>
                    <a:pt x="2859" y="4990"/>
                  </a:cubicBezTo>
                  <a:cubicBezTo>
                    <a:pt x="2965" y="4792"/>
                    <a:pt x="3058" y="4646"/>
                    <a:pt x="3111" y="4553"/>
                  </a:cubicBezTo>
                  <a:cubicBezTo>
                    <a:pt x="3177" y="4461"/>
                    <a:pt x="3203" y="4395"/>
                    <a:pt x="3203" y="4355"/>
                  </a:cubicBezTo>
                  <a:cubicBezTo>
                    <a:pt x="3203" y="4302"/>
                    <a:pt x="3190" y="4275"/>
                    <a:pt x="3137" y="4249"/>
                  </a:cubicBezTo>
                  <a:cubicBezTo>
                    <a:pt x="3111" y="4236"/>
                    <a:pt x="3071" y="4222"/>
                    <a:pt x="3018" y="4222"/>
                  </a:cubicBezTo>
                  <a:cubicBezTo>
                    <a:pt x="2965" y="4222"/>
                    <a:pt x="2925" y="4236"/>
                    <a:pt x="2886" y="4275"/>
                  </a:cubicBezTo>
                  <a:cubicBezTo>
                    <a:pt x="2859" y="4302"/>
                    <a:pt x="2833" y="4328"/>
                    <a:pt x="2819" y="4368"/>
                  </a:cubicBezTo>
                  <a:lnTo>
                    <a:pt x="2647" y="4620"/>
                  </a:lnTo>
                  <a:cubicBezTo>
                    <a:pt x="2621" y="4672"/>
                    <a:pt x="2594" y="4699"/>
                    <a:pt x="2568" y="4712"/>
                  </a:cubicBezTo>
                  <a:cubicBezTo>
                    <a:pt x="2542" y="4725"/>
                    <a:pt x="2515" y="4739"/>
                    <a:pt x="2489" y="4739"/>
                  </a:cubicBezTo>
                  <a:lnTo>
                    <a:pt x="1800" y="4739"/>
                  </a:lnTo>
                  <a:cubicBezTo>
                    <a:pt x="1628" y="4725"/>
                    <a:pt x="1456" y="4725"/>
                    <a:pt x="1271" y="4725"/>
                  </a:cubicBezTo>
                  <a:cubicBezTo>
                    <a:pt x="1099" y="4725"/>
                    <a:pt x="940" y="4712"/>
                    <a:pt x="821" y="4712"/>
                  </a:cubicBezTo>
                  <a:cubicBezTo>
                    <a:pt x="940" y="4593"/>
                    <a:pt x="1072" y="4461"/>
                    <a:pt x="1218" y="4302"/>
                  </a:cubicBezTo>
                  <a:cubicBezTo>
                    <a:pt x="1377" y="4143"/>
                    <a:pt x="1536" y="3971"/>
                    <a:pt x="1681" y="3786"/>
                  </a:cubicBezTo>
                  <a:cubicBezTo>
                    <a:pt x="1840" y="3600"/>
                    <a:pt x="1999" y="3402"/>
                    <a:pt x="2144" y="3203"/>
                  </a:cubicBezTo>
                  <a:cubicBezTo>
                    <a:pt x="2290" y="2992"/>
                    <a:pt x="2436" y="2780"/>
                    <a:pt x="2542" y="2555"/>
                  </a:cubicBezTo>
                  <a:cubicBezTo>
                    <a:pt x="2661" y="2343"/>
                    <a:pt x="2753" y="2131"/>
                    <a:pt x="2833" y="1906"/>
                  </a:cubicBezTo>
                  <a:cubicBezTo>
                    <a:pt x="2899" y="1681"/>
                    <a:pt x="2939" y="1470"/>
                    <a:pt x="2939" y="1271"/>
                  </a:cubicBezTo>
                  <a:cubicBezTo>
                    <a:pt x="2939" y="1086"/>
                    <a:pt x="2912" y="927"/>
                    <a:pt x="2872" y="781"/>
                  </a:cubicBezTo>
                  <a:cubicBezTo>
                    <a:pt x="2833" y="623"/>
                    <a:pt x="2753" y="490"/>
                    <a:pt x="2647" y="371"/>
                  </a:cubicBezTo>
                  <a:cubicBezTo>
                    <a:pt x="2542" y="265"/>
                    <a:pt x="2409" y="173"/>
                    <a:pt x="2250" y="106"/>
                  </a:cubicBezTo>
                  <a:cubicBezTo>
                    <a:pt x="2092" y="40"/>
                    <a:pt x="1893" y="0"/>
                    <a:pt x="16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6"/>
            <p:cNvSpPr/>
            <p:nvPr/>
          </p:nvSpPr>
          <p:spPr>
            <a:xfrm>
              <a:off x="5320598" y="397272"/>
              <a:ext cx="209971" cy="208534"/>
            </a:xfrm>
            <a:custGeom>
              <a:rect b="b" l="l" r="r" t="t"/>
              <a:pathLst>
                <a:path extrusionOk="0" h="3773" w="3799">
                  <a:moveTo>
                    <a:pt x="384" y="1"/>
                  </a:moveTo>
                  <a:cubicBezTo>
                    <a:pt x="278" y="1"/>
                    <a:pt x="199" y="14"/>
                    <a:pt x="119" y="54"/>
                  </a:cubicBezTo>
                  <a:cubicBezTo>
                    <a:pt x="40" y="80"/>
                    <a:pt x="0" y="133"/>
                    <a:pt x="0" y="199"/>
                  </a:cubicBezTo>
                  <a:cubicBezTo>
                    <a:pt x="0" y="279"/>
                    <a:pt x="53" y="318"/>
                    <a:pt x="132" y="332"/>
                  </a:cubicBezTo>
                  <a:cubicBezTo>
                    <a:pt x="212" y="345"/>
                    <a:pt x="331" y="358"/>
                    <a:pt x="490" y="358"/>
                  </a:cubicBezTo>
                  <a:lnTo>
                    <a:pt x="609" y="358"/>
                  </a:lnTo>
                  <a:cubicBezTo>
                    <a:pt x="649" y="371"/>
                    <a:pt x="675" y="371"/>
                    <a:pt x="701" y="385"/>
                  </a:cubicBezTo>
                  <a:cubicBezTo>
                    <a:pt x="728" y="398"/>
                    <a:pt x="741" y="411"/>
                    <a:pt x="754" y="437"/>
                  </a:cubicBezTo>
                  <a:cubicBezTo>
                    <a:pt x="781" y="464"/>
                    <a:pt x="794" y="490"/>
                    <a:pt x="821" y="530"/>
                  </a:cubicBezTo>
                  <a:lnTo>
                    <a:pt x="2025" y="2714"/>
                  </a:lnTo>
                  <a:cubicBezTo>
                    <a:pt x="1972" y="2833"/>
                    <a:pt x="1919" y="2939"/>
                    <a:pt x="1866" y="3032"/>
                  </a:cubicBezTo>
                  <a:cubicBezTo>
                    <a:pt x="1813" y="3124"/>
                    <a:pt x="1760" y="3190"/>
                    <a:pt x="1694" y="3257"/>
                  </a:cubicBezTo>
                  <a:cubicBezTo>
                    <a:pt x="1641" y="3296"/>
                    <a:pt x="1575" y="3349"/>
                    <a:pt x="1509" y="3376"/>
                  </a:cubicBezTo>
                  <a:cubicBezTo>
                    <a:pt x="1429" y="3415"/>
                    <a:pt x="1363" y="3429"/>
                    <a:pt x="1297" y="3429"/>
                  </a:cubicBezTo>
                  <a:cubicBezTo>
                    <a:pt x="1178" y="3429"/>
                    <a:pt x="1072" y="3402"/>
                    <a:pt x="993" y="3349"/>
                  </a:cubicBezTo>
                  <a:cubicBezTo>
                    <a:pt x="926" y="3296"/>
                    <a:pt x="887" y="3230"/>
                    <a:pt x="887" y="3164"/>
                  </a:cubicBezTo>
                  <a:cubicBezTo>
                    <a:pt x="887" y="3137"/>
                    <a:pt x="900" y="3098"/>
                    <a:pt x="913" y="3071"/>
                  </a:cubicBezTo>
                  <a:cubicBezTo>
                    <a:pt x="940" y="3045"/>
                    <a:pt x="966" y="3018"/>
                    <a:pt x="993" y="3018"/>
                  </a:cubicBezTo>
                  <a:cubicBezTo>
                    <a:pt x="1019" y="3018"/>
                    <a:pt x="1046" y="3018"/>
                    <a:pt x="1072" y="3005"/>
                  </a:cubicBezTo>
                  <a:cubicBezTo>
                    <a:pt x="1099" y="3005"/>
                    <a:pt x="1125" y="2992"/>
                    <a:pt x="1151" y="2979"/>
                  </a:cubicBezTo>
                  <a:cubicBezTo>
                    <a:pt x="1178" y="2965"/>
                    <a:pt x="1204" y="2939"/>
                    <a:pt x="1218" y="2912"/>
                  </a:cubicBezTo>
                  <a:cubicBezTo>
                    <a:pt x="1231" y="2899"/>
                    <a:pt x="1244" y="2859"/>
                    <a:pt x="1244" y="2820"/>
                  </a:cubicBezTo>
                  <a:cubicBezTo>
                    <a:pt x="1244" y="2754"/>
                    <a:pt x="1218" y="2701"/>
                    <a:pt x="1165" y="2674"/>
                  </a:cubicBezTo>
                  <a:cubicBezTo>
                    <a:pt x="1125" y="2648"/>
                    <a:pt x="1072" y="2634"/>
                    <a:pt x="1019" y="2634"/>
                  </a:cubicBezTo>
                  <a:cubicBezTo>
                    <a:pt x="966" y="2634"/>
                    <a:pt x="913" y="2634"/>
                    <a:pt x="847" y="2661"/>
                  </a:cubicBezTo>
                  <a:cubicBezTo>
                    <a:pt x="794" y="2687"/>
                    <a:pt x="754" y="2714"/>
                    <a:pt x="701" y="2754"/>
                  </a:cubicBezTo>
                  <a:cubicBezTo>
                    <a:pt x="662" y="2807"/>
                    <a:pt x="622" y="2859"/>
                    <a:pt x="596" y="2926"/>
                  </a:cubicBezTo>
                  <a:cubicBezTo>
                    <a:pt x="569" y="2992"/>
                    <a:pt x="556" y="3071"/>
                    <a:pt x="556" y="3164"/>
                  </a:cubicBezTo>
                  <a:cubicBezTo>
                    <a:pt x="556" y="3257"/>
                    <a:pt x="582" y="3349"/>
                    <a:pt x="622" y="3415"/>
                  </a:cubicBezTo>
                  <a:cubicBezTo>
                    <a:pt x="649" y="3495"/>
                    <a:pt x="701" y="3561"/>
                    <a:pt x="768" y="3614"/>
                  </a:cubicBezTo>
                  <a:cubicBezTo>
                    <a:pt x="821" y="3667"/>
                    <a:pt x="900" y="3707"/>
                    <a:pt x="979" y="3733"/>
                  </a:cubicBezTo>
                  <a:cubicBezTo>
                    <a:pt x="1059" y="3759"/>
                    <a:pt x="1138" y="3773"/>
                    <a:pt x="1231" y="3773"/>
                  </a:cubicBezTo>
                  <a:cubicBezTo>
                    <a:pt x="1390" y="3773"/>
                    <a:pt x="1535" y="3733"/>
                    <a:pt x="1668" y="3667"/>
                  </a:cubicBezTo>
                  <a:cubicBezTo>
                    <a:pt x="1800" y="3614"/>
                    <a:pt x="1932" y="3508"/>
                    <a:pt x="2051" y="3376"/>
                  </a:cubicBezTo>
                  <a:cubicBezTo>
                    <a:pt x="2144" y="3257"/>
                    <a:pt x="2237" y="3111"/>
                    <a:pt x="2303" y="2952"/>
                  </a:cubicBezTo>
                  <a:cubicBezTo>
                    <a:pt x="2382" y="2780"/>
                    <a:pt x="2462" y="2595"/>
                    <a:pt x="2541" y="2370"/>
                  </a:cubicBezTo>
                  <a:lnTo>
                    <a:pt x="3176" y="596"/>
                  </a:lnTo>
                  <a:cubicBezTo>
                    <a:pt x="3203" y="530"/>
                    <a:pt x="3229" y="490"/>
                    <a:pt x="3256" y="477"/>
                  </a:cubicBezTo>
                  <a:cubicBezTo>
                    <a:pt x="3296" y="464"/>
                    <a:pt x="3362" y="451"/>
                    <a:pt x="3454" y="451"/>
                  </a:cubicBezTo>
                  <a:cubicBezTo>
                    <a:pt x="3534" y="451"/>
                    <a:pt x="3613" y="437"/>
                    <a:pt x="3679" y="411"/>
                  </a:cubicBezTo>
                  <a:cubicBezTo>
                    <a:pt x="3759" y="398"/>
                    <a:pt x="3799" y="345"/>
                    <a:pt x="3799" y="279"/>
                  </a:cubicBezTo>
                  <a:cubicBezTo>
                    <a:pt x="3799" y="212"/>
                    <a:pt x="3759" y="160"/>
                    <a:pt x="3693" y="146"/>
                  </a:cubicBezTo>
                  <a:cubicBezTo>
                    <a:pt x="3626" y="120"/>
                    <a:pt x="3547" y="107"/>
                    <a:pt x="3454" y="107"/>
                  </a:cubicBezTo>
                  <a:lnTo>
                    <a:pt x="2422" y="107"/>
                  </a:lnTo>
                  <a:cubicBezTo>
                    <a:pt x="2329" y="107"/>
                    <a:pt x="2263" y="120"/>
                    <a:pt x="2237" y="146"/>
                  </a:cubicBezTo>
                  <a:cubicBezTo>
                    <a:pt x="2210" y="160"/>
                    <a:pt x="2197" y="212"/>
                    <a:pt x="2197" y="279"/>
                  </a:cubicBezTo>
                  <a:cubicBezTo>
                    <a:pt x="2197" y="318"/>
                    <a:pt x="2224" y="358"/>
                    <a:pt x="2263" y="398"/>
                  </a:cubicBezTo>
                  <a:cubicBezTo>
                    <a:pt x="2303" y="437"/>
                    <a:pt x="2382" y="451"/>
                    <a:pt x="2475" y="451"/>
                  </a:cubicBezTo>
                  <a:cubicBezTo>
                    <a:pt x="2568" y="451"/>
                    <a:pt x="2634" y="464"/>
                    <a:pt x="2660" y="477"/>
                  </a:cubicBezTo>
                  <a:cubicBezTo>
                    <a:pt x="2687" y="504"/>
                    <a:pt x="2700" y="517"/>
                    <a:pt x="2700" y="557"/>
                  </a:cubicBezTo>
                  <a:cubicBezTo>
                    <a:pt x="2700" y="623"/>
                    <a:pt x="2687" y="689"/>
                    <a:pt x="2647" y="795"/>
                  </a:cubicBezTo>
                  <a:lnTo>
                    <a:pt x="2197" y="2224"/>
                  </a:lnTo>
                  <a:lnTo>
                    <a:pt x="1337" y="623"/>
                  </a:lnTo>
                  <a:cubicBezTo>
                    <a:pt x="1324" y="583"/>
                    <a:pt x="1310" y="543"/>
                    <a:pt x="1297" y="504"/>
                  </a:cubicBezTo>
                  <a:cubicBezTo>
                    <a:pt x="1284" y="464"/>
                    <a:pt x="1284" y="437"/>
                    <a:pt x="1284" y="424"/>
                  </a:cubicBezTo>
                  <a:cubicBezTo>
                    <a:pt x="1284" y="385"/>
                    <a:pt x="1284" y="358"/>
                    <a:pt x="1297" y="358"/>
                  </a:cubicBezTo>
                  <a:cubicBezTo>
                    <a:pt x="1324" y="345"/>
                    <a:pt x="1337" y="345"/>
                    <a:pt x="1363" y="345"/>
                  </a:cubicBezTo>
                  <a:cubicBezTo>
                    <a:pt x="1443" y="345"/>
                    <a:pt x="1496" y="332"/>
                    <a:pt x="1522" y="292"/>
                  </a:cubicBezTo>
                  <a:cubicBezTo>
                    <a:pt x="1549" y="252"/>
                    <a:pt x="1562" y="212"/>
                    <a:pt x="1562" y="160"/>
                  </a:cubicBezTo>
                  <a:cubicBezTo>
                    <a:pt x="1562" y="120"/>
                    <a:pt x="1549" y="80"/>
                    <a:pt x="1522" y="54"/>
                  </a:cubicBezTo>
                  <a:cubicBezTo>
                    <a:pt x="1496" y="14"/>
                    <a:pt x="1416" y="1"/>
                    <a:pt x="13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46"/>
          <p:cNvGrpSpPr/>
          <p:nvPr/>
        </p:nvGrpSpPr>
        <p:grpSpPr>
          <a:xfrm>
            <a:off x="4867424" y="4449517"/>
            <a:ext cx="595379" cy="434972"/>
            <a:chOff x="570141" y="1610117"/>
            <a:chExt cx="675952" cy="493837"/>
          </a:xfrm>
        </p:grpSpPr>
        <p:sp>
          <p:nvSpPr>
            <p:cNvPr id="1603" name="Google Shape;1603;p46"/>
            <p:cNvSpPr/>
            <p:nvPr/>
          </p:nvSpPr>
          <p:spPr>
            <a:xfrm>
              <a:off x="954157" y="1808371"/>
              <a:ext cx="250207" cy="292655"/>
            </a:xfrm>
            <a:custGeom>
              <a:rect b="b" l="l" r="r" t="t"/>
              <a:pathLst>
                <a:path extrusionOk="0" h="5295" w="4527">
                  <a:moveTo>
                    <a:pt x="2701" y="0"/>
                  </a:moveTo>
                  <a:cubicBezTo>
                    <a:pt x="2608" y="0"/>
                    <a:pt x="2555" y="14"/>
                    <a:pt x="2528" y="40"/>
                  </a:cubicBezTo>
                  <a:cubicBezTo>
                    <a:pt x="2502" y="53"/>
                    <a:pt x="2489" y="93"/>
                    <a:pt x="2489" y="146"/>
                  </a:cubicBezTo>
                  <a:cubicBezTo>
                    <a:pt x="2489" y="199"/>
                    <a:pt x="2502" y="239"/>
                    <a:pt x="2542" y="265"/>
                  </a:cubicBezTo>
                  <a:cubicBezTo>
                    <a:pt x="2595" y="292"/>
                    <a:pt x="2634" y="305"/>
                    <a:pt x="2701" y="305"/>
                  </a:cubicBezTo>
                  <a:cubicBezTo>
                    <a:pt x="2793" y="305"/>
                    <a:pt x="2846" y="305"/>
                    <a:pt x="2873" y="318"/>
                  </a:cubicBezTo>
                  <a:cubicBezTo>
                    <a:pt x="2912" y="318"/>
                    <a:pt x="2926" y="358"/>
                    <a:pt x="2926" y="397"/>
                  </a:cubicBezTo>
                  <a:cubicBezTo>
                    <a:pt x="2926" y="424"/>
                    <a:pt x="2912" y="477"/>
                    <a:pt x="2873" y="543"/>
                  </a:cubicBezTo>
                  <a:cubicBezTo>
                    <a:pt x="2846" y="609"/>
                    <a:pt x="2806" y="702"/>
                    <a:pt x="2753" y="808"/>
                  </a:cubicBezTo>
                  <a:cubicBezTo>
                    <a:pt x="2701" y="900"/>
                    <a:pt x="2648" y="1020"/>
                    <a:pt x="2581" y="1139"/>
                  </a:cubicBezTo>
                  <a:cubicBezTo>
                    <a:pt x="2515" y="1258"/>
                    <a:pt x="2462" y="1377"/>
                    <a:pt x="2396" y="1483"/>
                  </a:cubicBezTo>
                  <a:cubicBezTo>
                    <a:pt x="2330" y="1602"/>
                    <a:pt x="2277" y="1721"/>
                    <a:pt x="2224" y="1827"/>
                  </a:cubicBezTo>
                  <a:cubicBezTo>
                    <a:pt x="2171" y="1920"/>
                    <a:pt x="2131" y="2012"/>
                    <a:pt x="2092" y="2078"/>
                  </a:cubicBezTo>
                  <a:cubicBezTo>
                    <a:pt x="1959" y="1814"/>
                    <a:pt x="1827" y="1575"/>
                    <a:pt x="1721" y="1350"/>
                  </a:cubicBezTo>
                  <a:lnTo>
                    <a:pt x="1589" y="1086"/>
                  </a:lnTo>
                  <a:cubicBezTo>
                    <a:pt x="1536" y="993"/>
                    <a:pt x="1496" y="900"/>
                    <a:pt x="1456" y="834"/>
                  </a:cubicBezTo>
                  <a:cubicBezTo>
                    <a:pt x="1430" y="755"/>
                    <a:pt x="1403" y="689"/>
                    <a:pt x="1377" y="649"/>
                  </a:cubicBezTo>
                  <a:cubicBezTo>
                    <a:pt x="1364" y="596"/>
                    <a:pt x="1351" y="556"/>
                    <a:pt x="1351" y="543"/>
                  </a:cubicBezTo>
                  <a:cubicBezTo>
                    <a:pt x="1351" y="503"/>
                    <a:pt x="1377" y="477"/>
                    <a:pt x="1443" y="464"/>
                  </a:cubicBezTo>
                  <a:cubicBezTo>
                    <a:pt x="1496" y="450"/>
                    <a:pt x="1562" y="437"/>
                    <a:pt x="1628" y="437"/>
                  </a:cubicBezTo>
                  <a:cubicBezTo>
                    <a:pt x="1708" y="424"/>
                    <a:pt x="1774" y="411"/>
                    <a:pt x="1827" y="384"/>
                  </a:cubicBezTo>
                  <a:cubicBezTo>
                    <a:pt x="1893" y="371"/>
                    <a:pt x="1920" y="331"/>
                    <a:pt x="1920" y="278"/>
                  </a:cubicBezTo>
                  <a:cubicBezTo>
                    <a:pt x="1920" y="225"/>
                    <a:pt x="1906" y="186"/>
                    <a:pt x="1880" y="172"/>
                  </a:cubicBezTo>
                  <a:cubicBezTo>
                    <a:pt x="1853" y="146"/>
                    <a:pt x="1801" y="133"/>
                    <a:pt x="1721" y="133"/>
                  </a:cubicBezTo>
                  <a:lnTo>
                    <a:pt x="345" y="133"/>
                  </a:lnTo>
                  <a:cubicBezTo>
                    <a:pt x="212" y="133"/>
                    <a:pt x="133" y="186"/>
                    <a:pt x="133" y="278"/>
                  </a:cubicBezTo>
                  <a:cubicBezTo>
                    <a:pt x="133" y="331"/>
                    <a:pt x="159" y="371"/>
                    <a:pt x="199" y="397"/>
                  </a:cubicBezTo>
                  <a:cubicBezTo>
                    <a:pt x="252" y="411"/>
                    <a:pt x="305" y="424"/>
                    <a:pt x="358" y="424"/>
                  </a:cubicBezTo>
                  <a:cubicBezTo>
                    <a:pt x="503" y="424"/>
                    <a:pt x="623" y="437"/>
                    <a:pt x="715" y="464"/>
                  </a:cubicBezTo>
                  <a:cubicBezTo>
                    <a:pt x="808" y="490"/>
                    <a:pt x="874" y="543"/>
                    <a:pt x="914" y="622"/>
                  </a:cubicBezTo>
                  <a:lnTo>
                    <a:pt x="1880" y="2515"/>
                  </a:lnTo>
                  <a:lnTo>
                    <a:pt x="887" y="4514"/>
                  </a:lnTo>
                  <a:cubicBezTo>
                    <a:pt x="848" y="4593"/>
                    <a:pt x="808" y="4646"/>
                    <a:pt x="781" y="4686"/>
                  </a:cubicBezTo>
                  <a:cubicBezTo>
                    <a:pt x="742" y="4725"/>
                    <a:pt x="676" y="4752"/>
                    <a:pt x="596" y="4752"/>
                  </a:cubicBezTo>
                  <a:cubicBezTo>
                    <a:pt x="583" y="4752"/>
                    <a:pt x="556" y="4752"/>
                    <a:pt x="530" y="4765"/>
                  </a:cubicBezTo>
                  <a:cubicBezTo>
                    <a:pt x="490" y="4765"/>
                    <a:pt x="451" y="4765"/>
                    <a:pt x="411" y="4778"/>
                  </a:cubicBezTo>
                  <a:cubicBezTo>
                    <a:pt x="371" y="4778"/>
                    <a:pt x="331" y="4778"/>
                    <a:pt x="292" y="4792"/>
                  </a:cubicBezTo>
                  <a:lnTo>
                    <a:pt x="186" y="4792"/>
                  </a:lnTo>
                  <a:cubicBezTo>
                    <a:pt x="146" y="4792"/>
                    <a:pt x="106" y="4805"/>
                    <a:pt x="67" y="4818"/>
                  </a:cubicBezTo>
                  <a:cubicBezTo>
                    <a:pt x="14" y="4845"/>
                    <a:pt x="1" y="4871"/>
                    <a:pt x="1" y="4924"/>
                  </a:cubicBezTo>
                  <a:cubicBezTo>
                    <a:pt x="1" y="4977"/>
                    <a:pt x="27" y="5017"/>
                    <a:pt x="67" y="5043"/>
                  </a:cubicBezTo>
                  <a:cubicBezTo>
                    <a:pt x="120" y="5056"/>
                    <a:pt x="159" y="5070"/>
                    <a:pt x="199" y="5070"/>
                  </a:cubicBezTo>
                  <a:lnTo>
                    <a:pt x="1708" y="5070"/>
                  </a:lnTo>
                  <a:cubicBezTo>
                    <a:pt x="1787" y="5070"/>
                    <a:pt x="1840" y="5056"/>
                    <a:pt x="1880" y="5030"/>
                  </a:cubicBezTo>
                  <a:cubicBezTo>
                    <a:pt x="1906" y="5003"/>
                    <a:pt x="1920" y="4964"/>
                    <a:pt x="1920" y="4911"/>
                  </a:cubicBezTo>
                  <a:cubicBezTo>
                    <a:pt x="1920" y="4858"/>
                    <a:pt x="1893" y="4818"/>
                    <a:pt x="1853" y="4805"/>
                  </a:cubicBezTo>
                  <a:cubicBezTo>
                    <a:pt x="1814" y="4778"/>
                    <a:pt x="1761" y="4765"/>
                    <a:pt x="1708" y="4765"/>
                  </a:cubicBezTo>
                  <a:lnTo>
                    <a:pt x="1562" y="4765"/>
                  </a:lnTo>
                  <a:cubicBezTo>
                    <a:pt x="1523" y="4765"/>
                    <a:pt x="1483" y="4765"/>
                    <a:pt x="1443" y="4752"/>
                  </a:cubicBezTo>
                  <a:cubicBezTo>
                    <a:pt x="1403" y="4752"/>
                    <a:pt x="1364" y="4739"/>
                    <a:pt x="1351" y="4725"/>
                  </a:cubicBezTo>
                  <a:cubicBezTo>
                    <a:pt x="1324" y="4712"/>
                    <a:pt x="1311" y="4699"/>
                    <a:pt x="1311" y="4672"/>
                  </a:cubicBezTo>
                  <a:cubicBezTo>
                    <a:pt x="1311" y="4646"/>
                    <a:pt x="1324" y="4593"/>
                    <a:pt x="1364" y="4514"/>
                  </a:cubicBezTo>
                  <a:cubicBezTo>
                    <a:pt x="1403" y="4421"/>
                    <a:pt x="1456" y="4315"/>
                    <a:pt x="1509" y="4183"/>
                  </a:cubicBezTo>
                  <a:cubicBezTo>
                    <a:pt x="1576" y="4064"/>
                    <a:pt x="1642" y="3931"/>
                    <a:pt x="1708" y="3786"/>
                  </a:cubicBezTo>
                  <a:cubicBezTo>
                    <a:pt x="1774" y="3640"/>
                    <a:pt x="1840" y="3508"/>
                    <a:pt x="1893" y="3389"/>
                  </a:cubicBezTo>
                  <a:cubicBezTo>
                    <a:pt x="1959" y="3270"/>
                    <a:pt x="1999" y="3164"/>
                    <a:pt x="2039" y="3084"/>
                  </a:cubicBezTo>
                  <a:cubicBezTo>
                    <a:pt x="2078" y="3005"/>
                    <a:pt x="2105" y="2965"/>
                    <a:pt x="2105" y="2965"/>
                  </a:cubicBezTo>
                  <a:cubicBezTo>
                    <a:pt x="2290" y="3309"/>
                    <a:pt x="2449" y="3627"/>
                    <a:pt x="2595" y="3905"/>
                  </a:cubicBezTo>
                  <a:cubicBezTo>
                    <a:pt x="2661" y="4024"/>
                    <a:pt x="2714" y="4143"/>
                    <a:pt x="2780" y="4249"/>
                  </a:cubicBezTo>
                  <a:cubicBezTo>
                    <a:pt x="2833" y="4368"/>
                    <a:pt x="2886" y="4474"/>
                    <a:pt x="2939" y="4580"/>
                  </a:cubicBezTo>
                  <a:cubicBezTo>
                    <a:pt x="2992" y="4672"/>
                    <a:pt x="3031" y="4752"/>
                    <a:pt x="3058" y="4818"/>
                  </a:cubicBezTo>
                  <a:cubicBezTo>
                    <a:pt x="3084" y="4884"/>
                    <a:pt x="3098" y="4911"/>
                    <a:pt x="3098" y="4937"/>
                  </a:cubicBezTo>
                  <a:cubicBezTo>
                    <a:pt x="3098" y="4964"/>
                    <a:pt x="3071" y="4977"/>
                    <a:pt x="3031" y="4977"/>
                  </a:cubicBezTo>
                  <a:cubicBezTo>
                    <a:pt x="2992" y="4990"/>
                    <a:pt x="2939" y="5003"/>
                    <a:pt x="2886" y="5003"/>
                  </a:cubicBezTo>
                  <a:cubicBezTo>
                    <a:pt x="2833" y="5017"/>
                    <a:pt x="2793" y="5030"/>
                    <a:pt x="2740" y="5056"/>
                  </a:cubicBezTo>
                  <a:cubicBezTo>
                    <a:pt x="2701" y="5070"/>
                    <a:pt x="2687" y="5109"/>
                    <a:pt x="2687" y="5162"/>
                  </a:cubicBezTo>
                  <a:cubicBezTo>
                    <a:pt x="2687" y="5215"/>
                    <a:pt x="2701" y="5242"/>
                    <a:pt x="2727" y="5268"/>
                  </a:cubicBezTo>
                  <a:cubicBezTo>
                    <a:pt x="2753" y="5281"/>
                    <a:pt x="2806" y="5295"/>
                    <a:pt x="2873" y="5295"/>
                  </a:cubicBezTo>
                  <a:lnTo>
                    <a:pt x="4276" y="5295"/>
                  </a:lnTo>
                  <a:cubicBezTo>
                    <a:pt x="4342" y="5295"/>
                    <a:pt x="4408" y="5281"/>
                    <a:pt x="4448" y="5268"/>
                  </a:cubicBezTo>
                  <a:cubicBezTo>
                    <a:pt x="4501" y="5255"/>
                    <a:pt x="4527" y="5215"/>
                    <a:pt x="4527" y="5162"/>
                  </a:cubicBezTo>
                  <a:cubicBezTo>
                    <a:pt x="4527" y="5109"/>
                    <a:pt x="4501" y="5070"/>
                    <a:pt x="4461" y="5043"/>
                  </a:cubicBezTo>
                  <a:cubicBezTo>
                    <a:pt x="4408" y="5030"/>
                    <a:pt x="4355" y="5017"/>
                    <a:pt x="4276" y="5017"/>
                  </a:cubicBezTo>
                  <a:cubicBezTo>
                    <a:pt x="4077" y="5017"/>
                    <a:pt x="3905" y="5003"/>
                    <a:pt x="3773" y="4977"/>
                  </a:cubicBezTo>
                  <a:cubicBezTo>
                    <a:pt x="3640" y="4950"/>
                    <a:pt x="3561" y="4897"/>
                    <a:pt x="3508" y="4818"/>
                  </a:cubicBezTo>
                  <a:lnTo>
                    <a:pt x="2303" y="2515"/>
                  </a:lnTo>
                  <a:lnTo>
                    <a:pt x="3336" y="556"/>
                  </a:lnTo>
                  <a:cubicBezTo>
                    <a:pt x="3376" y="477"/>
                    <a:pt x="3415" y="424"/>
                    <a:pt x="3455" y="384"/>
                  </a:cubicBezTo>
                  <a:cubicBezTo>
                    <a:pt x="3481" y="345"/>
                    <a:pt x="3548" y="318"/>
                    <a:pt x="3640" y="318"/>
                  </a:cubicBezTo>
                  <a:cubicBezTo>
                    <a:pt x="3680" y="318"/>
                    <a:pt x="3733" y="305"/>
                    <a:pt x="3826" y="305"/>
                  </a:cubicBezTo>
                  <a:cubicBezTo>
                    <a:pt x="3918" y="305"/>
                    <a:pt x="4011" y="292"/>
                    <a:pt x="4090" y="278"/>
                  </a:cubicBezTo>
                  <a:cubicBezTo>
                    <a:pt x="4143" y="265"/>
                    <a:pt x="4183" y="252"/>
                    <a:pt x="4209" y="239"/>
                  </a:cubicBezTo>
                  <a:cubicBezTo>
                    <a:pt x="4262" y="212"/>
                    <a:pt x="4276" y="186"/>
                    <a:pt x="4276" y="133"/>
                  </a:cubicBezTo>
                  <a:cubicBezTo>
                    <a:pt x="4276" y="80"/>
                    <a:pt x="4262" y="40"/>
                    <a:pt x="4209" y="27"/>
                  </a:cubicBezTo>
                  <a:cubicBezTo>
                    <a:pt x="4183" y="14"/>
                    <a:pt x="4130" y="0"/>
                    <a:pt x="4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6"/>
            <p:cNvSpPr/>
            <p:nvPr/>
          </p:nvSpPr>
          <p:spPr>
            <a:xfrm>
              <a:off x="570141" y="1610117"/>
              <a:ext cx="214337" cy="166142"/>
            </a:xfrm>
            <a:custGeom>
              <a:rect b="b" l="l" r="r" t="t"/>
              <a:pathLst>
                <a:path extrusionOk="0" h="3006" w="3878">
                  <a:moveTo>
                    <a:pt x="2263" y="1"/>
                  </a:moveTo>
                  <a:cubicBezTo>
                    <a:pt x="2065" y="1"/>
                    <a:pt x="1866" y="54"/>
                    <a:pt x="1681" y="160"/>
                  </a:cubicBezTo>
                  <a:cubicBezTo>
                    <a:pt x="1509" y="265"/>
                    <a:pt x="1363" y="411"/>
                    <a:pt x="1271" y="610"/>
                  </a:cubicBezTo>
                  <a:lnTo>
                    <a:pt x="1257" y="226"/>
                  </a:lnTo>
                  <a:cubicBezTo>
                    <a:pt x="1257" y="146"/>
                    <a:pt x="1244" y="93"/>
                    <a:pt x="1218" y="67"/>
                  </a:cubicBezTo>
                  <a:cubicBezTo>
                    <a:pt x="1191" y="40"/>
                    <a:pt x="1125" y="27"/>
                    <a:pt x="1019" y="27"/>
                  </a:cubicBezTo>
                  <a:cubicBezTo>
                    <a:pt x="821" y="27"/>
                    <a:pt x="649" y="27"/>
                    <a:pt x="529" y="40"/>
                  </a:cubicBezTo>
                  <a:cubicBezTo>
                    <a:pt x="397" y="40"/>
                    <a:pt x="291" y="54"/>
                    <a:pt x="212" y="67"/>
                  </a:cubicBezTo>
                  <a:cubicBezTo>
                    <a:pt x="132" y="80"/>
                    <a:pt x="79" y="107"/>
                    <a:pt x="53" y="133"/>
                  </a:cubicBezTo>
                  <a:cubicBezTo>
                    <a:pt x="13" y="160"/>
                    <a:pt x="0" y="199"/>
                    <a:pt x="0" y="239"/>
                  </a:cubicBezTo>
                  <a:cubicBezTo>
                    <a:pt x="0" y="265"/>
                    <a:pt x="13" y="279"/>
                    <a:pt x="40" y="305"/>
                  </a:cubicBezTo>
                  <a:cubicBezTo>
                    <a:pt x="66" y="305"/>
                    <a:pt x="106" y="318"/>
                    <a:pt x="146" y="332"/>
                  </a:cubicBezTo>
                  <a:cubicBezTo>
                    <a:pt x="185" y="332"/>
                    <a:pt x="225" y="332"/>
                    <a:pt x="265" y="345"/>
                  </a:cubicBezTo>
                  <a:lnTo>
                    <a:pt x="728" y="345"/>
                  </a:lnTo>
                  <a:cubicBezTo>
                    <a:pt x="794" y="345"/>
                    <a:pt x="834" y="411"/>
                    <a:pt x="834" y="543"/>
                  </a:cubicBezTo>
                  <a:cubicBezTo>
                    <a:pt x="834" y="570"/>
                    <a:pt x="834" y="649"/>
                    <a:pt x="821" y="782"/>
                  </a:cubicBezTo>
                  <a:cubicBezTo>
                    <a:pt x="821" y="914"/>
                    <a:pt x="821" y="1060"/>
                    <a:pt x="821" y="1218"/>
                  </a:cubicBezTo>
                  <a:cubicBezTo>
                    <a:pt x="821" y="1390"/>
                    <a:pt x="807" y="1549"/>
                    <a:pt x="807" y="1708"/>
                  </a:cubicBezTo>
                  <a:cubicBezTo>
                    <a:pt x="807" y="1854"/>
                    <a:pt x="807" y="1973"/>
                    <a:pt x="807" y="2039"/>
                  </a:cubicBezTo>
                  <a:cubicBezTo>
                    <a:pt x="807" y="2079"/>
                    <a:pt x="794" y="2105"/>
                    <a:pt x="794" y="2145"/>
                  </a:cubicBezTo>
                  <a:cubicBezTo>
                    <a:pt x="794" y="2184"/>
                    <a:pt x="781" y="2224"/>
                    <a:pt x="768" y="2251"/>
                  </a:cubicBezTo>
                  <a:cubicBezTo>
                    <a:pt x="754" y="2290"/>
                    <a:pt x="741" y="2317"/>
                    <a:pt x="715" y="2343"/>
                  </a:cubicBezTo>
                  <a:cubicBezTo>
                    <a:pt x="688" y="2357"/>
                    <a:pt x="662" y="2370"/>
                    <a:pt x="622" y="2370"/>
                  </a:cubicBezTo>
                  <a:lnTo>
                    <a:pt x="503" y="2370"/>
                  </a:lnTo>
                  <a:cubicBezTo>
                    <a:pt x="450" y="2370"/>
                    <a:pt x="410" y="2383"/>
                    <a:pt x="344" y="2409"/>
                  </a:cubicBezTo>
                  <a:cubicBezTo>
                    <a:pt x="304" y="2436"/>
                    <a:pt x="278" y="2489"/>
                    <a:pt x="278" y="2555"/>
                  </a:cubicBezTo>
                  <a:cubicBezTo>
                    <a:pt x="278" y="2634"/>
                    <a:pt x="304" y="2687"/>
                    <a:pt x="357" y="2701"/>
                  </a:cubicBezTo>
                  <a:cubicBezTo>
                    <a:pt x="410" y="2714"/>
                    <a:pt x="476" y="2727"/>
                    <a:pt x="543" y="2727"/>
                  </a:cubicBezTo>
                  <a:lnTo>
                    <a:pt x="1112" y="2727"/>
                  </a:lnTo>
                  <a:cubicBezTo>
                    <a:pt x="1244" y="2714"/>
                    <a:pt x="1363" y="2714"/>
                    <a:pt x="1469" y="2714"/>
                  </a:cubicBezTo>
                  <a:lnTo>
                    <a:pt x="1654" y="2714"/>
                  </a:lnTo>
                  <a:cubicBezTo>
                    <a:pt x="1747" y="2714"/>
                    <a:pt x="1800" y="2714"/>
                    <a:pt x="1840" y="2687"/>
                  </a:cubicBezTo>
                  <a:cubicBezTo>
                    <a:pt x="1879" y="2661"/>
                    <a:pt x="1906" y="2621"/>
                    <a:pt x="1906" y="2555"/>
                  </a:cubicBezTo>
                  <a:cubicBezTo>
                    <a:pt x="1906" y="2476"/>
                    <a:pt x="1879" y="2409"/>
                    <a:pt x="1826" y="2396"/>
                  </a:cubicBezTo>
                  <a:cubicBezTo>
                    <a:pt x="1787" y="2370"/>
                    <a:pt x="1734" y="2357"/>
                    <a:pt x="1654" y="2357"/>
                  </a:cubicBezTo>
                  <a:lnTo>
                    <a:pt x="1244" y="2357"/>
                  </a:lnTo>
                  <a:lnTo>
                    <a:pt x="1244" y="1668"/>
                  </a:lnTo>
                  <a:cubicBezTo>
                    <a:pt x="1244" y="1536"/>
                    <a:pt x="1257" y="1417"/>
                    <a:pt x="1271" y="1298"/>
                  </a:cubicBezTo>
                  <a:cubicBezTo>
                    <a:pt x="1297" y="1165"/>
                    <a:pt x="1337" y="1060"/>
                    <a:pt x="1376" y="954"/>
                  </a:cubicBezTo>
                  <a:cubicBezTo>
                    <a:pt x="1456" y="808"/>
                    <a:pt x="1549" y="662"/>
                    <a:pt x="1681" y="557"/>
                  </a:cubicBezTo>
                  <a:cubicBezTo>
                    <a:pt x="1813" y="437"/>
                    <a:pt x="1972" y="371"/>
                    <a:pt x="2144" y="371"/>
                  </a:cubicBezTo>
                  <a:cubicBezTo>
                    <a:pt x="2276" y="371"/>
                    <a:pt x="2396" y="411"/>
                    <a:pt x="2462" y="490"/>
                  </a:cubicBezTo>
                  <a:cubicBezTo>
                    <a:pt x="2554" y="570"/>
                    <a:pt x="2607" y="676"/>
                    <a:pt x="2647" y="808"/>
                  </a:cubicBezTo>
                  <a:cubicBezTo>
                    <a:pt x="2700" y="927"/>
                    <a:pt x="2726" y="1086"/>
                    <a:pt x="2740" y="1258"/>
                  </a:cubicBezTo>
                  <a:cubicBezTo>
                    <a:pt x="2753" y="1430"/>
                    <a:pt x="2766" y="1615"/>
                    <a:pt x="2766" y="1801"/>
                  </a:cubicBezTo>
                  <a:cubicBezTo>
                    <a:pt x="2766" y="1814"/>
                    <a:pt x="2766" y="1880"/>
                    <a:pt x="2753" y="1986"/>
                  </a:cubicBezTo>
                  <a:cubicBezTo>
                    <a:pt x="2753" y="2105"/>
                    <a:pt x="2753" y="2251"/>
                    <a:pt x="2740" y="2409"/>
                  </a:cubicBezTo>
                  <a:cubicBezTo>
                    <a:pt x="2740" y="2502"/>
                    <a:pt x="2713" y="2568"/>
                    <a:pt x="2687" y="2595"/>
                  </a:cubicBezTo>
                  <a:cubicBezTo>
                    <a:pt x="2647" y="2621"/>
                    <a:pt x="2581" y="2634"/>
                    <a:pt x="2475" y="2648"/>
                  </a:cubicBezTo>
                  <a:cubicBezTo>
                    <a:pt x="2449" y="2661"/>
                    <a:pt x="2409" y="2674"/>
                    <a:pt x="2369" y="2701"/>
                  </a:cubicBezTo>
                  <a:cubicBezTo>
                    <a:pt x="2329" y="2727"/>
                    <a:pt x="2303" y="2767"/>
                    <a:pt x="2303" y="2833"/>
                  </a:cubicBezTo>
                  <a:cubicBezTo>
                    <a:pt x="2303" y="2899"/>
                    <a:pt x="2329" y="2939"/>
                    <a:pt x="2369" y="2965"/>
                  </a:cubicBezTo>
                  <a:cubicBezTo>
                    <a:pt x="2409" y="2992"/>
                    <a:pt x="2462" y="3005"/>
                    <a:pt x="2515" y="3005"/>
                  </a:cubicBezTo>
                  <a:cubicBezTo>
                    <a:pt x="2528" y="3005"/>
                    <a:pt x="2594" y="3005"/>
                    <a:pt x="2700" y="2992"/>
                  </a:cubicBezTo>
                  <a:lnTo>
                    <a:pt x="3653" y="2992"/>
                  </a:lnTo>
                  <a:cubicBezTo>
                    <a:pt x="3706" y="2992"/>
                    <a:pt x="3759" y="2979"/>
                    <a:pt x="3812" y="2965"/>
                  </a:cubicBezTo>
                  <a:cubicBezTo>
                    <a:pt x="3851" y="2939"/>
                    <a:pt x="3878" y="2899"/>
                    <a:pt x="3878" y="2833"/>
                  </a:cubicBezTo>
                  <a:cubicBezTo>
                    <a:pt x="3878" y="2793"/>
                    <a:pt x="3865" y="2754"/>
                    <a:pt x="3838" y="2727"/>
                  </a:cubicBezTo>
                  <a:cubicBezTo>
                    <a:pt x="3812" y="2701"/>
                    <a:pt x="3785" y="2687"/>
                    <a:pt x="3746" y="2674"/>
                  </a:cubicBezTo>
                  <a:cubicBezTo>
                    <a:pt x="3706" y="2648"/>
                    <a:pt x="3666" y="2648"/>
                    <a:pt x="3626" y="2634"/>
                  </a:cubicBezTo>
                  <a:lnTo>
                    <a:pt x="3203" y="2634"/>
                  </a:lnTo>
                  <a:lnTo>
                    <a:pt x="3203" y="1205"/>
                  </a:lnTo>
                  <a:cubicBezTo>
                    <a:pt x="3203" y="954"/>
                    <a:pt x="3163" y="755"/>
                    <a:pt x="3110" y="596"/>
                  </a:cubicBezTo>
                  <a:cubicBezTo>
                    <a:pt x="3044" y="437"/>
                    <a:pt x="2965" y="318"/>
                    <a:pt x="2872" y="226"/>
                  </a:cubicBezTo>
                  <a:cubicBezTo>
                    <a:pt x="2779" y="146"/>
                    <a:pt x="2674" y="80"/>
                    <a:pt x="2554" y="54"/>
                  </a:cubicBezTo>
                  <a:cubicBezTo>
                    <a:pt x="2449" y="14"/>
                    <a:pt x="2356" y="1"/>
                    <a:pt x="22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6"/>
            <p:cNvSpPr/>
            <p:nvPr/>
          </p:nvSpPr>
          <p:spPr>
            <a:xfrm>
              <a:off x="611815" y="1689153"/>
              <a:ext cx="634279" cy="414801"/>
            </a:xfrm>
            <a:custGeom>
              <a:rect b="b" l="l" r="r" t="t"/>
              <a:pathLst>
                <a:path extrusionOk="0" h="7505" w="11476">
                  <a:moveTo>
                    <a:pt x="4633" y="0"/>
                  </a:moveTo>
                  <a:cubicBezTo>
                    <a:pt x="4527" y="0"/>
                    <a:pt x="4474" y="53"/>
                    <a:pt x="4421" y="172"/>
                  </a:cubicBezTo>
                  <a:lnTo>
                    <a:pt x="3428" y="6234"/>
                  </a:lnTo>
                  <a:lnTo>
                    <a:pt x="2595" y="3031"/>
                  </a:lnTo>
                  <a:cubicBezTo>
                    <a:pt x="2542" y="2925"/>
                    <a:pt x="2489" y="2872"/>
                    <a:pt x="2383" y="2872"/>
                  </a:cubicBezTo>
                  <a:lnTo>
                    <a:pt x="225" y="2872"/>
                  </a:lnTo>
                  <a:cubicBezTo>
                    <a:pt x="120" y="2872"/>
                    <a:pt x="0" y="2978"/>
                    <a:pt x="0" y="3097"/>
                  </a:cubicBezTo>
                  <a:cubicBezTo>
                    <a:pt x="0" y="3203"/>
                    <a:pt x="120" y="3309"/>
                    <a:pt x="225" y="3309"/>
                  </a:cubicBezTo>
                  <a:lnTo>
                    <a:pt x="2211" y="3309"/>
                  </a:lnTo>
                  <a:lnTo>
                    <a:pt x="3256" y="7332"/>
                  </a:lnTo>
                  <a:cubicBezTo>
                    <a:pt x="3309" y="7452"/>
                    <a:pt x="3375" y="7504"/>
                    <a:pt x="3481" y="7504"/>
                  </a:cubicBezTo>
                  <a:cubicBezTo>
                    <a:pt x="3587" y="7504"/>
                    <a:pt x="3706" y="7399"/>
                    <a:pt x="3706" y="7332"/>
                  </a:cubicBezTo>
                  <a:lnTo>
                    <a:pt x="4858" y="450"/>
                  </a:lnTo>
                  <a:lnTo>
                    <a:pt x="11250" y="450"/>
                  </a:lnTo>
                  <a:cubicBezTo>
                    <a:pt x="11370" y="450"/>
                    <a:pt x="11475" y="331"/>
                    <a:pt x="11475" y="225"/>
                  </a:cubicBezTo>
                  <a:cubicBezTo>
                    <a:pt x="11475" y="119"/>
                    <a:pt x="11370" y="0"/>
                    <a:pt x="11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6" name="Google Shape;1606;p46"/>
          <p:cNvSpPr/>
          <p:nvPr/>
        </p:nvSpPr>
        <p:spPr>
          <a:xfrm>
            <a:off x="6832818" y="329108"/>
            <a:ext cx="162405" cy="141179"/>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46"/>
          <p:cNvGrpSpPr/>
          <p:nvPr/>
        </p:nvGrpSpPr>
        <p:grpSpPr>
          <a:xfrm>
            <a:off x="8031856" y="2129313"/>
            <a:ext cx="563833" cy="258403"/>
            <a:chOff x="6301529" y="2700815"/>
            <a:chExt cx="640137" cy="293373"/>
          </a:xfrm>
        </p:grpSpPr>
        <p:sp>
          <p:nvSpPr>
            <p:cNvPr id="1608" name="Google Shape;1608;p46"/>
            <p:cNvSpPr/>
            <p:nvPr/>
          </p:nvSpPr>
          <p:spPr>
            <a:xfrm>
              <a:off x="6301529" y="2703026"/>
              <a:ext cx="188802" cy="281656"/>
            </a:xfrm>
            <a:custGeom>
              <a:rect b="b" l="l" r="r" t="t"/>
              <a:pathLst>
                <a:path extrusionOk="0" h="5096" w="3416">
                  <a:moveTo>
                    <a:pt x="2528" y="609"/>
                  </a:moveTo>
                  <a:lnTo>
                    <a:pt x="2356" y="3177"/>
                  </a:lnTo>
                  <a:cubicBezTo>
                    <a:pt x="2211" y="3190"/>
                    <a:pt x="2039" y="3203"/>
                    <a:pt x="1853" y="3216"/>
                  </a:cubicBezTo>
                  <a:cubicBezTo>
                    <a:pt x="1668" y="3216"/>
                    <a:pt x="1496" y="3229"/>
                    <a:pt x="1324" y="3243"/>
                  </a:cubicBezTo>
                  <a:cubicBezTo>
                    <a:pt x="1165" y="3243"/>
                    <a:pt x="1020" y="3243"/>
                    <a:pt x="901" y="3256"/>
                  </a:cubicBezTo>
                  <a:lnTo>
                    <a:pt x="702" y="3256"/>
                  </a:lnTo>
                  <a:cubicBezTo>
                    <a:pt x="662" y="3256"/>
                    <a:pt x="636" y="3256"/>
                    <a:pt x="623" y="3243"/>
                  </a:cubicBezTo>
                  <a:cubicBezTo>
                    <a:pt x="623" y="3229"/>
                    <a:pt x="623" y="3216"/>
                    <a:pt x="623" y="3203"/>
                  </a:cubicBezTo>
                  <a:cubicBezTo>
                    <a:pt x="623" y="3177"/>
                    <a:pt x="623" y="3163"/>
                    <a:pt x="649" y="3137"/>
                  </a:cubicBezTo>
                  <a:cubicBezTo>
                    <a:pt x="676" y="3110"/>
                    <a:pt x="689" y="3097"/>
                    <a:pt x="689" y="3084"/>
                  </a:cubicBezTo>
                  <a:lnTo>
                    <a:pt x="2528" y="609"/>
                  </a:lnTo>
                  <a:close/>
                  <a:moveTo>
                    <a:pt x="2714" y="0"/>
                  </a:moveTo>
                  <a:cubicBezTo>
                    <a:pt x="2648" y="0"/>
                    <a:pt x="2581" y="27"/>
                    <a:pt x="2515" y="66"/>
                  </a:cubicBezTo>
                  <a:cubicBezTo>
                    <a:pt x="2462" y="119"/>
                    <a:pt x="2423" y="146"/>
                    <a:pt x="2409" y="172"/>
                  </a:cubicBezTo>
                  <a:cubicBezTo>
                    <a:pt x="2264" y="357"/>
                    <a:pt x="2131" y="530"/>
                    <a:pt x="2012" y="688"/>
                  </a:cubicBezTo>
                  <a:cubicBezTo>
                    <a:pt x="1893" y="834"/>
                    <a:pt x="1774" y="980"/>
                    <a:pt x="1668" y="1125"/>
                  </a:cubicBezTo>
                  <a:lnTo>
                    <a:pt x="1351" y="1562"/>
                  </a:lnTo>
                  <a:cubicBezTo>
                    <a:pt x="1245" y="1707"/>
                    <a:pt x="1126" y="1866"/>
                    <a:pt x="993" y="2038"/>
                  </a:cubicBezTo>
                  <a:cubicBezTo>
                    <a:pt x="874" y="2197"/>
                    <a:pt x="728" y="2396"/>
                    <a:pt x="583" y="2594"/>
                  </a:cubicBezTo>
                  <a:cubicBezTo>
                    <a:pt x="437" y="2806"/>
                    <a:pt x="265" y="3031"/>
                    <a:pt x="67" y="3296"/>
                  </a:cubicBezTo>
                  <a:cubicBezTo>
                    <a:pt x="40" y="3335"/>
                    <a:pt x="27" y="3362"/>
                    <a:pt x="14" y="3388"/>
                  </a:cubicBezTo>
                  <a:cubicBezTo>
                    <a:pt x="1" y="3415"/>
                    <a:pt x="1" y="3441"/>
                    <a:pt x="1" y="3468"/>
                  </a:cubicBezTo>
                  <a:cubicBezTo>
                    <a:pt x="1" y="3521"/>
                    <a:pt x="27" y="3574"/>
                    <a:pt x="80" y="3600"/>
                  </a:cubicBezTo>
                  <a:cubicBezTo>
                    <a:pt x="133" y="3640"/>
                    <a:pt x="186" y="3653"/>
                    <a:pt x="265" y="3653"/>
                  </a:cubicBezTo>
                  <a:cubicBezTo>
                    <a:pt x="345" y="3653"/>
                    <a:pt x="570" y="3640"/>
                    <a:pt x="901" y="3627"/>
                  </a:cubicBezTo>
                  <a:cubicBezTo>
                    <a:pt x="1231" y="3613"/>
                    <a:pt x="1721" y="3600"/>
                    <a:pt x="2343" y="3587"/>
                  </a:cubicBezTo>
                  <a:lnTo>
                    <a:pt x="2343" y="3587"/>
                  </a:lnTo>
                  <a:lnTo>
                    <a:pt x="2290" y="4540"/>
                  </a:lnTo>
                  <a:cubicBezTo>
                    <a:pt x="2290" y="4632"/>
                    <a:pt x="2264" y="4685"/>
                    <a:pt x="2211" y="4725"/>
                  </a:cubicBezTo>
                  <a:cubicBezTo>
                    <a:pt x="2158" y="4752"/>
                    <a:pt x="2078" y="4778"/>
                    <a:pt x="1986" y="4778"/>
                  </a:cubicBezTo>
                  <a:cubicBezTo>
                    <a:pt x="1973" y="4778"/>
                    <a:pt x="1946" y="4778"/>
                    <a:pt x="1893" y="4791"/>
                  </a:cubicBezTo>
                  <a:cubicBezTo>
                    <a:pt x="1853" y="4791"/>
                    <a:pt x="1801" y="4791"/>
                    <a:pt x="1748" y="4804"/>
                  </a:cubicBezTo>
                  <a:cubicBezTo>
                    <a:pt x="1695" y="4804"/>
                    <a:pt x="1642" y="4804"/>
                    <a:pt x="1576" y="4818"/>
                  </a:cubicBezTo>
                  <a:lnTo>
                    <a:pt x="1430" y="4818"/>
                  </a:lnTo>
                  <a:cubicBezTo>
                    <a:pt x="1390" y="4818"/>
                    <a:pt x="1351" y="4831"/>
                    <a:pt x="1311" y="4844"/>
                  </a:cubicBezTo>
                  <a:cubicBezTo>
                    <a:pt x="1271" y="4857"/>
                    <a:pt x="1245" y="4897"/>
                    <a:pt x="1245" y="4950"/>
                  </a:cubicBezTo>
                  <a:cubicBezTo>
                    <a:pt x="1245" y="5003"/>
                    <a:pt x="1271" y="5056"/>
                    <a:pt x="1324" y="5069"/>
                  </a:cubicBezTo>
                  <a:cubicBezTo>
                    <a:pt x="1377" y="5082"/>
                    <a:pt x="1417" y="5096"/>
                    <a:pt x="1456" y="5096"/>
                  </a:cubicBezTo>
                  <a:lnTo>
                    <a:pt x="2965" y="5096"/>
                  </a:lnTo>
                  <a:cubicBezTo>
                    <a:pt x="3045" y="5096"/>
                    <a:pt x="3111" y="5082"/>
                    <a:pt x="3164" y="5069"/>
                  </a:cubicBezTo>
                  <a:cubicBezTo>
                    <a:pt x="3217" y="5043"/>
                    <a:pt x="3230" y="5003"/>
                    <a:pt x="3230" y="4937"/>
                  </a:cubicBezTo>
                  <a:cubicBezTo>
                    <a:pt x="3230" y="4884"/>
                    <a:pt x="3217" y="4844"/>
                    <a:pt x="3164" y="4818"/>
                  </a:cubicBezTo>
                  <a:cubicBezTo>
                    <a:pt x="3124" y="4804"/>
                    <a:pt x="3058" y="4791"/>
                    <a:pt x="2965" y="4791"/>
                  </a:cubicBezTo>
                  <a:cubicBezTo>
                    <a:pt x="2912" y="4791"/>
                    <a:pt x="2859" y="4791"/>
                    <a:pt x="2793" y="4778"/>
                  </a:cubicBezTo>
                  <a:cubicBezTo>
                    <a:pt x="2740" y="4778"/>
                    <a:pt x="2714" y="4738"/>
                    <a:pt x="2714" y="4699"/>
                  </a:cubicBezTo>
                  <a:cubicBezTo>
                    <a:pt x="2714" y="4672"/>
                    <a:pt x="2714" y="4619"/>
                    <a:pt x="2714" y="4527"/>
                  </a:cubicBezTo>
                  <a:cubicBezTo>
                    <a:pt x="2727" y="4447"/>
                    <a:pt x="2727" y="4341"/>
                    <a:pt x="2727" y="4235"/>
                  </a:cubicBezTo>
                  <a:cubicBezTo>
                    <a:pt x="2740" y="4129"/>
                    <a:pt x="2740" y="4010"/>
                    <a:pt x="2753" y="3904"/>
                  </a:cubicBezTo>
                  <a:cubicBezTo>
                    <a:pt x="2753" y="3785"/>
                    <a:pt x="2767" y="3679"/>
                    <a:pt x="2767" y="3587"/>
                  </a:cubicBezTo>
                  <a:lnTo>
                    <a:pt x="3230" y="3587"/>
                  </a:lnTo>
                  <a:cubicBezTo>
                    <a:pt x="3256" y="3587"/>
                    <a:pt x="3296" y="3574"/>
                    <a:pt x="3336" y="3547"/>
                  </a:cubicBezTo>
                  <a:cubicBezTo>
                    <a:pt x="3389" y="3534"/>
                    <a:pt x="3415" y="3481"/>
                    <a:pt x="3415" y="3415"/>
                  </a:cubicBezTo>
                  <a:cubicBezTo>
                    <a:pt x="3415" y="3349"/>
                    <a:pt x="3389" y="3296"/>
                    <a:pt x="3349" y="3269"/>
                  </a:cubicBezTo>
                  <a:cubicBezTo>
                    <a:pt x="3309" y="3229"/>
                    <a:pt x="3256" y="3216"/>
                    <a:pt x="3190" y="3203"/>
                  </a:cubicBezTo>
                  <a:lnTo>
                    <a:pt x="2793" y="3177"/>
                  </a:lnTo>
                  <a:cubicBezTo>
                    <a:pt x="2793" y="3031"/>
                    <a:pt x="2793" y="2846"/>
                    <a:pt x="2806" y="2647"/>
                  </a:cubicBezTo>
                  <a:cubicBezTo>
                    <a:pt x="2806" y="2435"/>
                    <a:pt x="2820" y="2224"/>
                    <a:pt x="2833" y="1999"/>
                  </a:cubicBezTo>
                  <a:cubicBezTo>
                    <a:pt x="2846" y="1774"/>
                    <a:pt x="2859" y="1549"/>
                    <a:pt x="2873" y="1337"/>
                  </a:cubicBezTo>
                  <a:cubicBezTo>
                    <a:pt x="2899" y="1112"/>
                    <a:pt x="2912" y="927"/>
                    <a:pt x="2926" y="755"/>
                  </a:cubicBezTo>
                  <a:cubicBezTo>
                    <a:pt x="2939" y="569"/>
                    <a:pt x="2952" y="424"/>
                    <a:pt x="2952" y="318"/>
                  </a:cubicBezTo>
                  <a:cubicBezTo>
                    <a:pt x="2965" y="199"/>
                    <a:pt x="2965" y="146"/>
                    <a:pt x="2965" y="132"/>
                  </a:cubicBezTo>
                  <a:cubicBezTo>
                    <a:pt x="2965" y="93"/>
                    <a:pt x="2952" y="53"/>
                    <a:pt x="2899" y="40"/>
                  </a:cubicBezTo>
                  <a:cubicBezTo>
                    <a:pt x="2846" y="13"/>
                    <a:pt x="2780" y="0"/>
                    <a:pt x="2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6504149" y="2700815"/>
              <a:ext cx="177804" cy="287515"/>
            </a:xfrm>
            <a:custGeom>
              <a:rect b="b" l="l" r="r" t="t"/>
              <a:pathLst>
                <a:path extrusionOk="0" h="5202" w="3217">
                  <a:moveTo>
                    <a:pt x="1668" y="0"/>
                  </a:moveTo>
                  <a:cubicBezTo>
                    <a:pt x="1417" y="0"/>
                    <a:pt x="1192" y="53"/>
                    <a:pt x="1007" y="159"/>
                  </a:cubicBezTo>
                  <a:cubicBezTo>
                    <a:pt x="808" y="265"/>
                    <a:pt x="649" y="384"/>
                    <a:pt x="517" y="530"/>
                  </a:cubicBezTo>
                  <a:cubicBezTo>
                    <a:pt x="385" y="662"/>
                    <a:pt x="279" y="808"/>
                    <a:pt x="212" y="967"/>
                  </a:cubicBezTo>
                  <a:cubicBezTo>
                    <a:pt x="146" y="1112"/>
                    <a:pt x="120" y="1231"/>
                    <a:pt x="120" y="1337"/>
                  </a:cubicBezTo>
                  <a:cubicBezTo>
                    <a:pt x="120" y="1350"/>
                    <a:pt x="120" y="1377"/>
                    <a:pt x="120" y="1417"/>
                  </a:cubicBezTo>
                  <a:cubicBezTo>
                    <a:pt x="120" y="1456"/>
                    <a:pt x="133" y="1509"/>
                    <a:pt x="146" y="1549"/>
                  </a:cubicBezTo>
                  <a:cubicBezTo>
                    <a:pt x="173" y="1589"/>
                    <a:pt x="199" y="1628"/>
                    <a:pt x="239" y="1655"/>
                  </a:cubicBezTo>
                  <a:cubicBezTo>
                    <a:pt x="279" y="1695"/>
                    <a:pt x="332" y="1708"/>
                    <a:pt x="398" y="1708"/>
                  </a:cubicBezTo>
                  <a:cubicBezTo>
                    <a:pt x="504" y="1708"/>
                    <a:pt x="583" y="1681"/>
                    <a:pt x="649" y="1628"/>
                  </a:cubicBezTo>
                  <a:cubicBezTo>
                    <a:pt x="715" y="1575"/>
                    <a:pt x="742" y="1509"/>
                    <a:pt x="742" y="1417"/>
                  </a:cubicBezTo>
                  <a:cubicBezTo>
                    <a:pt x="742" y="1377"/>
                    <a:pt x="729" y="1350"/>
                    <a:pt x="715" y="1324"/>
                  </a:cubicBezTo>
                  <a:cubicBezTo>
                    <a:pt x="702" y="1297"/>
                    <a:pt x="689" y="1271"/>
                    <a:pt x="662" y="1258"/>
                  </a:cubicBezTo>
                  <a:lnTo>
                    <a:pt x="623" y="1192"/>
                  </a:lnTo>
                  <a:cubicBezTo>
                    <a:pt x="610" y="1165"/>
                    <a:pt x="596" y="1139"/>
                    <a:pt x="596" y="1112"/>
                  </a:cubicBezTo>
                  <a:cubicBezTo>
                    <a:pt x="596" y="1072"/>
                    <a:pt x="623" y="1020"/>
                    <a:pt x="662" y="940"/>
                  </a:cubicBezTo>
                  <a:cubicBezTo>
                    <a:pt x="715" y="861"/>
                    <a:pt x="782" y="781"/>
                    <a:pt x="874" y="702"/>
                  </a:cubicBezTo>
                  <a:cubicBezTo>
                    <a:pt x="954" y="609"/>
                    <a:pt x="1060" y="543"/>
                    <a:pt x="1192" y="477"/>
                  </a:cubicBezTo>
                  <a:cubicBezTo>
                    <a:pt x="1311" y="411"/>
                    <a:pt x="1457" y="384"/>
                    <a:pt x="1602" y="384"/>
                  </a:cubicBezTo>
                  <a:cubicBezTo>
                    <a:pt x="1774" y="384"/>
                    <a:pt x="1907" y="411"/>
                    <a:pt x="2012" y="464"/>
                  </a:cubicBezTo>
                  <a:cubicBezTo>
                    <a:pt x="2132" y="517"/>
                    <a:pt x="2224" y="596"/>
                    <a:pt x="2290" y="675"/>
                  </a:cubicBezTo>
                  <a:cubicBezTo>
                    <a:pt x="2357" y="768"/>
                    <a:pt x="2410" y="861"/>
                    <a:pt x="2436" y="967"/>
                  </a:cubicBezTo>
                  <a:cubicBezTo>
                    <a:pt x="2462" y="1059"/>
                    <a:pt x="2489" y="1165"/>
                    <a:pt x="2489" y="1258"/>
                  </a:cubicBezTo>
                  <a:cubicBezTo>
                    <a:pt x="2489" y="1470"/>
                    <a:pt x="2449" y="1681"/>
                    <a:pt x="2370" y="1906"/>
                  </a:cubicBezTo>
                  <a:cubicBezTo>
                    <a:pt x="2290" y="2131"/>
                    <a:pt x="2198" y="2370"/>
                    <a:pt x="2065" y="2595"/>
                  </a:cubicBezTo>
                  <a:cubicBezTo>
                    <a:pt x="1946" y="2833"/>
                    <a:pt x="1801" y="3058"/>
                    <a:pt x="1629" y="3296"/>
                  </a:cubicBezTo>
                  <a:cubicBezTo>
                    <a:pt x="1470" y="3521"/>
                    <a:pt x="1298" y="3733"/>
                    <a:pt x="1126" y="3931"/>
                  </a:cubicBezTo>
                  <a:cubicBezTo>
                    <a:pt x="954" y="4130"/>
                    <a:pt x="782" y="4315"/>
                    <a:pt x="610" y="4487"/>
                  </a:cubicBezTo>
                  <a:cubicBezTo>
                    <a:pt x="437" y="4646"/>
                    <a:pt x="279" y="4778"/>
                    <a:pt x="133" y="4884"/>
                  </a:cubicBezTo>
                  <a:cubicBezTo>
                    <a:pt x="93" y="4924"/>
                    <a:pt x="67" y="4950"/>
                    <a:pt x="40" y="4964"/>
                  </a:cubicBezTo>
                  <a:cubicBezTo>
                    <a:pt x="14" y="4990"/>
                    <a:pt x="1" y="5017"/>
                    <a:pt x="1" y="5043"/>
                  </a:cubicBezTo>
                  <a:cubicBezTo>
                    <a:pt x="1" y="5083"/>
                    <a:pt x="14" y="5109"/>
                    <a:pt x="40" y="5149"/>
                  </a:cubicBezTo>
                  <a:cubicBezTo>
                    <a:pt x="67" y="5189"/>
                    <a:pt x="120" y="5202"/>
                    <a:pt x="186" y="5202"/>
                  </a:cubicBezTo>
                  <a:cubicBezTo>
                    <a:pt x="239" y="5202"/>
                    <a:pt x="292" y="5189"/>
                    <a:pt x="345" y="5175"/>
                  </a:cubicBezTo>
                  <a:cubicBezTo>
                    <a:pt x="385" y="5162"/>
                    <a:pt x="424" y="5136"/>
                    <a:pt x="437" y="5122"/>
                  </a:cubicBezTo>
                  <a:lnTo>
                    <a:pt x="1510" y="5122"/>
                  </a:lnTo>
                  <a:cubicBezTo>
                    <a:pt x="1642" y="5122"/>
                    <a:pt x="1774" y="5122"/>
                    <a:pt x="1893" y="5136"/>
                  </a:cubicBezTo>
                  <a:lnTo>
                    <a:pt x="2674" y="5136"/>
                  </a:lnTo>
                  <a:cubicBezTo>
                    <a:pt x="2701" y="5136"/>
                    <a:pt x="2727" y="5122"/>
                    <a:pt x="2767" y="5109"/>
                  </a:cubicBezTo>
                  <a:cubicBezTo>
                    <a:pt x="2807" y="5083"/>
                    <a:pt x="2833" y="5043"/>
                    <a:pt x="2873" y="5003"/>
                  </a:cubicBezTo>
                  <a:cubicBezTo>
                    <a:pt x="2979" y="4805"/>
                    <a:pt x="3058" y="4659"/>
                    <a:pt x="3124" y="4567"/>
                  </a:cubicBezTo>
                  <a:cubicBezTo>
                    <a:pt x="3177" y="4461"/>
                    <a:pt x="3217" y="4394"/>
                    <a:pt x="3217" y="4355"/>
                  </a:cubicBezTo>
                  <a:cubicBezTo>
                    <a:pt x="3217" y="4315"/>
                    <a:pt x="3190" y="4275"/>
                    <a:pt x="3151" y="4262"/>
                  </a:cubicBezTo>
                  <a:cubicBezTo>
                    <a:pt x="3111" y="4236"/>
                    <a:pt x="3071" y="4222"/>
                    <a:pt x="3032" y="4222"/>
                  </a:cubicBezTo>
                  <a:cubicBezTo>
                    <a:pt x="2965" y="4222"/>
                    <a:pt x="2926" y="4249"/>
                    <a:pt x="2899" y="4275"/>
                  </a:cubicBezTo>
                  <a:cubicBezTo>
                    <a:pt x="2873" y="4302"/>
                    <a:pt x="2846" y="4342"/>
                    <a:pt x="2820" y="4368"/>
                  </a:cubicBezTo>
                  <a:lnTo>
                    <a:pt x="2661" y="4619"/>
                  </a:lnTo>
                  <a:cubicBezTo>
                    <a:pt x="2621" y="4672"/>
                    <a:pt x="2595" y="4712"/>
                    <a:pt x="2568" y="4725"/>
                  </a:cubicBezTo>
                  <a:cubicBezTo>
                    <a:pt x="2555" y="4739"/>
                    <a:pt x="2529" y="4752"/>
                    <a:pt x="2502" y="4752"/>
                  </a:cubicBezTo>
                  <a:lnTo>
                    <a:pt x="2251" y="4752"/>
                  </a:lnTo>
                  <a:cubicBezTo>
                    <a:pt x="2132" y="4752"/>
                    <a:pt x="1973" y="4739"/>
                    <a:pt x="1801" y="4739"/>
                  </a:cubicBezTo>
                  <a:lnTo>
                    <a:pt x="1285" y="4739"/>
                  </a:lnTo>
                  <a:cubicBezTo>
                    <a:pt x="1099" y="4725"/>
                    <a:pt x="954" y="4725"/>
                    <a:pt x="821" y="4712"/>
                  </a:cubicBezTo>
                  <a:cubicBezTo>
                    <a:pt x="940" y="4606"/>
                    <a:pt x="1073" y="4474"/>
                    <a:pt x="1232" y="4315"/>
                  </a:cubicBezTo>
                  <a:cubicBezTo>
                    <a:pt x="1377" y="4156"/>
                    <a:pt x="1536" y="3984"/>
                    <a:pt x="1695" y="3799"/>
                  </a:cubicBezTo>
                  <a:cubicBezTo>
                    <a:pt x="1854" y="3614"/>
                    <a:pt x="1999" y="3415"/>
                    <a:pt x="2145" y="3203"/>
                  </a:cubicBezTo>
                  <a:cubicBezTo>
                    <a:pt x="2304" y="2992"/>
                    <a:pt x="2436" y="2780"/>
                    <a:pt x="2555" y="2568"/>
                  </a:cubicBezTo>
                  <a:cubicBezTo>
                    <a:pt x="2674" y="2343"/>
                    <a:pt x="2767" y="2131"/>
                    <a:pt x="2833" y="1920"/>
                  </a:cubicBezTo>
                  <a:cubicBezTo>
                    <a:pt x="2912" y="1695"/>
                    <a:pt x="2952" y="1483"/>
                    <a:pt x="2952" y="1271"/>
                  </a:cubicBezTo>
                  <a:cubicBezTo>
                    <a:pt x="2952" y="1099"/>
                    <a:pt x="2926" y="940"/>
                    <a:pt x="2873" y="781"/>
                  </a:cubicBezTo>
                  <a:cubicBezTo>
                    <a:pt x="2833" y="622"/>
                    <a:pt x="2754" y="490"/>
                    <a:pt x="2661" y="384"/>
                  </a:cubicBezTo>
                  <a:cubicBezTo>
                    <a:pt x="2555" y="265"/>
                    <a:pt x="2423" y="172"/>
                    <a:pt x="2264" y="106"/>
                  </a:cubicBezTo>
                  <a:cubicBezTo>
                    <a:pt x="2105" y="40"/>
                    <a:pt x="1907"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6"/>
            <p:cNvSpPr/>
            <p:nvPr/>
          </p:nvSpPr>
          <p:spPr>
            <a:xfrm>
              <a:off x="6708261" y="2850763"/>
              <a:ext cx="40292" cy="139778"/>
            </a:xfrm>
            <a:custGeom>
              <a:rect b="b" l="l" r="r" t="t"/>
              <a:pathLst>
                <a:path extrusionOk="0" h="2529" w="729">
                  <a:moveTo>
                    <a:pt x="371" y="1"/>
                  </a:moveTo>
                  <a:cubicBezTo>
                    <a:pt x="305" y="1"/>
                    <a:pt x="252" y="14"/>
                    <a:pt x="199" y="40"/>
                  </a:cubicBezTo>
                  <a:cubicBezTo>
                    <a:pt x="159" y="54"/>
                    <a:pt x="119" y="80"/>
                    <a:pt x="93" y="120"/>
                  </a:cubicBezTo>
                  <a:cubicBezTo>
                    <a:pt x="53" y="146"/>
                    <a:pt x="40" y="186"/>
                    <a:pt x="27" y="226"/>
                  </a:cubicBezTo>
                  <a:cubicBezTo>
                    <a:pt x="14" y="265"/>
                    <a:pt x="0" y="305"/>
                    <a:pt x="0" y="331"/>
                  </a:cubicBezTo>
                  <a:cubicBezTo>
                    <a:pt x="0" y="411"/>
                    <a:pt x="40" y="490"/>
                    <a:pt x="93" y="556"/>
                  </a:cubicBezTo>
                  <a:cubicBezTo>
                    <a:pt x="146" y="623"/>
                    <a:pt x="225" y="662"/>
                    <a:pt x="358" y="662"/>
                  </a:cubicBezTo>
                  <a:cubicBezTo>
                    <a:pt x="477" y="662"/>
                    <a:pt x="569" y="623"/>
                    <a:pt x="636" y="556"/>
                  </a:cubicBezTo>
                  <a:cubicBezTo>
                    <a:pt x="702" y="490"/>
                    <a:pt x="728" y="411"/>
                    <a:pt x="728" y="318"/>
                  </a:cubicBezTo>
                  <a:cubicBezTo>
                    <a:pt x="728" y="252"/>
                    <a:pt x="702" y="173"/>
                    <a:pt x="649" y="106"/>
                  </a:cubicBezTo>
                  <a:cubicBezTo>
                    <a:pt x="583" y="27"/>
                    <a:pt x="490" y="1"/>
                    <a:pt x="371" y="1"/>
                  </a:cubicBezTo>
                  <a:close/>
                  <a:moveTo>
                    <a:pt x="371" y="1867"/>
                  </a:moveTo>
                  <a:cubicBezTo>
                    <a:pt x="305" y="1867"/>
                    <a:pt x="252" y="1880"/>
                    <a:pt x="199" y="1906"/>
                  </a:cubicBezTo>
                  <a:cubicBezTo>
                    <a:pt x="159" y="1920"/>
                    <a:pt x="119" y="1946"/>
                    <a:pt x="93" y="1986"/>
                  </a:cubicBezTo>
                  <a:cubicBezTo>
                    <a:pt x="53" y="2012"/>
                    <a:pt x="40" y="2052"/>
                    <a:pt x="27" y="2092"/>
                  </a:cubicBezTo>
                  <a:cubicBezTo>
                    <a:pt x="14" y="2131"/>
                    <a:pt x="0" y="2171"/>
                    <a:pt x="0" y="2211"/>
                  </a:cubicBezTo>
                  <a:cubicBezTo>
                    <a:pt x="0" y="2277"/>
                    <a:pt x="40" y="2356"/>
                    <a:pt x="93" y="2423"/>
                  </a:cubicBezTo>
                  <a:cubicBezTo>
                    <a:pt x="146" y="2502"/>
                    <a:pt x="225" y="2529"/>
                    <a:pt x="358" y="2529"/>
                  </a:cubicBezTo>
                  <a:cubicBezTo>
                    <a:pt x="477" y="2529"/>
                    <a:pt x="569" y="2502"/>
                    <a:pt x="636" y="2423"/>
                  </a:cubicBezTo>
                  <a:cubicBezTo>
                    <a:pt x="702" y="2356"/>
                    <a:pt x="728" y="2277"/>
                    <a:pt x="728" y="2198"/>
                  </a:cubicBezTo>
                  <a:cubicBezTo>
                    <a:pt x="728" y="2118"/>
                    <a:pt x="702" y="2039"/>
                    <a:pt x="649" y="1973"/>
                  </a:cubicBezTo>
                  <a:cubicBezTo>
                    <a:pt x="583" y="1906"/>
                    <a:pt x="490" y="1867"/>
                    <a:pt x="371" y="18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6"/>
            <p:cNvSpPr/>
            <p:nvPr/>
          </p:nvSpPr>
          <p:spPr>
            <a:xfrm>
              <a:off x="6771877" y="2701534"/>
              <a:ext cx="169789" cy="292655"/>
            </a:xfrm>
            <a:custGeom>
              <a:rect b="b" l="l" r="r" t="t"/>
              <a:pathLst>
                <a:path extrusionOk="0" h="5295" w="3072">
                  <a:moveTo>
                    <a:pt x="1642" y="371"/>
                  </a:moveTo>
                  <a:cubicBezTo>
                    <a:pt x="1814" y="371"/>
                    <a:pt x="1960" y="411"/>
                    <a:pt x="2079" y="477"/>
                  </a:cubicBezTo>
                  <a:cubicBezTo>
                    <a:pt x="2198" y="543"/>
                    <a:pt x="2304" y="636"/>
                    <a:pt x="2383" y="742"/>
                  </a:cubicBezTo>
                  <a:cubicBezTo>
                    <a:pt x="2463" y="848"/>
                    <a:pt x="2529" y="954"/>
                    <a:pt x="2555" y="1086"/>
                  </a:cubicBezTo>
                  <a:cubicBezTo>
                    <a:pt x="2595" y="1218"/>
                    <a:pt x="2621" y="1337"/>
                    <a:pt x="2621" y="1443"/>
                  </a:cubicBezTo>
                  <a:cubicBezTo>
                    <a:pt x="2621" y="1562"/>
                    <a:pt x="2595" y="1682"/>
                    <a:pt x="2542" y="1814"/>
                  </a:cubicBezTo>
                  <a:cubicBezTo>
                    <a:pt x="2502" y="1946"/>
                    <a:pt x="2436" y="2065"/>
                    <a:pt x="2343" y="2184"/>
                  </a:cubicBezTo>
                  <a:cubicBezTo>
                    <a:pt x="2238" y="2304"/>
                    <a:pt x="2118" y="2409"/>
                    <a:pt x="1973" y="2489"/>
                  </a:cubicBezTo>
                  <a:cubicBezTo>
                    <a:pt x="1841" y="2582"/>
                    <a:pt x="1668" y="2621"/>
                    <a:pt x="1457" y="2621"/>
                  </a:cubicBezTo>
                  <a:cubicBezTo>
                    <a:pt x="1311" y="2621"/>
                    <a:pt x="1179" y="2595"/>
                    <a:pt x="1060" y="2542"/>
                  </a:cubicBezTo>
                  <a:cubicBezTo>
                    <a:pt x="941" y="2489"/>
                    <a:pt x="835" y="2409"/>
                    <a:pt x="742" y="2317"/>
                  </a:cubicBezTo>
                  <a:cubicBezTo>
                    <a:pt x="663" y="2224"/>
                    <a:pt x="596" y="2105"/>
                    <a:pt x="543" y="1986"/>
                  </a:cubicBezTo>
                  <a:cubicBezTo>
                    <a:pt x="491" y="1854"/>
                    <a:pt x="464" y="1721"/>
                    <a:pt x="464" y="1562"/>
                  </a:cubicBezTo>
                  <a:cubicBezTo>
                    <a:pt x="464" y="1351"/>
                    <a:pt x="504" y="1179"/>
                    <a:pt x="557" y="1033"/>
                  </a:cubicBezTo>
                  <a:cubicBezTo>
                    <a:pt x="623" y="874"/>
                    <a:pt x="716" y="755"/>
                    <a:pt x="821" y="662"/>
                  </a:cubicBezTo>
                  <a:cubicBezTo>
                    <a:pt x="927" y="557"/>
                    <a:pt x="1046" y="490"/>
                    <a:pt x="1192" y="437"/>
                  </a:cubicBezTo>
                  <a:cubicBezTo>
                    <a:pt x="1338" y="398"/>
                    <a:pt x="1483" y="371"/>
                    <a:pt x="1642" y="371"/>
                  </a:cubicBezTo>
                  <a:close/>
                  <a:moveTo>
                    <a:pt x="1589" y="1"/>
                  </a:moveTo>
                  <a:cubicBezTo>
                    <a:pt x="1298" y="1"/>
                    <a:pt x="1060" y="40"/>
                    <a:pt x="861" y="146"/>
                  </a:cubicBezTo>
                  <a:cubicBezTo>
                    <a:pt x="663" y="239"/>
                    <a:pt x="491" y="358"/>
                    <a:pt x="371" y="504"/>
                  </a:cubicBezTo>
                  <a:cubicBezTo>
                    <a:pt x="239" y="649"/>
                    <a:pt x="146" y="821"/>
                    <a:pt x="93" y="1007"/>
                  </a:cubicBezTo>
                  <a:cubicBezTo>
                    <a:pt x="27" y="1192"/>
                    <a:pt x="1" y="1364"/>
                    <a:pt x="1" y="1536"/>
                  </a:cubicBezTo>
                  <a:cubicBezTo>
                    <a:pt x="1" y="1761"/>
                    <a:pt x="41" y="1959"/>
                    <a:pt x="107" y="2145"/>
                  </a:cubicBezTo>
                  <a:cubicBezTo>
                    <a:pt x="186" y="2330"/>
                    <a:pt x="279" y="2489"/>
                    <a:pt x="398" y="2621"/>
                  </a:cubicBezTo>
                  <a:cubicBezTo>
                    <a:pt x="517" y="2754"/>
                    <a:pt x="663" y="2846"/>
                    <a:pt x="821" y="2926"/>
                  </a:cubicBezTo>
                  <a:cubicBezTo>
                    <a:pt x="980" y="2992"/>
                    <a:pt x="1152" y="3031"/>
                    <a:pt x="1338" y="3031"/>
                  </a:cubicBezTo>
                  <a:cubicBezTo>
                    <a:pt x="1430" y="3031"/>
                    <a:pt x="1536" y="3018"/>
                    <a:pt x="1655" y="2992"/>
                  </a:cubicBezTo>
                  <a:cubicBezTo>
                    <a:pt x="1761" y="2965"/>
                    <a:pt x="1880" y="2926"/>
                    <a:pt x="1986" y="2886"/>
                  </a:cubicBezTo>
                  <a:cubicBezTo>
                    <a:pt x="2092" y="2833"/>
                    <a:pt x="2198" y="2767"/>
                    <a:pt x="2291" y="2701"/>
                  </a:cubicBezTo>
                  <a:cubicBezTo>
                    <a:pt x="2396" y="2621"/>
                    <a:pt x="2476" y="2529"/>
                    <a:pt x="2555" y="2423"/>
                  </a:cubicBezTo>
                  <a:lnTo>
                    <a:pt x="2555" y="2423"/>
                  </a:lnTo>
                  <a:cubicBezTo>
                    <a:pt x="2516" y="2648"/>
                    <a:pt x="2436" y="2886"/>
                    <a:pt x="2343" y="3124"/>
                  </a:cubicBezTo>
                  <a:cubicBezTo>
                    <a:pt x="2251" y="3362"/>
                    <a:pt x="2132" y="3601"/>
                    <a:pt x="1986" y="3839"/>
                  </a:cubicBezTo>
                  <a:cubicBezTo>
                    <a:pt x="1841" y="4064"/>
                    <a:pt x="1695" y="4276"/>
                    <a:pt x="1523" y="4474"/>
                  </a:cubicBezTo>
                  <a:cubicBezTo>
                    <a:pt x="1351" y="4659"/>
                    <a:pt x="1166" y="4818"/>
                    <a:pt x="967" y="4951"/>
                  </a:cubicBezTo>
                  <a:cubicBezTo>
                    <a:pt x="927" y="4977"/>
                    <a:pt x="888" y="5017"/>
                    <a:pt x="874" y="5030"/>
                  </a:cubicBezTo>
                  <a:cubicBezTo>
                    <a:pt x="848" y="5056"/>
                    <a:pt x="835" y="5096"/>
                    <a:pt x="835" y="5136"/>
                  </a:cubicBezTo>
                  <a:cubicBezTo>
                    <a:pt x="835" y="5202"/>
                    <a:pt x="848" y="5242"/>
                    <a:pt x="901" y="5255"/>
                  </a:cubicBezTo>
                  <a:cubicBezTo>
                    <a:pt x="941" y="5281"/>
                    <a:pt x="980" y="5295"/>
                    <a:pt x="1020" y="5295"/>
                  </a:cubicBezTo>
                  <a:cubicBezTo>
                    <a:pt x="1073" y="5295"/>
                    <a:pt x="1126" y="5281"/>
                    <a:pt x="1166" y="5268"/>
                  </a:cubicBezTo>
                  <a:cubicBezTo>
                    <a:pt x="1218" y="5242"/>
                    <a:pt x="1258" y="5215"/>
                    <a:pt x="1311" y="5176"/>
                  </a:cubicBezTo>
                  <a:cubicBezTo>
                    <a:pt x="1470" y="5043"/>
                    <a:pt x="1642" y="4871"/>
                    <a:pt x="1854" y="4659"/>
                  </a:cubicBezTo>
                  <a:cubicBezTo>
                    <a:pt x="2052" y="4434"/>
                    <a:pt x="2251" y="4143"/>
                    <a:pt x="2449" y="3786"/>
                  </a:cubicBezTo>
                  <a:cubicBezTo>
                    <a:pt x="2529" y="3640"/>
                    <a:pt x="2608" y="3468"/>
                    <a:pt x="2688" y="3283"/>
                  </a:cubicBezTo>
                  <a:cubicBezTo>
                    <a:pt x="2754" y="3111"/>
                    <a:pt x="2820" y="2912"/>
                    <a:pt x="2886" y="2714"/>
                  </a:cubicBezTo>
                  <a:cubicBezTo>
                    <a:pt x="2939" y="2515"/>
                    <a:pt x="2979" y="2304"/>
                    <a:pt x="3018" y="2092"/>
                  </a:cubicBezTo>
                  <a:cubicBezTo>
                    <a:pt x="3058" y="1893"/>
                    <a:pt x="3071" y="1682"/>
                    <a:pt x="3071" y="1470"/>
                  </a:cubicBezTo>
                  <a:cubicBezTo>
                    <a:pt x="3071" y="1337"/>
                    <a:pt x="3045" y="1179"/>
                    <a:pt x="3005" y="1007"/>
                  </a:cubicBezTo>
                  <a:cubicBezTo>
                    <a:pt x="2966" y="834"/>
                    <a:pt x="2899" y="676"/>
                    <a:pt x="2780" y="530"/>
                  </a:cubicBezTo>
                  <a:cubicBezTo>
                    <a:pt x="2674" y="371"/>
                    <a:pt x="2529" y="252"/>
                    <a:pt x="2330" y="159"/>
                  </a:cubicBezTo>
                  <a:cubicBezTo>
                    <a:pt x="2132" y="54"/>
                    <a:pt x="1893" y="1"/>
                    <a:pt x="15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grpSp>
        <p:nvGrpSpPr>
          <p:cNvPr id="1616" name="Google Shape;1616;p47"/>
          <p:cNvGrpSpPr/>
          <p:nvPr/>
        </p:nvGrpSpPr>
        <p:grpSpPr>
          <a:xfrm>
            <a:off x="229676" y="1787953"/>
            <a:ext cx="5799752" cy="3420423"/>
            <a:chOff x="229676" y="1787953"/>
            <a:chExt cx="5799752" cy="3420423"/>
          </a:xfrm>
        </p:grpSpPr>
        <p:grpSp>
          <p:nvGrpSpPr>
            <p:cNvPr id="1617" name="Google Shape;1617;p47"/>
            <p:cNvGrpSpPr/>
            <p:nvPr/>
          </p:nvGrpSpPr>
          <p:grpSpPr>
            <a:xfrm>
              <a:off x="229676" y="1787953"/>
              <a:ext cx="5799752" cy="3420423"/>
              <a:chOff x="229676" y="1940353"/>
              <a:chExt cx="5799752" cy="3420423"/>
            </a:xfrm>
          </p:grpSpPr>
          <p:grpSp>
            <p:nvGrpSpPr>
              <p:cNvPr id="1618" name="Google Shape;1618;p47"/>
              <p:cNvGrpSpPr/>
              <p:nvPr/>
            </p:nvGrpSpPr>
            <p:grpSpPr>
              <a:xfrm>
                <a:off x="3858714" y="2406127"/>
                <a:ext cx="960113" cy="1725590"/>
                <a:chOff x="6601682" y="1645167"/>
                <a:chExt cx="1298678" cy="2334402"/>
              </a:xfrm>
            </p:grpSpPr>
            <p:sp>
              <p:nvSpPr>
                <p:cNvPr id="1619" name="Google Shape;1619;p47"/>
                <p:cNvSpPr/>
                <p:nvPr/>
              </p:nvSpPr>
              <p:spPr>
                <a:xfrm>
                  <a:off x="6630137" y="1645167"/>
                  <a:ext cx="1270223" cy="2334402"/>
                </a:xfrm>
                <a:custGeom>
                  <a:rect b="b" l="l" r="r" t="t"/>
                  <a:pathLst>
                    <a:path extrusionOk="0" h="124286" w="67628">
                      <a:moveTo>
                        <a:pt x="63151" y="16282"/>
                      </a:moveTo>
                      <a:cubicBezTo>
                        <a:pt x="63939" y="16282"/>
                        <a:pt x="64581" y="16922"/>
                        <a:pt x="64581" y="17712"/>
                      </a:cubicBezTo>
                      <a:lnTo>
                        <a:pt x="64581" y="107980"/>
                      </a:lnTo>
                      <a:cubicBezTo>
                        <a:pt x="64581" y="108770"/>
                        <a:pt x="63941" y="109410"/>
                        <a:pt x="63151" y="109410"/>
                      </a:cubicBezTo>
                      <a:lnTo>
                        <a:pt x="4480" y="109410"/>
                      </a:lnTo>
                      <a:cubicBezTo>
                        <a:pt x="3689" y="109410"/>
                        <a:pt x="3050" y="108770"/>
                        <a:pt x="3050" y="107980"/>
                      </a:cubicBezTo>
                      <a:lnTo>
                        <a:pt x="3050" y="17712"/>
                      </a:lnTo>
                      <a:cubicBezTo>
                        <a:pt x="3050" y="16922"/>
                        <a:pt x="3689" y="16282"/>
                        <a:pt x="4480" y="16282"/>
                      </a:cubicBezTo>
                      <a:close/>
                      <a:moveTo>
                        <a:pt x="5872" y="1"/>
                      </a:moveTo>
                      <a:cubicBezTo>
                        <a:pt x="2629" y="1"/>
                        <a:pt x="1" y="2627"/>
                        <a:pt x="1" y="5870"/>
                      </a:cubicBezTo>
                      <a:lnTo>
                        <a:pt x="1" y="118416"/>
                      </a:lnTo>
                      <a:cubicBezTo>
                        <a:pt x="1" y="121657"/>
                        <a:pt x="2629" y="124285"/>
                        <a:pt x="5872" y="124285"/>
                      </a:cubicBezTo>
                      <a:lnTo>
                        <a:pt x="61759" y="124285"/>
                      </a:lnTo>
                      <a:cubicBezTo>
                        <a:pt x="65000" y="124285"/>
                        <a:pt x="67628" y="121657"/>
                        <a:pt x="67628" y="118416"/>
                      </a:cubicBezTo>
                      <a:lnTo>
                        <a:pt x="67628" y="5870"/>
                      </a:lnTo>
                      <a:cubicBezTo>
                        <a:pt x="67628" y="2627"/>
                        <a:pt x="65000" y="1"/>
                        <a:pt x="617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7"/>
                <p:cNvSpPr/>
                <p:nvPr/>
              </p:nvSpPr>
              <p:spPr>
                <a:xfrm>
                  <a:off x="6601682" y="2058532"/>
                  <a:ext cx="28474" cy="91377"/>
                </a:xfrm>
                <a:custGeom>
                  <a:rect b="b" l="l" r="r" t="t"/>
                  <a:pathLst>
                    <a:path extrusionOk="0" h="4865" w="1516">
                      <a:moveTo>
                        <a:pt x="7" y="0"/>
                      </a:moveTo>
                      <a:cubicBezTo>
                        <a:pt x="5" y="0"/>
                        <a:pt x="4" y="4"/>
                        <a:pt x="0" y="4"/>
                      </a:cubicBezTo>
                      <a:lnTo>
                        <a:pt x="0" y="4860"/>
                      </a:lnTo>
                      <a:cubicBezTo>
                        <a:pt x="4" y="4860"/>
                        <a:pt x="5" y="4864"/>
                        <a:pt x="7" y="4864"/>
                      </a:cubicBezTo>
                      <a:lnTo>
                        <a:pt x="1516" y="4864"/>
                      </a:lnTo>
                      <a:lnTo>
                        <a:pt x="1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7"/>
                <p:cNvSpPr/>
                <p:nvPr/>
              </p:nvSpPr>
              <p:spPr>
                <a:xfrm>
                  <a:off x="6601682" y="2225264"/>
                  <a:ext cx="28474" cy="91377"/>
                </a:xfrm>
                <a:custGeom>
                  <a:rect b="b" l="l" r="r" t="t"/>
                  <a:pathLst>
                    <a:path extrusionOk="0" h="4865" w="1516">
                      <a:moveTo>
                        <a:pt x="7" y="0"/>
                      </a:moveTo>
                      <a:cubicBezTo>
                        <a:pt x="5" y="0"/>
                        <a:pt x="4" y="2"/>
                        <a:pt x="0" y="2"/>
                      </a:cubicBezTo>
                      <a:lnTo>
                        <a:pt x="0" y="4861"/>
                      </a:lnTo>
                      <a:cubicBezTo>
                        <a:pt x="4" y="4861"/>
                        <a:pt x="5" y="4864"/>
                        <a:pt x="7" y="4864"/>
                      </a:cubicBezTo>
                      <a:lnTo>
                        <a:pt x="1516" y="4864"/>
                      </a:lnTo>
                      <a:lnTo>
                        <a:pt x="15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7"/>
                <p:cNvSpPr/>
                <p:nvPr/>
              </p:nvSpPr>
              <p:spPr>
                <a:xfrm>
                  <a:off x="7176877" y="1726608"/>
                  <a:ext cx="176743" cy="37603"/>
                </a:xfrm>
                <a:custGeom>
                  <a:rect b="b" l="l" r="r" t="t"/>
                  <a:pathLst>
                    <a:path extrusionOk="0" h="2002" w="9410">
                      <a:moveTo>
                        <a:pt x="42" y="0"/>
                      </a:moveTo>
                      <a:cubicBezTo>
                        <a:pt x="19" y="0"/>
                        <a:pt x="1" y="18"/>
                        <a:pt x="1" y="42"/>
                      </a:cubicBezTo>
                      <a:lnTo>
                        <a:pt x="1" y="1962"/>
                      </a:lnTo>
                      <a:cubicBezTo>
                        <a:pt x="1" y="1984"/>
                        <a:pt x="19" y="2001"/>
                        <a:pt x="42" y="2001"/>
                      </a:cubicBezTo>
                      <a:lnTo>
                        <a:pt x="9371" y="2001"/>
                      </a:lnTo>
                      <a:cubicBezTo>
                        <a:pt x="9392" y="2001"/>
                        <a:pt x="9410" y="1984"/>
                        <a:pt x="9410" y="1962"/>
                      </a:cubicBezTo>
                      <a:lnTo>
                        <a:pt x="9410" y="42"/>
                      </a:lnTo>
                      <a:cubicBezTo>
                        <a:pt x="9410" y="18"/>
                        <a:pt x="9392" y="0"/>
                        <a:pt x="93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7"/>
                <p:cNvSpPr/>
                <p:nvPr/>
              </p:nvSpPr>
              <p:spPr>
                <a:xfrm>
                  <a:off x="7090628" y="1726608"/>
                  <a:ext cx="39086" cy="37603"/>
                </a:xfrm>
                <a:custGeom>
                  <a:rect b="b" l="l" r="r" t="t"/>
                  <a:pathLst>
                    <a:path extrusionOk="0" h="2002" w="2081">
                      <a:moveTo>
                        <a:pt x="1079" y="1"/>
                      </a:moveTo>
                      <a:cubicBezTo>
                        <a:pt x="819" y="1"/>
                        <a:pt x="563" y="103"/>
                        <a:pt x="372" y="294"/>
                      </a:cubicBezTo>
                      <a:cubicBezTo>
                        <a:pt x="87" y="579"/>
                        <a:pt x="1" y="1011"/>
                        <a:pt x="155" y="1383"/>
                      </a:cubicBezTo>
                      <a:cubicBezTo>
                        <a:pt x="311" y="1758"/>
                        <a:pt x="675" y="2001"/>
                        <a:pt x="1079" y="2001"/>
                      </a:cubicBezTo>
                      <a:cubicBezTo>
                        <a:pt x="1633" y="2001"/>
                        <a:pt x="2081" y="1554"/>
                        <a:pt x="2081" y="1002"/>
                      </a:cubicBezTo>
                      <a:cubicBezTo>
                        <a:pt x="2081" y="597"/>
                        <a:pt x="1837" y="231"/>
                        <a:pt x="1463" y="77"/>
                      </a:cubicBezTo>
                      <a:cubicBezTo>
                        <a:pt x="1339" y="26"/>
                        <a:pt x="1208" y="1"/>
                        <a:pt x="10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7"/>
                <p:cNvSpPr/>
                <p:nvPr/>
              </p:nvSpPr>
              <p:spPr>
                <a:xfrm>
                  <a:off x="7177816" y="3750685"/>
                  <a:ext cx="174865" cy="174865"/>
                </a:xfrm>
                <a:custGeom>
                  <a:rect b="b" l="l" r="r" t="t"/>
                  <a:pathLst>
                    <a:path extrusionOk="0" h="9310" w="9310">
                      <a:moveTo>
                        <a:pt x="4655" y="1"/>
                      </a:moveTo>
                      <a:cubicBezTo>
                        <a:pt x="2084" y="1"/>
                        <a:pt x="1" y="2084"/>
                        <a:pt x="1" y="4655"/>
                      </a:cubicBezTo>
                      <a:cubicBezTo>
                        <a:pt x="1" y="7226"/>
                        <a:pt x="2084" y="9310"/>
                        <a:pt x="4655" y="9310"/>
                      </a:cubicBezTo>
                      <a:cubicBezTo>
                        <a:pt x="7226" y="9310"/>
                        <a:pt x="9310" y="7226"/>
                        <a:pt x="9310" y="4655"/>
                      </a:cubicBezTo>
                      <a:cubicBezTo>
                        <a:pt x="9310" y="2084"/>
                        <a:pt x="7226" y="1"/>
                        <a:pt x="46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47"/>
              <p:cNvGrpSpPr/>
              <p:nvPr/>
            </p:nvGrpSpPr>
            <p:grpSpPr>
              <a:xfrm>
                <a:off x="811828" y="1940353"/>
                <a:ext cx="2649555" cy="2217808"/>
                <a:chOff x="811828" y="1797478"/>
                <a:chExt cx="2649555" cy="2217808"/>
              </a:xfrm>
            </p:grpSpPr>
            <p:sp>
              <p:nvSpPr>
                <p:cNvPr id="1626" name="Google Shape;1626;p47"/>
                <p:cNvSpPr/>
                <p:nvPr/>
              </p:nvSpPr>
              <p:spPr>
                <a:xfrm>
                  <a:off x="1861978" y="3415616"/>
                  <a:ext cx="549255" cy="599670"/>
                </a:xfrm>
                <a:custGeom>
                  <a:rect b="b" l="l" r="r" t="t"/>
                  <a:pathLst>
                    <a:path extrusionOk="0" h="20423" w="18706">
                      <a:moveTo>
                        <a:pt x="1849" y="1"/>
                      </a:moveTo>
                      <a:cubicBezTo>
                        <a:pt x="824" y="1"/>
                        <a:pt x="0" y="827"/>
                        <a:pt x="0" y="1850"/>
                      </a:cubicBezTo>
                      <a:lnTo>
                        <a:pt x="0" y="18574"/>
                      </a:lnTo>
                      <a:cubicBezTo>
                        <a:pt x="0" y="19599"/>
                        <a:pt x="824" y="20423"/>
                        <a:pt x="1849" y="20423"/>
                      </a:cubicBezTo>
                      <a:lnTo>
                        <a:pt x="16857" y="20423"/>
                      </a:lnTo>
                      <a:cubicBezTo>
                        <a:pt x="17882" y="20423"/>
                        <a:pt x="18706" y="19599"/>
                        <a:pt x="18706" y="18574"/>
                      </a:cubicBezTo>
                      <a:lnTo>
                        <a:pt x="18706" y="1850"/>
                      </a:lnTo>
                      <a:cubicBezTo>
                        <a:pt x="18706" y="827"/>
                        <a:pt x="17882" y="1"/>
                        <a:pt x="168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7"/>
                <p:cNvSpPr/>
                <p:nvPr/>
              </p:nvSpPr>
              <p:spPr>
                <a:xfrm>
                  <a:off x="811828" y="1797478"/>
                  <a:ext cx="2649555" cy="1857619"/>
                </a:xfrm>
                <a:custGeom>
                  <a:rect b="b" l="l" r="r" t="t"/>
                  <a:pathLst>
                    <a:path extrusionOk="0" h="63265" w="90236">
                      <a:moveTo>
                        <a:pt x="86539" y="0"/>
                      </a:moveTo>
                      <a:lnTo>
                        <a:pt x="3697" y="0"/>
                      </a:lnTo>
                      <a:cubicBezTo>
                        <a:pt x="1656" y="2"/>
                        <a:pt x="1" y="1656"/>
                        <a:pt x="1" y="3698"/>
                      </a:cubicBezTo>
                      <a:lnTo>
                        <a:pt x="1" y="59569"/>
                      </a:lnTo>
                      <a:cubicBezTo>
                        <a:pt x="1" y="61610"/>
                        <a:pt x="1656" y="63265"/>
                        <a:pt x="3697" y="63265"/>
                      </a:cubicBezTo>
                      <a:lnTo>
                        <a:pt x="86539" y="63265"/>
                      </a:lnTo>
                      <a:cubicBezTo>
                        <a:pt x="88580" y="63265"/>
                        <a:pt x="90235" y="61610"/>
                        <a:pt x="90235" y="59569"/>
                      </a:cubicBezTo>
                      <a:lnTo>
                        <a:pt x="90235" y="3698"/>
                      </a:lnTo>
                      <a:cubicBezTo>
                        <a:pt x="90235" y="1656"/>
                        <a:pt x="88580" y="2"/>
                        <a:pt x="86539" y="0"/>
                      </a:cubicBezTo>
                      <a:close/>
                      <a:moveTo>
                        <a:pt x="85787" y="44586"/>
                      </a:moveTo>
                      <a:cubicBezTo>
                        <a:pt x="85787" y="46211"/>
                        <a:pt x="84393" y="47532"/>
                        <a:pt x="82668" y="47532"/>
                      </a:cubicBezTo>
                      <a:lnTo>
                        <a:pt x="7570" y="47532"/>
                      </a:lnTo>
                      <a:cubicBezTo>
                        <a:pt x="5845" y="47532"/>
                        <a:pt x="4449" y="46211"/>
                        <a:pt x="4449" y="44586"/>
                      </a:cubicBezTo>
                      <a:lnTo>
                        <a:pt x="4449" y="7220"/>
                      </a:lnTo>
                      <a:cubicBezTo>
                        <a:pt x="4449" y="5594"/>
                        <a:pt x="5845" y="4275"/>
                        <a:pt x="7570" y="4275"/>
                      </a:cubicBezTo>
                      <a:lnTo>
                        <a:pt x="82297" y="4275"/>
                      </a:lnTo>
                      <a:cubicBezTo>
                        <a:pt x="84024" y="4275"/>
                        <a:pt x="85787" y="5594"/>
                        <a:pt x="85787" y="72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7"/>
                <p:cNvSpPr/>
                <p:nvPr/>
              </p:nvSpPr>
              <p:spPr>
                <a:xfrm>
                  <a:off x="811828" y="3306476"/>
                  <a:ext cx="2649555" cy="348621"/>
                </a:xfrm>
                <a:custGeom>
                  <a:rect b="b" l="l" r="r" t="t"/>
                  <a:pathLst>
                    <a:path extrusionOk="0" h="11873" w="90236">
                      <a:moveTo>
                        <a:pt x="90235" y="0"/>
                      </a:moveTo>
                      <a:lnTo>
                        <a:pt x="90235" y="8177"/>
                      </a:lnTo>
                      <a:cubicBezTo>
                        <a:pt x="90235" y="10218"/>
                        <a:pt x="88580" y="11873"/>
                        <a:pt x="86539" y="11873"/>
                      </a:cubicBezTo>
                      <a:lnTo>
                        <a:pt x="3697" y="11873"/>
                      </a:lnTo>
                      <a:cubicBezTo>
                        <a:pt x="1656" y="11873"/>
                        <a:pt x="1" y="10218"/>
                        <a:pt x="1" y="8177"/>
                      </a:cubicBezTo>
                      <a:lnTo>
                        <a:pt x="1" y="0"/>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7"/>
                <p:cNvSpPr/>
                <p:nvPr/>
              </p:nvSpPr>
              <p:spPr>
                <a:xfrm>
                  <a:off x="2029785" y="3391128"/>
                  <a:ext cx="210059" cy="162815"/>
                </a:xfrm>
                <a:custGeom>
                  <a:rect b="b" l="l" r="r" t="t"/>
                  <a:pathLst>
                    <a:path extrusionOk="0" h="5545" w="7154">
                      <a:moveTo>
                        <a:pt x="3576" y="0"/>
                      </a:moveTo>
                      <a:cubicBezTo>
                        <a:pt x="0" y="0"/>
                        <a:pt x="0" y="5545"/>
                        <a:pt x="3576" y="5545"/>
                      </a:cubicBezTo>
                      <a:cubicBezTo>
                        <a:pt x="7154" y="5545"/>
                        <a:pt x="7154" y="0"/>
                        <a:pt x="35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47"/>
              <p:cNvGrpSpPr/>
              <p:nvPr/>
            </p:nvGrpSpPr>
            <p:grpSpPr>
              <a:xfrm>
                <a:off x="229676" y="4129575"/>
                <a:ext cx="5799752" cy="1231201"/>
                <a:chOff x="3125276" y="3977175"/>
                <a:chExt cx="5799752" cy="1231201"/>
              </a:xfrm>
            </p:grpSpPr>
            <p:grpSp>
              <p:nvGrpSpPr>
                <p:cNvPr id="1631" name="Google Shape;1631;p47"/>
                <p:cNvGrpSpPr/>
                <p:nvPr/>
              </p:nvGrpSpPr>
              <p:grpSpPr>
                <a:xfrm>
                  <a:off x="3125276" y="3977175"/>
                  <a:ext cx="5799752" cy="1231201"/>
                  <a:chOff x="2444839" y="5051500"/>
                  <a:chExt cx="5799752" cy="1231201"/>
                </a:xfrm>
              </p:grpSpPr>
              <p:sp>
                <p:nvSpPr>
                  <p:cNvPr id="1632" name="Google Shape;1632;p47"/>
                  <p:cNvSpPr/>
                  <p:nvPr/>
                </p:nvSpPr>
                <p:spPr>
                  <a:xfrm>
                    <a:off x="2444839" y="5051500"/>
                    <a:ext cx="5799752" cy="420715"/>
                  </a:xfrm>
                  <a:custGeom>
                    <a:rect b="b" l="l" r="r" t="t"/>
                    <a:pathLst>
                      <a:path extrusionOk="0" h="7612" w="132354">
                        <a:moveTo>
                          <a:pt x="1" y="1"/>
                        </a:moveTo>
                        <a:lnTo>
                          <a:pt x="1" y="7611"/>
                        </a:lnTo>
                        <a:lnTo>
                          <a:pt x="132353" y="7611"/>
                        </a:lnTo>
                        <a:lnTo>
                          <a:pt x="132353" y="1"/>
                        </a:lnTo>
                        <a:close/>
                      </a:path>
                    </a:pathLst>
                  </a:custGeom>
                  <a:solidFill>
                    <a:srgbClr val="EFE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7"/>
                  <p:cNvSpPr/>
                  <p:nvPr/>
                </p:nvSpPr>
                <p:spPr>
                  <a:xfrm>
                    <a:off x="2444839" y="5051500"/>
                    <a:ext cx="5799752" cy="133919"/>
                  </a:xfrm>
                  <a:custGeom>
                    <a:rect b="b" l="l" r="r" t="t"/>
                    <a:pathLst>
                      <a:path extrusionOk="0" h="2423" w="132354">
                        <a:moveTo>
                          <a:pt x="1" y="1"/>
                        </a:moveTo>
                        <a:lnTo>
                          <a:pt x="1" y="2423"/>
                        </a:lnTo>
                        <a:lnTo>
                          <a:pt x="132353" y="2423"/>
                        </a:lnTo>
                        <a:lnTo>
                          <a:pt x="132353" y="1"/>
                        </a:lnTo>
                        <a:close/>
                      </a:path>
                    </a:pathLst>
                  </a:custGeom>
                  <a:solidFill>
                    <a:srgbClr val="FFF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7"/>
                  <p:cNvSpPr/>
                  <p:nvPr/>
                </p:nvSpPr>
                <p:spPr>
                  <a:xfrm>
                    <a:off x="6668743" y="5831311"/>
                    <a:ext cx="264854" cy="451390"/>
                  </a:xfrm>
                  <a:custGeom>
                    <a:rect b="b" l="l" r="r" t="t"/>
                    <a:pathLst>
                      <a:path extrusionOk="0" h="8167" w="4792">
                        <a:moveTo>
                          <a:pt x="1" y="1"/>
                        </a:moveTo>
                        <a:lnTo>
                          <a:pt x="1" y="8167"/>
                        </a:lnTo>
                        <a:lnTo>
                          <a:pt x="4792" y="8167"/>
                        </a:lnTo>
                        <a:lnTo>
                          <a:pt x="4792"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7"/>
                  <p:cNvSpPr/>
                  <p:nvPr/>
                </p:nvSpPr>
                <p:spPr>
                  <a:xfrm>
                    <a:off x="6668743" y="5831311"/>
                    <a:ext cx="264854" cy="164649"/>
                  </a:xfrm>
                  <a:custGeom>
                    <a:rect b="b" l="l" r="r" t="t"/>
                    <a:pathLst>
                      <a:path extrusionOk="0" h="2979" w="4792">
                        <a:moveTo>
                          <a:pt x="1" y="1"/>
                        </a:moveTo>
                        <a:lnTo>
                          <a:pt x="1" y="2978"/>
                        </a:lnTo>
                        <a:lnTo>
                          <a:pt x="4792" y="2978"/>
                        </a:lnTo>
                        <a:lnTo>
                          <a:pt x="479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7"/>
                  <p:cNvSpPr/>
                  <p:nvPr/>
                </p:nvSpPr>
                <p:spPr>
                  <a:xfrm>
                    <a:off x="3019572" y="5472168"/>
                    <a:ext cx="4649696" cy="359200"/>
                  </a:xfrm>
                  <a:custGeom>
                    <a:rect b="b" l="l" r="r" t="t"/>
                    <a:pathLst>
                      <a:path extrusionOk="0" h="6499" w="106109">
                        <a:moveTo>
                          <a:pt x="1" y="0"/>
                        </a:moveTo>
                        <a:lnTo>
                          <a:pt x="1" y="6499"/>
                        </a:lnTo>
                        <a:lnTo>
                          <a:pt x="106108" y="6499"/>
                        </a:lnTo>
                        <a:lnTo>
                          <a:pt x="106108" y="0"/>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7"/>
                  <p:cNvSpPr/>
                  <p:nvPr/>
                </p:nvSpPr>
                <p:spPr>
                  <a:xfrm>
                    <a:off x="3019572" y="5472168"/>
                    <a:ext cx="4649696" cy="176311"/>
                  </a:xfrm>
                  <a:custGeom>
                    <a:rect b="b" l="l" r="r" t="t"/>
                    <a:pathLst>
                      <a:path extrusionOk="0" h="3190" w="106109">
                        <a:moveTo>
                          <a:pt x="1" y="0"/>
                        </a:moveTo>
                        <a:lnTo>
                          <a:pt x="1" y="3190"/>
                        </a:lnTo>
                        <a:lnTo>
                          <a:pt x="106108" y="3190"/>
                        </a:lnTo>
                        <a:lnTo>
                          <a:pt x="106108"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8" name="Google Shape;1638;p47"/>
                <p:cNvSpPr/>
                <p:nvPr/>
              </p:nvSpPr>
              <p:spPr>
                <a:xfrm>
                  <a:off x="4377380" y="4756986"/>
                  <a:ext cx="264854" cy="451390"/>
                </a:xfrm>
                <a:custGeom>
                  <a:rect b="b" l="l" r="r" t="t"/>
                  <a:pathLst>
                    <a:path extrusionOk="0" h="8167" w="4792">
                      <a:moveTo>
                        <a:pt x="1" y="1"/>
                      </a:moveTo>
                      <a:lnTo>
                        <a:pt x="1" y="8167"/>
                      </a:lnTo>
                      <a:lnTo>
                        <a:pt x="4792" y="8167"/>
                      </a:lnTo>
                      <a:lnTo>
                        <a:pt x="4792"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39" name="Google Shape;1639;p47"/>
            <p:cNvSpPr/>
            <p:nvPr/>
          </p:nvSpPr>
          <p:spPr>
            <a:xfrm>
              <a:off x="4286591" y="3828797"/>
              <a:ext cx="124658" cy="96622"/>
            </a:xfrm>
            <a:custGeom>
              <a:rect b="b" l="l" r="r" t="t"/>
              <a:pathLst>
                <a:path extrusionOk="0" h="5545" w="7154">
                  <a:moveTo>
                    <a:pt x="3576" y="0"/>
                  </a:moveTo>
                  <a:cubicBezTo>
                    <a:pt x="0" y="0"/>
                    <a:pt x="0" y="5545"/>
                    <a:pt x="3576" y="5545"/>
                  </a:cubicBezTo>
                  <a:cubicBezTo>
                    <a:pt x="7154" y="5545"/>
                    <a:pt x="7154" y="0"/>
                    <a:pt x="35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0" name="Google Shape;1640;p47"/>
          <p:cNvPicPr preferRelativeResize="0"/>
          <p:nvPr/>
        </p:nvPicPr>
        <p:blipFill rotWithShape="1">
          <a:blip r:embed="rId3">
            <a:alphaModFix/>
          </a:blip>
          <a:srcRect b="2732" l="0" r="0" t="2732"/>
          <a:stretch/>
        </p:blipFill>
        <p:spPr>
          <a:xfrm>
            <a:off x="935190" y="1910681"/>
            <a:ext cx="2400600" cy="1276500"/>
          </a:xfrm>
          <a:prstGeom prst="roundRect">
            <a:avLst>
              <a:gd fmla="val 7262" name="adj"/>
            </a:avLst>
          </a:prstGeom>
          <a:noFill/>
          <a:ln>
            <a:noFill/>
          </a:ln>
        </p:spPr>
      </p:pic>
      <p:sp>
        <p:nvSpPr>
          <p:cNvPr id="1641" name="Google Shape;1641;p47"/>
          <p:cNvSpPr txBox="1"/>
          <p:nvPr>
            <p:ph idx="1" type="subTitle"/>
          </p:nvPr>
        </p:nvSpPr>
        <p:spPr>
          <a:xfrm>
            <a:off x="5652925" y="2257425"/>
            <a:ext cx="2304300" cy="13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these screens with your own work</a:t>
            </a:r>
            <a:endParaRPr/>
          </a:p>
        </p:txBody>
      </p:sp>
      <p:sp>
        <p:nvSpPr>
          <p:cNvPr id="1642" name="Google Shape;1642;p47"/>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Sneak Peek</a:t>
            </a:r>
            <a:endParaRPr>
              <a:solidFill>
                <a:schemeClr val="lt2"/>
              </a:solidFill>
            </a:endParaRPr>
          </a:p>
        </p:txBody>
      </p:sp>
      <p:pic>
        <p:nvPicPr>
          <p:cNvPr id="1643" name="Google Shape;1643;p47"/>
          <p:cNvPicPr preferRelativeResize="0"/>
          <p:nvPr/>
        </p:nvPicPr>
        <p:blipFill rotWithShape="1">
          <a:blip r:embed="rId4">
            <a:alphaModFix/>
          </a:blip>
          <a:srcRect b="3652" l="53358" r="13273" t="5273"/>
          <a:stretch/>
        </p:blipFill>
        <p:spPr>
          <a:xfrm>
            <a:off x="3920400" y="2475900"/>
            <a:ext cx="857100" cy="1315800"/>
          </a:xfrm>
          <a:prstGeom prst="roundRect">
            <a:avLst>
              <a:gd fmla="val 4071" name="adj"/>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85A"/>
        </a:solidFill>
      </p:bgPr>
    </p:bg>
    <p:spTree>
      <p:nvGrpSpPr>
        <p:cNvPr id="1647" name="Shape 1647"/>
        <p:cNvGrpSpPr/>
        <p:nvPr/>
      </p:nvGrpSpPr>
      <p:grpSpPr>
        <a:xfrm>
          <a:off x="0" y="0"/>
          <a:ext cx="0" cy="0"/>
          <a:chOff x="0" y="0"/>
          <a:chExt cx="0" cy="0"/>
        </a:xfrm>
      </p:grpSpPr>
      <p:sp>
        <p:nvSpPr>
          <p:cNvPr id="1648" name="Google Shape;1648;p48"/>
          <p:cNvSpPr txBox="1"/>
          <p:nvPr>
            <p:ph type="ctrTitle"/>
          </p:nvPr>
        </p:nvSpPr>
        <p:spPr>
          <a:xfrm>
            <a:off x="828600" y="885825"/>
            <a:ext cx="4172100" cy="101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Thanks!</a:t>
            </a:r>
            <a:endParaRPr>
              <a:solidFill>
                <a:schemeClr val="lt2"/>
              </a:solidFill>
            </a:endParaRPr>
          </a:p>
        </p:txBody>
      </p:sp>
      <p:sp>
        <p:nvSpPr>
          <p:cNvPr id="1649" name="Google Shape;1649;p48"/>
          <p:cNvSpPr txBox="1"/>
          <p:nvPr>
            <p:ph idx="1" type="subTitle"/>
          </p:nvPr>
        </p:nvSpPr>
        <p:spPr>
          <a:xfrm>
            <a:off x="1352550" y="1996750"/>
            <a:ext cx="3124200" cy="141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 you have any questions?</a:t>
            </a:r>
            <a:endParaRPr/>
          </a:p>
          <a:p>
            <a:pPr indent="0" lvl="0" marL="0" rtl="0" algn="ctr">
              <a:spcBef>
                <a:spcPts val="0"/>
              </a:spcBef>
              <a:spcAft>
                <a:spcPts val="0"/>
              </a:spcAft>
              <a:buClr>
                <a:schemeClr val="dk1"/>
              </a:buClr>
              <a:buSzPts val="1100"/>
              <a:buFont typeface="Arial"/>
              <a:buNone/>
            </a:pPr>
            <a:r>
              <a:rPr lang="en"/>
              <a:t>youremail@freepik.com</a:t>
            </a:r>
            <a:endParaRPr/>
          </a:p>
          <a:p>
            <a:pPr indent="0" lvl="0" marL="0" rtl="0" algn="ctr">
              <a:spcBef>
                <a:spcPts val="0"/>
              </a:spcBef>
              <a:spcAft>
                <a:spcPts val="0"/>
              </a:spcAft>
              <a:buClr>
                <a:schemeClr val="dk1"/>
              </a:buClr>
              <a:buSzPts val="1100"/>
              <a:buFont typeface="Arial"/>
              <a:buNone/>
            </a:pPr>
            <a:r>
              <a:rPr lang="en"/>
              <a:t>+91 620 421 838</a:t>
            </a:r>
            <a:endParaRPr/>
          </a:p>
          <a:p>
            <a:pPr indent="0" lvl="0" marL="0" rtl="0" algn="ctr">
              <a:spcBef>
                <a:spcPts val="0"/>
              </a:spcBef>
              <a:spcAft>
                <a:spcPts val="0"/>
              </a:spcAft>
              <a:buClr>
                <a:schemeClr val="dk1"/>
              </a:buClr>
              <a:buSzPts val="1100"/>
              <a:buFont typeface="Arial"/>
              <a:buNone/>
            </a:pPr>
            <a:r>
              <a:rPr lang="en"/>
              <a:t>yourcompany.com</a:t>
            </a:r>
            <a:endParaRPr/>
          </a:p>
        </p:txBody>
      </p:sp>
      <p:grpSp>
        <p:nvGrpSpPr>
          <p:cNvPr id="1650" name="Google Shape;1650;p48"/>
          <p:cNvGrpSpPr/>
          <p:nvPr/>
        </p:nvGrpSpPr>
        <p:grpSpPr>
          <a:xfrm flipH="1">
            <a:off x="7676283" y="2394797"/>
            <a:ext cx="2301388" cy="1593766"/>
            <a:chOff x="4799733" y="3457797"/>
            <a:chExt cx="2301388" cy="1593766"/>
          </a:xfrm>
        </p:grpSpPr>
        <p:sp>
          <p:nvSpPr>
            <p:cNvPr id="1651" name="Google Shape;1651;p48"/>
            <p:cNvSpPr/>
            <p:nvPr/>
          </p:nvSpPr>
          <p:spPr>
            <a:xfrm>
              <a:off x="5512937" y="4441437"/>
              <a:ext cx="134693" cy="122202"/>
            </a:xfrm>
            <a:custGeom>
              <a:rect b="b" l="l" r="r" t="t"/>
              <a:pathLst>
                <a:path extrusionOk="0" h="2211" w="2437">
                  <a:moveTo>
                    <a:pt x="1" y="1"/>
                  </a:moveTo>
                  <a:lnTo>
                    <a:pt x="1" y="715"/>
                  </a:lnTo>
                  <a:lnTo>
                    <a:pt x="1" y="1271"/>
                  </a:lnTo>
                  <a:lnTo>
                    <a:pt x="1" y="2211"/>
                  </a:lnTo>
                  <a:lnTo>
                    <a:pt x="2436" y="1112"/>
                  </a:lnTo>
                  <a:lnTo>
                    <a:pt x="1" y="1"/>
                  </a:ln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8"/>
            <p:cNvSpPr/>
            <p:nvPr/>
          </p:nvSpPr>
          <p:spPr>
            <a:xfrm>
              <a:off x="5671673" y="4450943"/>
              <a:ext cx="91527" cy="79091"/>
            </a:xfrm>
            <a:custGeom>
              <a:rect b="b" l="l" r="r" t="t"/>
              <a:pathLst>
                <a:path extrusionOk="0" h="1431" w="1656">
                  <a:moveTo>
                    <a:pt x="1" y="1"/>
                  </a:moveTo>
                  <a:lnTo>
                    <a:pt x="1" y="1430"/>
                  </a:lnTo>
                  <a:lnTo>
                    <a:pt x="1655" y="1430"/>
                  </a:lnTo>
                  <a:lnTo>
                    <a:pt x="1655" y="1"/>
                  </a:lnTo>
                  <a:close/>
                </a:path>
              </a:pathLst>
            </a:custGeom>
            <a:solidFill>
              <a:srgbClr val="F9C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8"/>
            <p:cNvSpPr/>
            <p:nvPr/>
          </p:nvSpPr>
          <p:spPr>
            <a:xfrm>
              <a:off x="5670236" y="4448014"/>
              <a:ext cx="92246" cy="80528"/>
            </a:xfrm>
            <a:custGeom>
              <a:rect b="b" l="l" r="r" t="t"/>
              <a:pathLst>
                <a:path extrusionOk="0" h="1457" w="1669">
                  <a:moveTo>
                    <a:pt x="239" y="1"/>
                  </a:moveTo>
                  <a:cubicBezTo>
                    <a:pt x="146" y="1"/>
                    <a:pt x="80" y="14"/>
                    <a:pt x="53" y="27"/>
                  </a:cubicBezTo>
                  <a:cubicBezTo>
                    <a:pt x="14" y="40"/>
                    <a:pt x="0" y="54"/>
                    <a:pt x="0" y="93"/>
                  </a:cubicBezTo>
                  <a:cubicBezTo>
                    <a:pt x="0" y="120"/>
                    <a:pt x="14" y="146"/>
                    <a:pt x="40" y="160"/>
                  </a:cubicBezTo>
                  <a:cubicBezTo>
                    <a:pt x="80" y="173"/>
                    <a:pt x="120" y="173"/>
                    <a:pt x="186" y="173"/>
                  </a:cubicBezTo>
                  <a:cubicBezTo>
                    <a:pt x="225" y="186"/>
                    <a:pt x="265" y="186"/>
                    <a:pt x="292" y="199"/>
                  </a:cubicBezTo>
                  <a:cubicBezTo>
                    <a:pt x="305" y="212"/>
                    <a:pt x="345" y="239"/>
                    <a:pt x="371" y="292"/>
                  </a:cubicBezTo>
                  <a:lnTo>
                    <a:pt x="689" y="729"/>
                  </a:lnTo>
                  <a:lnTo>
                    <a:pt x="636" y="795"/>
                  </a:lnTo>
                  <a:lnTo>
                    <a:pt x="596" y="861"/>
                  </a:lnTo>
                  <a:lnTo>
                    <a:pt x="517" y="954"/>
                  </a:lnTo>
                  <a:cubicBezTo>
                    <a:pt x="490" y="993"/>
                    <a:pt x="450" y="1046"/>
                    <a:pt x="398" y="1126"/>
                  </a:cubicBezTo>
                  <a:cubicBezTo>
                    <a:pt x="371" y="1139"/>
                    <a:pt x="358" y="1152"/>
                    <a:pt x="331" y="1165"/>
                  </a:cubicBezTo>
                  <a:cubicBezTo>
                    <a:pt x="318" y="1179"/>
                    <a:pt x="292" y="1179"/>
                    <a:pt x="265" y="1192"/>
                  </a:cubicBezTo>
                  <a:cubicBezTo>
                    <a:pt x="212" y="1192"/>
                    <a:pt x="173" y="1205"/>
                    <a:pt x="133" y="1218"/>
                  </a:cubicBezTo>
                  <a:cubicBezTo>
                    <a:pt x="93" y="1232"/>
                    <a:pt x="80" y="1245"/>
                    <a:pt x="80" y="1285"/>
                  </a:cubicBezTo>
                  <a:cubicBezTo>
                    <a:pt x="80" y="1298"/>
                    <a:pt x="80" y="1324"/>
                    <a:pt x="80" y="1337"/>
                  </a:cubicBezTo>
                  <a:cubicBezTo>
                    <a:pt x="93" y="1337"/>
                    <a:pt x="106" y="1351"/>
                    <a:pt x="120" y="1351"/>
                  </a:cubicBezTo>
                  <a:cubicBezTo>
                    <a:pt x="133" y="1364"/>
                    <a:pt x="146" y="1364"/>
                    <a:pt x="159" y="1364"/>
                  </a:cubicBezTo>
                  <a:lnTo>
                    <a:pt x="556" y="1364"/>
                  </a:lnTo>
                  <a:cubicBezTo>
                    <a:pt x="570" y="1364"/>
                    <a:pt x="583" y="1377"/>
                    <a:pt x="609" y="1377"/>
                  </a:cubicBezTo>
                  <a:lnTo>
                    <a:pt x="675" y="1377"/>
                  </a:lnTo>
                  <a:cubicBezTo>
                    <a:pt x="702" y="1377"/>
                    <a:pt x="728" y="1364"/>
                    <a:pt x="755" y="1364"/>
                  </a:cubicBezTo>
                  <a:cubicBezTo>
                    <a:pt x="781" y="1351"/>
                    <a:pt x="808" y="1324"/>
                    <a:pt x="808" y="1298"/>
                  </a:cubicBezTo>
                  <a:cubicBezTo>
                    <a:pt x="808" y="1285"/>
                    <a:pt x="795" y="1258"/>
                    <a:pt x="781" y="1245"/>
                  </a:cubicBezTo>
                  <a:cubicBezTo>
                    <a:pt x="768" y="1218"/>
                    <a:pt x="715" y="1218"/>
                    <a:pt x="662" y="1218"/>
                  </a:cubicBezTo>
                  <a:cubicBezTo>
                    <a:pt x="636" y="1218"/>
                    <a:pt x="609" y="1205"/>
                    <a:pt x="609" y="1205"/>
                  </a:cubicBezTo>
                  <a:cubicBezTo>
                    <a:pt x="609" y="1192"/>
                    <a:pt x="596" y="1192"/>
                    <a:pt x="596" y="1179"/>
                  </a:cubicBezTo>
                  <a:cubicBezTo>
                    <a:pt x="596" y="1179"/>
                    <a:pt x="609" y="1152"/>
                    <a:pt x="623" y="1139"/>
                  </a:cubicBezTo>
                  <a:cubicBezTo>
                    <a:pt x="636" y="1112"/>
                    <a:pt x="649" y="1099"/>
                    <a:pt x="662" y="1086"/>
                  </a:cubicBezTo>
                  <a:cubicBezTo>
                    <a:pt x="689" y="1046"/>
                    <a:pt x="702" y="1020"/>
                    <a:pt x="728" y="993"/>
                  </a:cubicBezTo>
                  <a:cubicBezTo>
                    <a:pt x="742" y="980"/>
                    <a:pt x="768" y="940"/>
                    <a:pt x="808" y="887"/>
                  </a:cubicBezTo>
                  <a:cubicBezTo>
                    <a:pt x="834" y="927"/>
                    <a:pt x="861" y="967"/>
                    <a:pt x="887" y="1007"/>
                  </a:cubicBezTo>
                  <a:cubicBezTo>
                    <a:pt x="914" y="1033"/>
                    <a:pt x="940" y="1073"/>
                    <a:pt x="967" y="1112"/>
                  </a:cubicBezTo>
                  <a:cubicBezTo>
                    <a:pt x="980" y="1139"/>
                    <a:pt x="1006" y="1165"/>
                    <a:pt x="1020" y="1192"/>
                  </a:cubicBezTo>
                  <a:cubicBezTo>
                    <a:pt x="1033" y="1218"/>
                    <a:pt x="1046" y="1232"/>
                    <a:pt x="1046" y="1245"/>
                  </a:cubicBezTo>
                  <a:cubicBezTo>
                    <a:pt x="1046" y="1258"/>
                    <a:pt x="1033" y="1271"/>
                    <a:pt x="1033" y="1285"/>
                  </a:cubicBezTo>
                  <a:lnTo>
                    <a:pt x="993" y="1285"/>
                  </a:lnTo>
                  <a:cubicBezTo>
                    <a:pt x="967" y="1298"/>
                    <a:pt x="953" y="1311"/>
                    <a:pt x="953" y="1324"/>
                  </a:cubicBezTo>
                  <a:cubicBezTo>
                    <a:pt x="940" y="1337"/>
                    <a:pt x="940" y="1351"/>
                    <a:pt x="940" y="1364"/>
                  </a:cubicBezTo>
                  <a:cubicBezTo>
                    <a:pt x="940" y="1377"/>
                    <a:pt x="953" y="1404"/>
                    <a:pt x="967" y="1430"/>
                  </a:cubicBezTo>
                  <a:cubicBezTo>
                    <a:pt x="993" y="1443"/>
                    <a:pt x="1033" y="1457"/>
                    <a:pt x="1086" y="1457"/>
                  </a:cubicBezTo>
                  <a:lnTo>
                    <a:pt x="1536" y="1457"/>
                  </a:lnTo>
                  <a:cubicBezTo>
                    <a:pt x="1575" y="1457"/>
                    <a:pt x="1602" y="1457"/>
                    <a:pt x="1628" y="1443"/>
                  </a:cubicBezTo>
                  <a:cubicBezTo>
                    <a:pt x="1655" y="1443"/>
                    <a:pt x="1668" y="1417"/>
                    <a:pt x="1668" y="1377"/>
                  </a:cubicBezTo>
                  <a:cubicBezTo>
                    <a:pt x="1668" y="1351"/>
                    <a:pt x="1655" y="1337"/>
                    <a:pt x="1628" y="1324"/>
                  </a:cubicBezTo>
                  <a:cubicBezTo>
                    <a:pt x="1615" y="1311"/>
                    <a:pt x="1589" y="1298"/>
                    <a:pt x="1549" y="1298"/>
                  </a:cubicBezTo>
                  <a:lnTo>
                    <a:pt x="1456" y="1298"/>
                  </a:lnTo>
                  <a:cubicBezTo>
                    <a:pt x="1430" y="1298"/>
                    <a:pt x="1403" y="1285"/>
                    <a:pt x="1364" y="1271"/>
                  </a:cubicBezTo>
                  <a:cubicBezTo>
                    <a:pt x="1350" y="1271"/>
                    <a:pt x="1337" y="1258"/>
                    <a:pt x="1324" y="1245"/>
                  </a:cubicBezTo>
                  <a:cubicBezTo>
                    <a:pt x="1311" y="1232"/>
                    <a:pt x="1284" y="1205"/>
                    <a:pt x="1245" y="1165"/>
                  </a:cubicBezTo>
                  <a:cubicBezTo>
                    <a:pt x="1218" y="1126"/>
                    <a:pt x="1178" y="1073"/>
                    <a:pt x="1125" y="1007"/>
                  </a:cubicBezTo>
                  <a:cubicBezTo>
                    <a:pt x="1073" y="927"/>
                    <a:pt x="1006" y="835"/>
                    <a:pt x="927" y="729"/>
                  </a:cubicBezTo>
                  <a:cubicBezTo>
                    <a:pt x="967" y="676"/>
                    <a:pt x="1006" y="610"/>
                    <a:pt x="1046" y="557"/>
                  </a:cubicBezTo>
                  <a:cubicBezTo>
                    <a:pt x="1073" y="504"/>
                    <a:pt x="1125" y="451"/>
                    <a:pt x="1165" y="385"/>
                  </a:cubicBezTo>
                  <a:cubicBezTo>
                    <a:pt x="1205" y="345"/>
                    <a:pt x="1245" y="318"/>
                    <a:pt x="1271" y="305"/>
                  </a:cubicBezTo>
                  <a:cubicBezTo>
                    <a:pt x="1298" y="292"/>
                    <a:pt x="1337" y="292"/>
                    <a:pt x="1390" y="292"/>
                  </a:cubicBezTo>
                  <a:cubicBezTo>
                    <a:pt x="1430" y="292"/>
                    <a:pt x="1509" y="279"/>
                    <a:pt x="1589" y="279"/>
                  </a:cubicBezTo>
                  <a:cubicBezTo>
                    <a:pt x="1615" y="279"/>
                    <a:pt x="1628" y="279"/>
                    <a:pt x="1642" y="265"/>
                  </a:cubicBezTo>
                  <a:cubicBezTo>
                    <a:pt x="1655" y="239"/>
                    <a:pt x="1655" y="226"/>
                    <a:pt x="1655" y="212"/>
                  </a:cubicBezTo>
                  <a:cubicBezTo>
                    <a:pt x="1655" y="146"/>
                    <a:pt x="1642" y="120"/>
                    <a:pt x="1589" y="120"/>
                  </a:cubicBezTo>
                  <a:lnTo>
                    <a:pt x="1020" y="120"/>
                  </a:lnTo>
                  <a:cubicBezTo>
                    <a:pt x="980" y="120"/>
                    <a:pt x="953" y="120"/>
                    <a:pt x="927" y="133"/>
                  </a:cubicBezTo>
                  <a:cubicBezTo>
                    <a:pt x="900" y="146"/>
                    <a:pt x="887" y="173"/>
                    <a:pt x="887" y="212"/>
                  </a:cubicBezTo>
                  <a:cubicBezTo>
                    <a:pt x="887" y="226"/>
                    <a:pt x="887" y="252"/>
                    <a:pt x="914" y="265"/>
                  </a:cubicBezTo>
                  <a:cubicBezTo>
                    <a:pt x="927" y="265"/>
                    <a:pt x="940" y="279"/>
                    <a:pt x="953" y="279"/>
                  </a:cubicBezTo>
                  <a:cubicBezTo>
                    <a:pt x="953" y="292"/>
                    <a:pt x="967" y="292"/>
                    <a:pt x="967" y="305"/>
                  </a:cubicBezTo>
                  <a:cubicBezTo>
                    <a:pt x="967" y="305"/>
                    <a:pt x="953" y="332"/>
                    <a:pt x="940" y="358"/>
                  </a:cubicBezTo>
                  <a:cubicBezTo>
                    <a:pt x="927" y="385"/>
                    <a:pt x="900" y="411"/>
                    <a:pt x="874" y="451"/>
                  </a:cubicBezTo>
                  <a:lnTo>
                    <a:pt x="808" y="570"/>
                  </a:lnTo>
                  <a:cubicBezTo>
                    <a:pt x="768" y="517"/>
                    <a:pt x="742" y="477"/>
                    <a:pt x="715" y="437"/>
                  </a:cubicBezTo>
                  <a:cubicBezTo>
                    <a:pt x="689" y="398"/>
                    <a:pt x="662" y="371"/>
                    <a:pt x="636" y="332"/>
                  </a:cubicBezTo>
                  <a:cubicBezTo>
                    <a:pt x="623" y="305"/>
                    <a:pt x="596" y="279"/>
                    <a:pt x="596" y="252"/>
                  </a:cubicBezTo>
                  <a:cubicBezTo>
                    <a:pt x="583" y="239"/>
                    <a:pt x="570" y="226"/>
                    <a:pt x="570" y="212"/>
                  </a:cubicBezTo>
                  <a:cubicBezTo>
                    <a:pt x="570" y="199"/>
                    <a:pt x="583" y="186"/>
                    <a:pt x="596" y="186"/>
                  </a:cubicBezTo>
                  <a:lnTo>
                    <a:pt x="662" y="186"/>
                  </a:lnTo>
                  <a:cubicBezTo>
                    <a:pt x="702" y="186"/>
                    <a:pt x="728" y="173"/>
                    <a:pt x="742" y="160"/>
                  </a:cubicBezTo>
                  <a:cubicBezTo>
                    <a:pt x="755" y="133"/>
                    <a:pt x="768" y="120"/>
                    <a:pt x="768" y="107"/>
                  </a:cubicBezTo>
                  <a:cubicBezTo>
                    <a:pt x="768" y="93"/>
                    <a:pt x="768" y="80"/>
                    <a:pt x="768" y="67"/>
                  </a:cubicBezTo>
                  <a:cubicBezTo>
                    <a:pt x="768" y="54"/>
                    <a:pt x="755" y="40"/>
                    <a:pt x="742" y="40"/>
                  </a:cubicBezTo>
                  <a:cubicBezTo>
                    <a:pt x="728" y="27"/>
                    <a:pt x="715" y="14"/>
                    <a:pt x="689" y="14"/>
                  </a:cubicBezTo>
                  <a:cubicBezTo>
                    <a:pt x="675" y="1"/>
                    <a:pt x="636" y="1"/>
                    <a:pt x="596" y="1"/>
                  </a:cubicBez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8"/>
            <p:cNvSpPr/>
            <p:nvPr/>
          </p:nvSpPr>
          <p:spPr>
            <a:xfrm>
              <a:off x="5668799" y="4448014"/>
              <a:ext cx="100260" cy="84895"/>
            </a:xfrm>
            <a:custGeom>
              <a:rect b="b" l="l" r="r" t="t"/>
              <a:pathLst>
                <a:path extrusionOk="0" h="1536" w="1814">
                  <a:moveTo>
                    <a:pt x="768" y="107"/>
                  </a:moveTo>
                  <a:lnTo>
                    <a:pt x="768" y="160"/>
                  </a:lnTo>
                  <a:lnTo>
                    <a:pt x="662" y="160"/>
                  </a:lnTo>
                  <a:cubicBezTo>
                    <a:pt x="609" y="160"/>
                    <a:pt x="556" y="212"/>
                    <a:pt x="556" y="265"/>
                  </a:cubicBezTo>
                  <a:cubicBezTo>
                    <a:pt x="556" y="265"/>
                    <a:pt x="609" y="265"/>
                    <a:pt x="609" y="332"/>
                  </a:cubicBezTo>
                  <a:cubicBezTo>
                    <a:pt x="609" y="332"/>
                    <a:pt x="609" y="385"/>
                    <a:pt x="662" y="385"/>
                  </a:cubicBezTo>
                  <a:cubicBezTo>
                    <a:pt x="662" y="437"/>
                    <a:pt x="715" y="490"/>
                    <a:pt x="715" y="490"/>
                  </a:cubicBezTo>
                  <a:cubicBezTo>
                    <a:pt x="768" y="543"/>
                    <a:pt x="768" y="596"/>
                    <a:pt x="821" y="662"/>
                  </a:cubicBezTo>
                  <a:lnTo>
                    <a:pt x="887" y="715"/>
                  </a:lnTo>
                  <a:lnTo>
                    <a:pt x="993" y="543"/>
                  </a:lnTo>
                  <a:cubicBezTo>
                    <a:pt x="993" y="490"/>
                    <a:pt x="1046" y="437"/>
                    <a:pt x="1046" y="437"/>
                  </a:cubicBezTo>
                  <a:cubicBezTo>
                    <a:pt x="1046" y="385"/>
                    <a:pt x="1099" y="385"/>
                    <a:pt x="1099" y="332"/>
                  </a:cubicBezTo>
                  <a:cubicBezTo>
                    <a:pt x="1099" y="265"/>
                    <a:pt x="1046" y="265"/>
                    <a:pt x="1046" y="265"/>
                  </a:cubicBezTo>
                  <a:lnTo>
                    <a:pt x="993" y="265"/>
                  </a:lnTo>
                  <a:lnTo>
                    <a:pt x="993" y="212"/>
                  </a:lnTo>
                  <a:lnTo>
                    <a:pt x="1654" y="212"/>
                  </a:lnTo>
                  <a:lnTo>
                    <a:pt x="1654" y="265"/>
                  </a:lnTo>
                  <a:lnTo>
                    <a:pt x="1324" y="265"/>
                  </a:lnTo>
                  <a:cubicBezTo>
                    <a:pt x="1271" y="332"/>
                    <a:pt x="1218" y="332"/>
                    <a:pt x="1218" y="385"/>
                  </a:cubicBezTo>
                  <a:cubicBezTo>
                    <a:pt x="1151" y="437"/>
                    <a:pt x="1099" y="490"/>
                    <a:pt x="1046" y="543"/>
                  </a:cubicBezTo>
                  <a:cubicBezTo>
                    <a:pt x="993" y="596"/>
                    <a:pt x="993" y="662"/>
                    <a:pt x="940" y="715"/>
                  </a:cubicBezTo>
                  <a:lnTo>
                    <a:pt x="940" y="768"/>
                  </a:lnTo>
                  <a:lnTo>
                    <a:pt x="940" y="821"/>
                  </a:lnTo>
                  <a:cubicBezTo>
                    <a:pt x="993" y="927"/>
                    <a:pt x="1099" y="993"/>
                    <a:pt x="1151" y="1099"/>
                  </a:cubicBezTo>
                  <a:cubicBezTo>
                    <a:pt x="1218" y="1152"/>
                    <a:pt x="1218" y="1205"/>
                    <a:pt x="1271" y="1258"/>
                  </a:cubicBezTo>
                  <a:cubicBezTo>
                    <a:pt x="1324" y="1258"/>
                    <a:pt x="1324" y="1324"/>
                    <a:pt x="1324" y="1324"/>
                  </a:cubicBezTo>
                  <a:cubicBezTo>
                    <a:pt x="1376" y="1324"/>
                    <a:pt x="1376" y="1377"/>
                    <a:pt x="1429" y="1377"/>
                  </a:cubicBezTo>
                  <a:lnTo>
                    <a:pt x="1601" y="1377"/>
                  </a:lnTo>
                  <a:cubicBezTo>
                    <a:pt x="1654" y="1377"/>
                    <a:pt x="1654" y="1430"/>
                    <a:pt x="1654" y="1430"/>
                  </a:cubicBezTo>
                  <a:lnTo>
                    <a:pt x="1099" y="1430"/>
                  </a:lnTo>
                  <a:lnTo>
                    <a:pt x="1046" y="1377"/>
                  </a:lnTo>
                  <a:lnTo>
                    <a:pt x="1099" y="1377"/>
                  </a:lnTo>
                  <a:cubicBezTo>
                    <a:pt x="1151" y="1377"/>
                    <a:pt x="1151" y="1324"/>
                    <a:pt x="1151" y="1258"/>
                  </a:cubicBezTo>
                  <a:lnTo>
                    <a:pt x="1151" y="1205"/>
                  </a:lnTo>
                  <a:cubicBezTo>
                    <a:pt x="1099" y="1152"/>
                    <a:pt x="1099" y="1152"/>
                    <a:pt x="1099" y="1099"/>
                  </a:cubicBezTo>
                  <a:cubicBezTo>
                    <a:pt x="1046" y="1099"/>
                    <a:pt x="1046" y="1046"/>
                    <a:pt x="993" y="993"/>
                  </a:cubicBezTo>
                  <a:cubicBezTo>
                    <a:pt x="993" y="993"/>
                    <a:pt x="940" y="927"/>
                    <a:pt x="940" y="874"/>
                  </a:cubicBezTo>
                  <a:lnTo>
                    <a:pt x="887" y="821"/>
                  </a:lnTo>
                  <a:lnTo>
                    <a:pt x="821" y="874"/>
                  </a:lnTo>
                  <a:cubicBezTo>
                    <a:pt x="768" y="927"/>
                    <a:pt x="768" y="993"/>
                    <a:pt x="715" y="993"/>
                  </a:cubicBezTo>
                  <a:cubicBezTo>
                    <a:pt x="715" y="1046"/>
                    <a:pt x="715" y="1046"/>
                    <a:pt x="662" y="1099"/>
                  </a:cubicBezTo>
                  <a:lnTo>
                    <a:pt x="662" y="1152"/>
                  </a:lnTo>
                  <a:cubicBezTo>
                    <a:pt x="609" y="1152"/>
                    <a:pt x="609" y="1152"/>
                    <a:pt x="609" y="1205"/>
                  </a:cubicBezTo>
                  <a:lnTo>
                    <a:pt x="609" y="1258"/>
                  </a:lnTo>
                  <a:cubicBezTo>
                    <a:pt x="662" y="1324"/>
                    <a:pt x="662" y="1324"/>
                    <a:pt x="715" y="1324"/>
                  </a:cubicBezTo>
                  <a:lnTo>
                    <a:pt x="821" y="1324"/>
                  </a:lnTo>
                  <a:cubicBezTo>
                    <a:pt x="768" y="1324"/>
                    <a:pt x="768" y="1377"/>
                    <a:pt x="715" y="1377"/>
                  </a:cubicBezTo>
                  <a:lnTo>
                    <a:pt x="662" y="1377"/>
                  </a:lnTo>
                  <a:lnTo>
                    <a:pt x="609" y="1324"/>
                  </a:lnTo>
                  <a:lnTo>
                    <a:pt x="225" y="1324"/>
                  </a:lnTo>
                  <a:cubicBezTo>
                    <a:pt x="278" y="1324"/>
                    <a:pt x="278" y="1324"/>
                    <a:pt x="331" y="1258"/>
                  </a:cubicBezTo>
                  <a:lnTo>
                    <a:pt x="437" y="1258"/>
                  </a:lnTo>
                  <a:lnTo>
                    <a:pt x="490" y="1205"/>
                  </a:lnTo>
                  <a:cubicBezTo>
                    <a:pt x="556" y="1099"/>
                    <a:pt x="609" y="1046"/>
                    <a:pt x="609" y="1046"/>
                  </a:cubicBezTo>
                  <a:cubicBezTo>
                    <a:pt x="662" y="993"/>
                    <a:pt x="662" y="927"/>
                    <a:pt x="715" y="927"/>
                  </a:cubicBezTo>
                  <a:cubicBezTo>
                    <a:pt x="715" y="927"/>
                    <a:pt x="715" y="874"/>
                    <a:pt x="768" y="874"/>
                  </a:cubicBezTo>
                  <a:lnTo>
                    <a:pt x="768" y="821"/>
                  </a:lnTo>
                  <a:lnTo>
                    <a:pt x="821" y="768"/>
                  </a:lnTo>
                  <a:lnTo>
                    <a:pt x="490" y="265"/>
                  </a:lnTo>
                  <a:cubicBezTo>
                    <a:pt x="437" y="265"/>
                    <a:pt x="437" y="212"/>
                    <a:pt x="384" y="160"/>
                  </a:cubicBezTo>
                  <a:lnTo>
                    <a:pt x="106" y="160"/>
                  </a:lnTo>
                  <a:lnTo>
                    <a:pt x="106" y="107"/>
                  </a:lnTo>
                  <a:close/>
                  <a:moveTo>
                    <a:pt x="106" y="1"/>
                  </a:moveTo>
                  <a:cubicBezTo>
                    <a:pt x="53" y="54"/>
                    <a:pt x="0" y="107"/>
                    <a:pt x="0" y="107"/>
                  </a:cubicBezTo>
                  <a:cubicBezTo>
                    <a:pt x="0" y="160"/>
                    <a:pt x="53" y="212"/>
                    <a:pt x="53" y="265"/>
                  </a:cubicBezTo>
                  <a:lnTo>
                    <a:pt x="331" y="265"/>
                  </a:lnTo>
                  <a:cubicBezTo>
                    <a:pt x="331" y="332"/>
                    <a:pt x="331" y="332"/>
                    <a:pt x="384" y="385"/>
                  </a:cubicBezTo>
                  <a:lnTo>
                    <a:pt x="662" y="768"/>
                  </a:lnTo>
                  <a:lnTo>
                    <a:pt x="662" y="821"/>
                  </a:lnTo>
                  <a:cubicBezTo>
                    <a:pt x="662" y="821"/>
                    <a:pt x="609" y="821"/>
                    <a:pt x="609" y="874"/>
                  </a:cubicBezTo>
                  <a:lnTo>
                    <a:pt x="556" y="927"/>
                  </a:lnTo>
                  <a:cubicBezTo>
                    <a:pt x="490" y="993"/>
                    <a:pt x="437" y="1046"/>
                    <a:pt x="384" y="1099"/>
                  </a:cubicBezTo>
                  <a:lnTo>
                    <a:pt x="384" y="1152"/>
                  </a:lnTo>
                  <a:lnTo>
                    <a:pt x="331" y="1152"/>
                  </a:lnTo>
                  <a:cubicBezTo>
                    <a:pt x="278" y="1152"/>
                    <a:pt x="225" y="1152"/>
                    <a:pt x="159" y="1205"/>
                  </a:cubicBezTo>
                  <a:cubicBezTo>
                    <a:pt x="106" y="1205"/>
                    <a:pt x="53" y="1258"/>
                    <a:pt x="53" y="1324"/>
                  </a:cubicBezTo>
                  <a:cubicBezTo>
                    <a:pt x="53" y="1377"/>
                    <a:pt x="53" y="1377"/>
                    <a:pt x="106" y="1430"/>
                  </a:cubicBezTo>
                  <a:lnTo>
                    <a:pt x="159" y="1430"/>
                  </a:lnTo>
                  <a:cubicBezTo>
                    <a:pt x="159" y="1483"/>
                    <a:pt x="225" y="1483"/>
                    <a:pt x="225" y="1483"/>
                  </a:cubicBezTo>
                  <a:lnTo>
                    <a:pt x="715" y="1483"/>
                  </a:lnTo>
                  <a:cubicBezTo>
                    <a:pt x="768" y="1483"/>
                    <a:pt x="821" y="1483"/>
                    <a:pt x="821" y="1430"/>
                  </a:cubicBezTo>
                  <a:cubicBezTo>
                    <a:pt x="887" y="1430"/>
                    <a:pt x="940" y="1377"/>
                    <a:pt x="940" y="1324"/>
                  </a:cubicBezTo>
                  <a:cubicBezTo>
                    <a:pt x="940" y="1258"/>
                    <a:pt x="887" y="1258"/>
                    <a:pt x="887" y="1258"/>
                  </a:cubicBezTo>
                  <a:cubicBezTo>
                    <a:pt x="821" y="1205"/>
                    <a:pt x="821" y="1205"/>
                    <a:pt x="768" y="1205"/>
                  </a:cubicBezTo>
                  <a:lnTo>
                    <a:pt x="768" y="1152"/>
                  </a:lnTo>
                  <a:cubicBezTo>
                    <a:pt x="768" y="1099"/>
                    <a:pt x="821" y="1099"/>
                    <a:pt x="821" y="1099"/>
                  </a:cubicBezTo>
                  <a:cubicBezTo>
                    <a:pt x="821" y="1046"/>
                    <a:pt x="887" y="1046"/>
                    <a:pt x="887" y="1046"/>
                  </a:cubicBezTo>
                  <a:lnTo>
                    <a:pt x="887" y="1099"/>
                  </a:lnTo>
                  <a:cubicBezTo>
                    <a:pt x="940" y="1099"/>
                    <a:pt x="940" y="1152"/>
                    <a:pt x="993" y="1152"/>
                  </a:cubicBezTo>
                  <a:cubicBezTo>
                    <a:pt x="993" y="1205"/>
                    <a:pt x="993" y="1258"/>
                    <a:pt x="1046" y="1258"/>
                  </a:cubicBezTo>
                  <a:cubicBezTo>
                    <a:pt x="993" y="1258"/>
                    <a:pt x="993" y="1324"/>
                    <a:pt x="940" y="1324"/>
                  </a:cubicBezTo>
                  <a:lnTo>
                    <a:pt x="940" y="1430"/>
                  </a:lnTo>
                  <a:cubicBezTo>
                    <a:pt x="940" y="1430"/>
                    <a:pt x="940" y="1483"/>
                    <a:pt x="993" y="1483"/>
                  </a:cubicBezTo>
                  <a:cubicBezTo>
                    <a:pt x="1046" y="1536"/>
                    <a:pt x="1099" y="1536"/>
                    <a:pt x="1151" y="1536"/>
                  </a:cubicBezTo>
                  <a:lnTo>
                    <a:pt x="1707" y="1536"/>
                  </a:lnTo>
                  <a:cubicBezTo>
                    <a:pt x="1760" y="1536"/>
                    <a:pt x="1813" y="1483"/>
                    <a:pt x="1813" y="1430"/>
                  </a:cubicBezTo>
                  <a:cubicBezTo>
                    <a:pt x="1813" y="1377"/>
                    <a:pt x="1760" y="1324"/>
                    <a:pt x="1707" y="1324"/>
                  </a:cubicBezTo>
                  <a:cubicBezTo>
                    <a:pt x="1707" y="1258"/>
                    <a:pt x="1654" y="1258"/>
                    <a:pt x="1601" y="1258"/>
                  </a:cubicBezTo>
                  <a:lnTo>
                    <a:pt x="1429" y="1258"/>
                  </a:lnTo>
                  <a:cubicBezTo>
                    <a:pt x="1429" y="1205"/>
                    <a:pt x="1376" y="1205"/>
                    <a:pt x="1376" y="1152"/>
                  </a:cubicBezTo>
                  <a:cubicBezTo>
                    <a:pt x="1324" y="1099"/>
                    <a:pt x="1271" y="1046"/>
                    <a:pt x="1218" y="993"/>
                  </a:cubicBezTo>
                  <a:cubicBezTo>
                    <a:pt x="1218" y="927"/>
                    <a:pt x="1099" y="874"/>
                    <a:pt x="1046" y="768"/>
                  </a:cubicBezTo>
                  <a:cubicBezTo>
                    <a:pt x="1099" y="715"/>
                    <a:pt x="1099" y="662"/>
                    <a:pt x="1151" y="596"/>
                  </a:cubicBezTo>
                  <a:cubicBezTo>
                    <a:pt x="1218" y="596"/>
                    <a:pt x="1218" y="543"/>
                    <a:pt x="1271" y="490"/>
                  </a:cubicBezTo>
                  <a:cubicBezTo>
                    <a:pt x="1324" y="437"/>
                    <a:pt x="1324" y="437"/>
                    <a:pt x="1376" y="385"/>
                  </a:cubicBezTo>
                  <a:lnTo>
                    <a:pt x="1654" y="385"/>
                  </a:lnTo>
                  <a:cubicBezTo>
                    <a:pt x="1707" y="385"/>
                    <a:pt x="1707" y="385"/>
                    <a:pt x="1707" y="332"/>
                  </a:cubicBezTo>
                  <a:lnTo>
                    <a:pt x="1760" y="332"/>
                  </a:lnTo>
                  <a:lnTo>
                    <a:pt x="1760" y="265"/>
                  </a:lnTo>
                  <a:lnTo>
                    <a:pt x="1760" y="160"/>
                  </a:lnTo>
                  <a:cubicBezTo>
                    <a:pt x="1760" y="160"/>
                    <a:pt x="1760" y="107"/>
                    <a:pt x="1707" y="107"/>
                  </a:cubicBezTo>
                  <a:lnTo>
                    <a:pt x="940" y="107"/>
                  </a:lnTo>
                  <a:cubicBezTo>
                    <a:pt x="887" y="160"/>
                    <a:pt x="887" y="212"/>
                    <a:pt x="887" y="265"/>
                  </a:cubicBezTo>
                  <a:cubicBezTo>
                    <a:pt x="887" y="265"/>
                    <a:pt x="887" y="332"/>
                    <a:pt x="940" y="332"/>
                  </a:cubicBezTo>
                  <a:lnTo>
                    <a:pt x="940" y="385"/>
                  </a:lnTo>
                  <a:cubicBezTo>
                    <a:pt x="940" y="385"/>
                    <a:pt x="940" y="437"/>
                    <a:pt x="887" y="437"/>
                  </a:cubicBezTo>
                  <a:lnTo>
                    <a:pt x="887" y="490"/>
                  </a:lnTo>
                  <a:cubicBezTo>
                    <a:pt x="821" y="490"/>
                    <a:pt x="821" y="437"/>
                    <a:pt x="821" y="437"/>
                  </a:cubicBezTo>
                  <a:cubicBezTo>
                    <a:pt x="768" y="385"/>
                    <a:pt x="768" y="385"/>
                    <a:pt x="768" y="332"/>
                  </a:cubicBezTo>
                  <a:cubicBezTo>
                    <a:pt x="715" y="332"/>
                    <a:pt x="715" y="332"/>
                    <a:pt x="715" y="265"/>
                  </a:cubicBezTo>
                  <a:cubicBezTo>
                    <a:pt x="768" y="265"/>
                    <a:pt x="821" y="265"/>
                    <a:pt x="821" y="212"/>
                  </a:cubicBezTo>
                  <a:cubicBezTo>
                    <a:pt x="887" y="212"/>
                    <a:pt x="887" y="160"/>
                    <a:pt x="887" y="160"/>
                  </a:cubicBezTo>
                  <a:lnTo>
                    <a:pt x="887" y="107"/>
                  </a:lnTo>
                  <a:lnTo>
                    <a:pt x="887" y="54"/>
                  </a:lnTo>
                  <a:lnTo>
                    <a:pt x="821" y="54"/>
                  </a:lnTo>
                  <a:cubicBezTo>
                    <a:pt x="821" y="1"/>
                    <a:pt x="821" y="1"/>
                    <a:pt x="768" y="1"/>
                  </a:cubicBez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8"/>
            <p:cNvSpPr/>
            <p:nvPr/>
          </p:nvSpPr>
          <p:spPr>
            <a:xfrm>
              <a:off x="4799733" y="3864528"/>
              <a:ext cx="1237772" cy="1187034"/>
            </a:xfrm>
            <a:custGeom>
              <a:rect b="b" l="l" r="r" t="t"/>
              <a:pathLst>
                <a:path extrusionOk="0" h="21477" w="22395">
                  <a:moveTo>
                    <a:pt x="17201" y="8638"/>
                  </a:moveTo>
                  <a:cubicBezTo>
                    <a:pt x="17575" y="8638"/>
                    <a:pt x="17951" y="8924"/>
                    <a:pt x="17987" y="9340"/>
                  </a:cubicBezTo>
                  <a:lnTo>
                    <a:pt x="18318" y="16672"/>
                  </a:lnTo>
                  <a:cubicBezTo>
                    <a:pt x="18371" y="17228"/>
                    <a:pt x="17868" y="17718"/>
                    <a:pt x="17273" y="17718"/>
                  </a:cubicBezTo>
                  <a:lnTo>
                    <a:pt x="9821" y="17612"/>
                  </a:lnTo>
                  <a:cubicBezTo>
                    <a:pt x="9212" y="17612"/>
                    <a:pt x="8881" y="16844"/>
                    <a:pt x="9331" y="16447"/>
                  </a:cubicBezTo>
                  <a:lnTo>
                    <a:pt x="16717" y="8837"/>
                  </a:lnTo>
                  <a:cubicBezTo>
                    <a:pt x="16855" y="8699"/>
                    <a:pt x="17028" y="8638"/>
                    <a:pt x="17201" y="8638"/>
                  </a:cubicBezTo>
                  <a:close/>
                  <a:moveTo>
                    <a:pt x="20125" y="1"/>
                  </a:moveTo>
                  <a:cubicBezTo>
                    <a:pt x="19697" y="1"/>
                    <a:pt x="19262" y="159"/>
                    <a:pt x="18927" y="512"/>
                  </a:cubicBezTo>
                  <a:lnTo>
                    <a:pt x="993" y="18711"/>
                  </a:lnTo>
                  <a:cubicBezTo>
                    <a:pt x="0" y="19756"/>
                    <a:pt x="781" y="21477"/>
                    <a:pt x="2264" y="21477"/>
                  </a:cubicBezTo>
                  <a:lnTo>
                    <a:pt x="20303" y="21477"/>
                  </a:lnTo>
                  <a:cubicBezTo>
                    <a:pt x="21508" y="21477"/>
                    <a:pt x="22395" y="20537"/>
                    <a:pt x="22395" y="19425"/>
                  </a:cubicBezTo>
                  <a:lnTo>
                    <a:pt x="21786" y="1558"/>
                  </a:lnTo>
                  <a:cubicBezTo>
                    <a:pt x="21786" y="611"/>
                    <a:pt x="20967" y="1"/>
                    <a:pt x="20125" y="1"/>
                  </a:cubicBez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8"/>
            <p:cNvSpPr/>
            <p:nvPr/>
          </p:nvSpPr>
          <p:spPr>
            <a:xfrm>
              <a:off x="4845828" y="3874532"/>
              <a:ext cx="1027082" cy="1046648"/>
            </a:xfrm>
            <a:custGeom>
              <a:rect b="b" l="l" r="r" t="t"/>
              <a:pathLst>
                <a:path extrusionOk="0" h="18937" w="18583">
                  <a:moveTo>
                    <a:pt x="18477" y="0"/>
                  </a:moveTo>
                  <a:cubicBezTo>
                    <a:pt x="18305" y="119"/>
                    <a:pt x="18199" y="225"/>
                    <a:pt x="18093" y="331"/>
                  </a:cubicBezTo>
                  <a:lnTo>
                    <a:pt x="159" y="18530"/>
                  </a:lnTo>
                  <a:cubicBezTo>
                    <a:pt x="106" y="18649"/>
                    <a:pt x="53" y="18702"/>
                    <a:pt x="0" y="18755"/>
                  </a:cubicBezTo>
                  <a:lnTo>
                    <a:pt x="0" y="18808"/>
                  </a:lnTo>
                  <a:cubicBezTo>
                    <a:pt x="80" y="18894"/>
                    <a:pt x="189" y="18937"/>
                    <a:pt x="293" y="18937"/>
                  </a:cubicBezTo>
                  <a:cubicBezTo>
                    <a:pt x="397" y="18937"/>
                    <a:pt x="497" y="18894"/>
                    <a:pt x="556" y="18808"/>
                  </a:cubicBezTo>
                  <a:lnTo>
                    <a:pt x="18477" y="556"/>
                  </a:lnTo>
                  <a:cubicBezTo>
                    <a:pt x="18583" y="384"/>
                    <a:pt x="18583" y="172"/>
                    <a:pt x="18477"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a:off x="5818028" y="3941796"/>
              <a:ext cx="76107" cy="67374"/>
            </a:xfrm>
            <a:custGeom>
              <a:rect b="b" l="l" r="r" t="t"/>
              <a:pathLst>
                <a:path extrusionOk="0" h="1219" w="1377">
                  <a:moveTo>
                    <a:pt x="0" y="1"/>
                  </a:moveTo>
                  <a:lnTo>
                    <a:pt x="0" y="160"/>
                  </a:lnTo>
                  <a:lnTo>
                    <a:pt x="1218" y="1219"/>
                  </a:lnTo>
                  <a:lnTo>
                    <a:pt x="1324" y="1219"/>
                  </a:lnTo>
                  <a:cubicBezTo>
                    <a:pt x="1376" y="1152"/>
                    <a:pt x="1376" y="1099"/>
                    <a:pt x="1324" y="1047"/>
                  </a:cubicBezTo>
                  <a:lnTo>
                    <a:pt x="172"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8"/>
            <p:cNvSpPr/>
            <p:nvPr/>
          </p:nvSpPr>
          <p:spPr>
            <a:xfrm>
              <a:off x="5647575" y="4112967"/>
              <a:ext cx="76107" cy="69585"/>
            </a:xfrm>
            <a:custGeom>
              <a:rect b="b" l="l" r="r" t="t"/>
              <a:pathLst>
                <a:path extrusionOk="0" h="1259" w="1377">
                  <a:moveTo>
                    <a:pt x="86" y="1"/>
                  </a:moveTo>
                  <a:cubicBezTo>
                    <a:pt x="66" y="1"/>
                    <a:pt x="53" y="14"/>
                    <a:pt x="53" y="41"/>
                  </a:cubicBezTo>
                  <a:cubicBezTo>
                    <a:pt x="0" y="107"/>
                    <a:pt x="0" y="160"/>
                    <a:pt x="53" y="160"/>
                  </a:cubicBezTo>
                  <a:lnTo>
                    <a:pt x="1205" y="1258"/>
                  </a:lnTo>
                  <a:lnTo>
                    <a:pt x="1377" y="1258"/>
                  </a:lnTo>
                  <a:cubicBezTo>
                    <a:pt x="1377" y="1205"/>
                    <a:pt x="1377" y="1152"/>
                    <a:pt x="1324" y="1100"/>
                  </a:cubicBezTo>
                  <a:lnTo>
                    <a:pt x="159" y="41"/>
                  </a:lnTo>
                  <a:cubicBezTo>
                    <a:pt x="133" y="14"/>
                    <a:pt x="106" y="1"/>
                    <a:pt x="86"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a:off x="5775580" y="3984243"/>
              <a:ext cx="54883" cy="49080"/>
            </a:xfrm>
            <a:custGeom>
              <a:rect b="b" l="l" r="r" t="t"/>
              <a:pathLst>
                <a:path extrusionOk="0" h="888" w="993">
                  <a:moveTo>
                    <a:pt x="53" y="1"/>
                  </a:moveTo>
                  <a:cubicBezTo>
                    <a:pt x="0" y="54"/>
                    <a:pt x="0" y="54"/>
                    <a:pt x="53" y="120"/>
                  </a:cubicBezTo>
                  <a:lnTo>
                    <a:pt x="874" y="887"/>
                  </a:lnTo>
                  <a:lnTo>
                    <a:pt x="993" y="887"/>
                  </a:lnTo>
                  <a:lnTo>
                    <a:pt x="993" y="781"/>
                  </a:lnTo>
                  <a:lnTo>
                    <a:pt x="106"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a:off x="5736062" y="4024646"/>
              <a:ext cx="54938" cy="50351"/>
            </a:xfrm>
            <a:custGeom>
              <a:rect b="b" l="l" r="r" t="t"/>
              <a:pathLst>
                <a:path extrusionOk="0" h="911" w="994">
                  <a:moveTo>
                    <a:pt x="73" y="1"/>
                  </a:moveTo>
                  <a:cubicBezTo>
                    <a:pt x="54" y="1"/>
                    <a:pt x="27" y="17"/>
                    <a:pt x="1" y="50"/>
                  </a:cubicBezTo>
                  <a:lnTo>
                    <a:pt x="1" y="103"/>
                  </a:lnTo>
                  <a:lnTo>
                    <a:pt x="874" y="871"/>
                  </a:lnTo>
                  <a:cubicBezTo>
                    <a:pt x="901" y="898"/>
                    <a:pt x="914" y="911"/>
                    <a:pt x="929" y="911"/>
                  </a:cubicBezTo>
                  <a:cubicBezTo>
                    <a:pt x="944" y="911"/>
                    <a:pt x="960" y="898"/>
                    <a:pt x="993" y="871"/>
                  </a:cubicBezTo>
                  <a:lnTo>
                    <a:pt x="993" y="818"/>
                  </a:lnTo>
                  <a:lnTo>
                    <a:pt x="107" y="50"/>
                  </a:lnTo>
                  <a:cubicBezTo>
                    <a:pt x="107" y="17"/>
                    <a:pt x="93" y="1"/>
                    <a:pt x="73"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8"/>
            <p:cNvSpPr/>
            <p:nvPr/>
          </p:nvSpPr>
          <p:spPr>
            <a:xfrm>
              <a:off x="5695826" y="4066927"/>
              <a:ext cx="54938" cy="48306"/>
            </a:xfrm>
            <a:custGeom>
              <a:rect b="b" l="l" r="r" t="t"/>
              <a:pathLst>
                <a:path extrusionOk="0" h="874" w="994">
                  <a:moveTo>
                    <a:pt x="1" y="0"/>
                  </a:moveTo>
                  <a:lnTo>
                    <a:pt x="1" y="106"/>
                  </a:lnTo>
                  <a:lnTo>
                    <a:pt x="887" y="874"/>
                  </a:lnTo>
                  <a:lnTo>
                    <a:pt x="940" y="874"/>
                  </a:lnTo>
                  <a:cubicBezTo>
                    <a:pt x="993" y="874"/>
                    <a:pt x="993" y="821"/>
                    <a:pt x="940" y="768"/>
                  </a:cubicBezTo>
                  <a:lnTo>
                    <a:pt x="120"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8"/>
            <p:cNvSpPr/>
            <p:nvPr/>
          </p:nvSpPr>
          <p:spPr>
            <a:xfrm>
              <a:off x="5604409" y="4158344"/>
              <a:ext cx="54883" cy="48361"/>
            </a:xfrm>
            <a:custGeom>
              <a:rect b="b" l="l" r="r" t="t"/>
              <a:pathLst>
                <a:path extrusionOk="0" h="875" w="993">
                  <a:moveTo>
                    <a:pt x="66" y="1"/>
                  </a:moveTo>
                  <a:cubicBezTo>
                    <a:pt x="0" y="54"/>
                    <a:pt x="0" y="54"/>
                    <a:pt x="66" y="106"/>
                  </a:cubicBezTo>
                  <a:lnTo>
                    <a:pt x="887" y="874"/>
                  </a:lnTo>
                  <a:lnTo>
                    <a:pt x="993" y="874"/>
                  </a:lnTo>
                  <a:lnTo>
                    <a:pt x="993" y="768"/>
                  </a:lnTo>
                  <a:lnTo>
                    <a:pt x="119"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a:off x="5564891" y="4198580"/>
              <a:ext cx="54938" cy="50517"/>
            </a:xfrm>
            <a:custGeom>
              <a:rect b="b" l="l" r="r" t="t"/>
              <a:pathLst>
                <a:path extrusionOk="0" h="914" w="994">
                  <a:moveTo>
                    <a:pt x="87" y="1"/>
                  </a:moveTo>
                  <a:cubicBezTo>
                    <a:pt x="70" y="1"/>
                    <a:pt x="54" y="14"/>
                    <a:pt x="54" y="40"/>
                  </a:cubicBezTo>
                  <a:cubicBezTo>
                    <a:pt x="1" y="40"/>
                    <a:pt x="1" y="93"/>
                    <a:pt x="54" y="93"/>
                  </a:cubicBezTo>
                  <a:lnTo>
                    <a:pt x="887" y="874"/>
                  </a:lnTo>
                  <a:cubicBezTo>
                    <a:pt x="914" y="901"/>
                    <a:pt x="927" y="914"/>
                    <a:pt x="940" y="914"/>
                  </a:cubicBezTo>
                  <a:cubicBezTo>
                    <a:pt x="954" y="914"/>
                    <a:pt x="967" y="901"/>
                    <a:pt x="993" y="874"/>
                  </a:cubicBezTo>
                  <a:lnTo>
                    <a:pt x="993" y="808"/>
                  </a:lnTo>
                  <a:lnTo>
                    <a:pt x="120" y="40"/>
                  </a:lnTo>
                  <a:cubicBezTo>
                    <a:pt x="120" y="14"/>
                    <a:pt x="103" y="1"/>
                    <a:pt x="87"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a:off x="5525373" y="4240254"/>
              <a:ext cx="54938" cy="49080"/>
            </a:xfrm>
            <a:custGeom>
              <a:rect b="b" l="l" r="r" t="t"/>
              <a:pathLst>
                <a:path extrusionOk="0" h="888" w="994">
                  <a:moveTo>
                    <a:pt x="1" y="1"/>
                  </a:moveTo>
                  <a:lnTo>
                    <a:pt x="1" y="120"/>
                  </a:lnTo>
                  <a:lnTo>
                    <a:pt x="888" y="888"/>
                  </a:lnTo>
                  <a:lnTo>
                    <a:pt x="994" y="888"/>
                  </a:lnTo>
                  <a:cubicBezTo>
                    <a:pt x="994" y="888"/>
                    <a:pt x="994" y="835"/>
                    <a:pt x="941" y="782"/>
                  </a:cubicBezTo>
                  <a:lnTo>
                    <a:pt x="107"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8"/>
            <p:cNvSpPr/>
            <p:nvPr/>
          </p:nvSpPr>
          <p:spPr>
            <a:xfrm>
              <a:off x="5433956" y="4331726"/>
              <a:ext cx="57868" cy="49080"/>
            </a:xfrm>
            <a:custGeom>
              <a:rect b="b" l="l" r="r" t="t"/>
              <a:pathLst>
                <a:path extrusionOk="0" h="888" w="1047">
                  <a:moveTo>
                    <a:pt x="53" y="0"/>
                  </a:moveTo>
                  <a:cubicBezTo>
                    <a:pt x="0" y="53"/>
                    <a:pt x="0" y="53"/>
                    <a:pt x="53" y="119"/>
                  </a:cubicBezTo>
                  <a:lnTo>
                    <a:pt x="940" y="887"/>
                  </a:lnTo>
                  <a:lnTo>
                    <a:pt x="993" y="887"/>
                  </a:lnTo>
                  <a:cubicBezTo>
                    <a:pt x="1046" y="887"/>
                    <a:pt x="1046" y="834"/>
                    <a:pt x="993" y="781"/>
                  </a:cubicBezTo>
                  <a:lnTo>
                    <a:pt x="173"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8"/>
            <p:cNvSpPr/>
            <p:nvPr/>
          </p:nvSpPr>
          <p:spPr>
            <a:xfrm>
              <a:off x="5394438" y="4372128"/>
              <a:ext cx="54938" cy="50351"/>
            </a:xfrm>
            <a:custGeom>
              <a:rect b="b" l="l" r="r" t="t"/>
              <a:pathLst>
                <a:path extrusionOk="0" h="911" w="994">
                  <a:moveTo>
                    <a:pt x="80" y="1"/>
                  </a:moveTo>
                  <a:cubicBezTo>
                    <a:pt x="67" y="1"/>
                    <a:pt x="54" y="17"/>
                    <a:pt x="54" y="50"/>
                  </a:cubicBezTo>
                  <a:cubicBezTo>
                    <a:pt x="1" y="50"/>
                    <a:pt x="1" y="103"/>
                    <a:pt x="54" y="103"/>
                  </a:cubicBezTo>
                  <a:lnTo>
                    <a:pt x="888" y="871"/>
                  </a:lnTo>
                  <a:cubicBezTo>
                    <a:pt x="914" y="897"/>
                    <a:pt x="940" y="910"/>
                    <a:pt x="960" y="910"/>
                  </a:cubicBezTo>
                  <a:cubicBezTo>
                    <a:pt x="980" y="910"/>
                    <a:pt x="993" y="897"/>
                    <a:pt x="993" y="871"/>
                  </a:cubicBezTo>
                  <a:lnTo>
                    <a:pt x="993" y="818"/>
                  </a:lnTo>
                  <a:lnTo>
                    <a:pt x="107" y="50"/>
                  </a:lnTo>
                  <a:cubicBezTo>
                    <a:pt x="107" y="17"/>
                    <a:pt x="93" y="1"/>
                    <a:pt x="80"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a:off x="5354975" y="4414354"/>
              <a:ext cx="54883" cy="48361"/>
            </a:xfrm>
            <a:custGeom>
              <a:rect b="b" l="l" r="r" t="t"/>
              <a:pathLst>
                <a:path extrusionOk="0" h="875" w="993">
                  <a:moveTo>
                    <a:pt x="0" y="1"/>
                  </a:moveTo>
                  <a:cubicBezTo>
                    <a:pt x="0" y="54"/>
                    <a:pt x="0" y="54"/>
                    <a:pt x="53" y="107"/>
                  </a:cubicBezTo>
                  <a:lnTo>
                    <a:pt x="874" y="874"/>
                  </a:lnTo>
                  <a:lnTo>
                    <a:pt x="993" y="874"/>
                  </a:lnTo>
                  <a:lnTo>
                    <a:pt x="993" y="769"/>
                  </a:lnTo>
                  <a:lnTo>
                    <a:pt x="106"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p:nvPr/>
          </p:nvSpPr>
          <p:spPr>
            <a:xfrm>
              <a:off x="5266433" y="4505826"/>
              <a:ext cx="54938" cy="48306"/>
            </a:xfrm>
            <a:custGeom>
              <a:rect b="b" l="l" r="r" t="t"/>
              <a:pathLst>
                <a:path extrusionOk="0" h="874" w="994">
                  <a:moveTo>
                    <a:pt x="1" y="0"/>
                  </a:moveTo>
                  <a:lnTo>
                    <a:pt x="1" y="106"/>
                  </a:lnTo>
                  <a:lnTo>
                    <a:pt x="887" y="874"/>
                  </a:lnTo>
                  <a:lnTo>
                    <a:pt x="940" y="874"/>
                  </a:lnTo>
                  <a:cubicBezTo>
                    <a:pt x="993" y="874"/>
                    <a:pt x="993" y="821"/>
                    <a:pt x="940" y="768"/>
                  </a:cubicBezTo>
                  <a:lnTo>
                    <a:pt x="106"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8"/>
            <p:cNvSpPr/>
            <p:nvPr/>
          </p:nvSpPr>
          <p:spPr>
            <a:xfrm>
              <a:off x="5223986" y="4546063"/>
              <a:ext cx="57868" cy="50517"/>
            </a:xfrm>
            <a:custGeom>
              <a:rect b="b" l="l" r="r" t="t"/>
              <a:pathLst>
                <a:path extrusionOk="0" h="914" w="1047">
                  <a:moveTo>
                    <a:pt x="87" y="0"/>
                  </a:moveTo>
                  <a:cubicBezTo>
                    <a:pt x="67" y="0"/>
                    <a:pt x="54" y="13"/>
                    <a:pt x="54" y="40"/>
                  </a:cubicBezTo>
                  <a:cubicBezTo>
                    <a:pt x="1" y="40"/>
                    <a:pt x="1" y="93"/>
                    <a:pt x="54" y="93"/>
                  </a:cubicBezTo>
                  <a:lnTo>
                    <a:pt x="874" y="874"/>
                  </a:lnTo>
                  <a:cubicBezTo>
                    <a:pt x="901" y="900"/>
                    <a:pt x="931" y="913"/>
                    <a:pt x="954" y="913"/>
                  </a:cubicBezTo>
                  <a:cubicBezTo>
                    <a:pt x="977" y="913"/>
                    <a:pt x="994" y="900"/>
                    <a:pt x="994" y="874"/>
                  </a:cubicBezTo>
                  <a:cubicBezTo>
                    <a:pt x="1047" y="874"/>
                    <a:pt x="1047" y="808"/>
                    <a:pt x="994" y="808"/>
                  </a:cubicBezTo>
                  <a:lnTo>
                    <a:pt x="160" y="40"/>
                  </a:lnTo>
                  <a:cubicBezTo>
                    <a:pt x="133" y="13"/>
                    <a:pt x="107" y="0"/>
                    <a:pt x="87"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8"/>
            <p:cNvSpPr/>
            <p:nvPr/>
          </p:nvSpPr>
          <p:spPr>
            <a:xfrm>
              <a:off x="5183804" y="4587736"/>
              <a:ext cx="54883" cy="49080"/>
            </a:xfrm>
            <a:custGeom>
              <a:rect b="b" l="l" r="r" t="t"/>
              <a:pathLst>
                <a:path extrusionOk="0" h="888" w="993">
                  <a:moveTo>
                    <a:pt x="66" y="1"/>
                  </a:moveTo>
                  <a:cubicBezTo>
                    <a:pt x="0" y="54"/>
                    <a:pt x="0" y="120"/>
                    <a:pt x="66" y="120"/>
                  </a:cubicBezTo>
                  <a:lnTo>
                    <a:pt x="887" y="887"/>
                  </a:lnTo>
                  <a:lnTo>
                    <a:pt x="993" y="887"/>
                  </a:lnTo>
                  <a:lnTo>
                    <a:pt x="993" y="782"/>
                  </a:lnTo>
                  <a:lnTo>
                    <a:pt x="119"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8"/>
            <p:cNvSpPr/>
            <p:nvPr/>
          </p:nvSpPr>
          <p:spPr>
            <a:xfrm>
              <a:off x="5095980" y="4679208"/>
              <a:ext cx="54938" cy="49024"/>
            </a:xfrm>
            <a:custGeom>
              <a:rect b="b" l="l" r="r" t="t"/>
              <a:pathLst>
                <a:path extrusionOk="0" h="887" w="994">
                  <a:moveTo>
                    <a:pt x="1" y="0"/>
                  </a:moveTo>
                  <a:lnTo>
                    <a:pt x="1" y="119"/>
                  </a:lnTo>
                  <a:lnTo>
                    <a:pt x="874" y="887"/>
                  </a:lnTo>
                  <a:lnTo>
                    <a:pt x="993" y="887"/>
                  </a:lnTo>
                  <a:cubicBezTo>
                    <a:pt x="993" y="887"/>
                    <a:pt x="993" y="834"/>
                    <a:pt x="927" y="781"/>
                  </a:cubicBezTo>
                  <a:lnTo>
                    <a:pt x="107"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8"/>
            <p:cNvSpPr/>
            <p:nvPr/>
          </p:nvSpPr>
          <p:spPr>
            <a:xfrm>
              <a:off x="5055744" y="4719611"/>
              <a:ext cx="54938" cy="50351"/>
            </a:xfrm>
            <a:custGeom>
              <a:rect b="b" l="l" r="r" t="t"/>
              <a:pathLst>
                <a:path extrusionOk="0" h="911" w="994">
                  <a:moveTo>
                    <a:pt x="41" y="0"/>
                  </a:moveTo>
                  <a:cubicBezTo>
                    <a:pt x="17" y="0"/>
                    <a:pt x="1" y="17"/>
                    <a:pt x="1" y="50"/>
                  </a:cubicBezTo>
                  <a:lnTo>
                    <a:pt x="1" y="103"/>
                  </a:lnTo>
                  <a:lnTo>
                    <a:pt x="888" y="871"/>
                  </a:lnTo>
                  <a:cubicBezTo>
                    <a:pt x="888" y="897"/>
                    <a:pt x="901" y="910"/>
                    <a:pt x="914" y="910"/>
                  </a:cubicBezTo>
                  <a:cubicBezTo>
                    <a:pt x="927" y="910"/>
                    <a:pt x="941" y="897"/>
                    <a:pt x="941" y="871"/>
                  </a:cubicBezTo>
                  <a:cubicBezTo>
                    <a:pt x="993" y="871"/>
                    <a:pt x="993" y="818"/>
                    <a:pt x="941" y="818"/>
                  </a:cubicBezTo>
                  <a:lnTo>
                    <a:pt x="120" y="50"/>
                  </a:lnTo>
                  <a:cubicBezTo>
                    <a:pt x="93" y="17"/>
                    <a:pt x="64" y="0"/>
                    <a:pt x="41"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8"/>
            <p:cNvSpPr/>
            <p:nvPr/>
          </p:nvSpPr>
          <p:spPr>
            <a:xfrm>
              <a:off x="5013352" y="4761837"/>
              <a:ext cx="54883" cy="48361"/>
            </a:xfrm>
            <a:custGeom>
              <a:rect b="b" l="l" r="r" t="t"/>
              <a:pathLst>
                <a:path extrusionOk="0" h="875" w="993">
                  <a:moveTo>
                    <a:pt x="53" y="1"/>
                  </a:moveTo>
                  <a:cubicBezTo>
                    <a:pt x="0" y="54"/>
                    <a:pt x="0" y="107"/>
                    <a:pt x="53" y="107"/>
                  </a:cubicBezTo>
                  <a:lnTo>
                    <a:pt x="887" y="874"/>
                  </a:lnTo>
                  <a:lnTo>
                    <a:pt x="993" y="874"/>
                  </a:lnTo>
                  <a:lnTo>
                    <a:pt x="993" y="768"/>
                  </a:lnTo>
                  <a:lnTo>
                    <a:pt x="106"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a:off x="4924809" y="4853309"/>
              <a:ext cx="54938" cy="48306"/>
            </a:xfrm>
            <a:custGeom>
              <a:rect b="b" l="l" r="r" t="t"/>
              <a:pathLst>
                <a:path extrusionOk="0" h="874" w="994">
                  <a:moveTo>
                    <a:pt x="1" y="0"/>
                  </a:moveTo>
                  <a:lnTo>
                    <a:pt x="1" y="106"/>
                  </a:lnTo>
                  <a:lnTo>
                    <a:pt x="887" y="874"/>
                  </a:lnTo>
                  <a:lnTo>
                    <a:pt x="993" y="874"/>
                  </a:lnTo>
                  <a:lnTo>
                    <a:pt x="993" y="768"/>
                  </a:lnTo>
                  <a:lnTo>
                    <a:pt x="120"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a:off x="4885346" y="4893490"/>
              <a:ext cx="54883" cy="51291"/>
            </a:xfrm>
            <a:custGeom>
              <a:rect b="b" l="l" r="r" t="t"/>
              <a:pathLst>
                <a:path extrusionOk="0" h="928" w="993">
                  <a:moveTo>
                    <a:pt x="53" y="1"/>
                  </a:moveTo>
                  <a:cubicBezTo>
                    <a:pt x="40" y="1"/>
                    <a:pt x="26" y="14"/>
                    <a:pt x="0" y="41"/>
                  </a:cubicBezTo>
                  <a:lnTo>
                    <a:pt x="0" y="94"/>
                  </a:lnTo>
                  <a:lnTo>
                    <a:pt x="887" y="874"/>
                  </a:lnTo>
                  <a:cubicBezTo>
                    <a:pt x="887" y="927"/>
                    <a:pt x="940" y="927"/>
                    <a:pt x="940" y="927"/>
                  </a:cubicBezTo>
                  <a:cubicBezTo>
                    <a:pt x="993" y="874"/>
                    <a:pt x="993" y="808"/>
                    <a:pt x="940" y="808"/>
                  </a:cubicBezTo>
                  <a:lnTo>
                    <a:pt x="106" y="41"/>
                  </a:lnTo>
                  <a:cubicBezTo>
                    <a:pt x="79" y="14"/>
                    <a:pt x="66" y="1"/>
                    <a:pt x="53"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a:off x="5480051" y="4287068"/>
              <a:ext cx="76107" cy="68645"/>
            </a:xfrm>
            <a:custGeom>
              <a:rect b="b" l="l" r="r" t="t"/>
              <a:pathLst>
                <a:path extrusionOk="0" h="1242" w="1377">
                  <a:moveTo>
                    <a:pt x="80" y="1"/>
                  </a:moveTo>
                  <a:cubicBezTo>
                    <a:pt x="53" y="1"/>
                    <a:pt x="27" y="14"/>
                    <a:pt x="0" y="41"/>
                  </a:cubicBezTo>
                  <a:lnTo>
                    <a:pt x="0" y="147"/>
                  </a:lnTo>
                  <a:lnTo>
                    <a:pt x="1205" y="1192"/>
                  </a:lnTo>
                  <a:cubicBezTo>
                    <a:pt x="1205" y="1225"/>
                    <a:pt x="1218" y="1242"/>
                    <a:pt x="1239" y="1242"/>
                  </a:cubicBezTo>
                  <a:cubicBezTo>
                    <a:pt x="1261" y="1242"/>
                    <a:pt x="1291" y="1225"/>
                    <a:pt x="1324" y="1192"/>
                  </a:cubicBezTo>
                  <a:cubicBezTo>
                    <a:pt x="1377" y="1192"/>
                    <a:pt x="1377" y="1139"/>
                    <a:pt x="1324" y="1086"/>
                  </a:cubicBezTo>
                  <a:lnTo>
                    <a:pt x="159" y="41"/>
                  </a:lnTo>
                  <a:cubicBezTo>
                    <a:pt x="133" y="14"/>
                    <a:pt x="106" y="1"/>
                    <a:pt x="80"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a:off x="5308880" y="4459731"/>
              <a:ext cx="76107" cy="69530"/>
            </a:xfrm>
            <a:custGeom>
              <a:rect b="b" l="l" r="r" t="t"/>
              <a:pathLst>
                <a:path extrusionOk="0" h="1258" w="1377">
                  <a:moveTo>
                    <a:pt x="53" y="0"/>
                  </a:moveTo>
                  <a:cubicBezTo>
                    <a:pt x="0" y="53"/>
                    <a:pt x="0" y="120"/>
                    <a:pt x="53" y="173"/>
                  </a:cubicBezTo>
                  <a:lnTo>
                    <a:pt x="1218" y="1218"/>
                  </a:lnTo>
                  <a:cubicBezTo>
                    <a:pt x="1244" y="1245"/>
                    <a:pt x="1271" y="1258"/>
                    <a:pt x="1291" y="1258"/>
                  </a:cubicBezTo>
                  <a:cubicBezTo>
                    <a:pt x="1311" y="1258"/>
                    <a:pt x="1324" y="1245"/>
                    <a:pt x="1324" y="1218"/>
                  </a:cubicBezTo>
                  <a:cubicBezTo>
                    <a:pt x="1377" y="1165"/>
                    <a:pt x="1377" y="1112"/>
                    <a:pt x="1324" y="1112"/>
                  </a:cubicBezTo>
                  <a:lnTo>
                    <a:pt x="172"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8"/>
            <p:cNvSpPr/>
            <p:nvPr/>
          </p:nvSpPr>
          <p:spPr>
            <a:xfrm>
              <a:off x="5138428" y="4631621"/>
              <a:ext cx="79036" cy="68811"/>
            </a:xfrm>
            <a:custGeom>
              <a:rect b="b" l="l" r="r" t="t"/>
              <a:pathLst>
                <a:path extrusionOk="0" h="1245" w="1430">
                  <a:moveTo>
                    <a:pt x="134" y="1"/>
                  </a:moveTo>
                  <a:cubicBezTo>
                    <a:pt x="106" y="1"/>
                    <a:pt x="80" y="14"/>
                    <a:pt x="53" y="40"/>
                  </a:cubicBezTo>
                  <a:cubicBezTo>
                    <a:pt x="0" y="93"/>
                    <a:pt x="53" y="146"/>
                    <a:pt x="53" y="146"/>
                  </a:cubicBezTo>
                  <a:lnTo>
                    <a:pt x="1271" y="1245"/>
                  </a:lnTo>
                  <a:lnTo>
                    <a:pt x="1377" y="1245"/>
                  </a:lnTo>
                  <a:cubicBezTo>
                    <a:pt x="1430" y="1192"/>
                    <a:pt x="1430" y="1139"/>
                    <a:pt x="1377" y="1086"/>
                  </a:cubicBezTo>
                  <a:lnTo>
                    <a:pt x="225" y="40"/>
                  </a:lnTo>
                  <a:cubicBezTo>
                    <a:pt x="192" y="14"/>
                    <a:pt x="163" y="1"/>
                    <a:pt x="134"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4970904" y="4805003"/>
              <a:ext cx="76107" cy="68811"/>
            </a:xfrm>
            <a:custGeom>
              <a:rect b="b" l="l" r="r" t="t"/>
              <a:pathLst>
                <a:path extrusionOk="0" h="1245" w="1377">
                  <a:moveTo>
                    <a:pt x="87" y="1"/>
                  </a:moveTo>
                  <a:cubicBezTo>
                    <a:pt x="67" y="1"/>
                    <a:pt x="53" y="14"/>
                    <a:pt x="53" y="40"/>
                  </a:cubicBezTo>
                  <a:cubicBezTo>
                    <a:pt x="1" y="40"/>
                    <a:pt x="1" y="93"/>
                    <a:pt x="53" y="159"/>
                  </a:cubicBezTo>
                  <a:lnTo>
                    <a:pt x="1205" y="1205"/>
                  </a:lnTo>
                  <a:cubicBezTo>
                    <a:pt x="1238" y="1231"/>
                    <a:pt x="1268" y="1245"/>
                    <a:pt x="1289" y="1245"/>
                  </a:cubicBezTo>
                  <a:cubicBezTo>
                    <a:pt x="1311" y="1245"/>
                    <a:pt x="1324" y="1231"/>
                    <a:pt x="1324" y="1205"/>
                  </a:cubicBezTo>
                  <a:cubicBezTo>
                    <a:pt x="1377" y="1205"/>
                    <a:pt x="1377" y="1152"/>
                    <a:pt x="1324" y="1086"/>
                  </a:cubicBezTo>
                  <a:lnTo>
                    <a:pt x="159" y="40"/>
                  </a:lnTo>
                  <a:cubicBezTo>
                    <a:pt x="133" y="14"/>
                    <a:pt x="106" y="1"/>
                    <a:pt x="87"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5818028" y="4746472"/>
              <a:ext cx="1121428" cy="305090"/>
            </a:xfrm>
            <a:custGeom>
              <a:rect b="b" l="l" r="r" t="t"/>
              <a:pathLst>
                <a:path extrusionOk="0" h="5520" w="20290">
                  <a:moveTo>
                    <a:pt x="2316" y="1"/>
                  </a:moveTo>
                  <a:cubicBezTo>
                    <a:pt x="1046" y="1"/>
                    <a:pt x="0" y="940"/>
                    <a:pt x="0" y="2092"/>
                  </a:cubicBezTo>
                  <a:lnTo>
                    <a:pt x="0" y="3534"/>
                  </a:lnTo>
                  <a:cubicBezTo>
                    <a:pt x="0" y="4633"/>
                    <a:pt x="1046" y="5520"/>
                    <a:pt x="2316" y="5520"/>
                  </a:cubicBezTo>
                  <a:lnTo>
                    <a:pt x="20290" y="5520"/>
                  </a:lnTo>
                  <a:lnTo>
                    <a:pt x="20290" y="4408"/>
                  </a:lnTo>
                  <a:lnTo>
                    <a:pt x="20290" y="1099"/>
                  </a:lnTo>
                  <a:lnTo>
                    <a:pt x="20290" y="1"/>
                  </a:ln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5979692" y="4746472"/>
              <a:ext cx="1121428" cy="305090"/>
            </a:xfrm>
            <a:custGeom>
              <a:rect b="b" l="l" r="r" t="t"/>
              <a:pathLst>
                <a:path extrusionOk="0" h="5520" w="20290">
                  <a:moveTo>
                    <a:pt x="2263" y="1"/>
                  </a:moveTo>
                  <a:cubicBezTo>
                    <a:pt x="993" y="1"/>
                    <a:pt x="0" y="940"/>
                    <a:pt x="0" y="2092"/>
                  </a:cubicBezTo>
                  <a:lnTo>
                    <a:pt x="0" y="3534"/>
                  </a:lnTo>
                  <a:cubicBezTo>
                    <a:pt x="0" y="4633"/>
                    <a:pt x="993" y="5520"/>
                    <a:pt x="2263" y="5520"/>
                  </a:cubicBezTo>
                  <a:lnTo>
                    <a:pt x="20290" y="5520"/>
                  </a:lnTo>
                  <a:lnTo>
                    <a:pt x="20290" y="4408"/>
                  </a:lnTo>
                  <a:lnTo>
                    <a:pt x="2144" y="4408"/>
                  </a:lnTo>
                  <a:cubicBezTo>
                    <a:pt x="1707" y="4408"/>
                    <a:pt x="1324" y="3971"/>
                    <a:pt x="1324" y="3468"/>
                  </a:cubicBezTo>
                  <a:lnTo>
                    <a:pt x="1324" y="2039"/>
                  </a:lnTo>
                  <a:cubicBezTo>
                    <a:pt x="1324" y="1602"/>
                    <a:pt x="1707" y="1099"/>
                    <a:pt x="2144" y="1099"/>
                  </a:cubicBezTo>
                  <a:lnTo>
                    <a:pt x="20290" y="1099"/>
                  </a:lnTo>
                  <a:lnTo>
                    <a:pt x="20290" y="1"/>
                  </a:ln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6052814" y="4807214"/>
              <a:ext cx="1011717" cy="182944"/>
            </a:xfrm>
            <a:custGeom>
              <a:rect b="b" l="l" r="r" t="t"/>
              <a:pathLst>
                <a:path extrusionOk="0" h="3310" w="18305">
                  <a:moveTo>
                    <a:pt x="821" y="0"/>
                  </a:moveTo>
                  <a:cubicBezTo>
                    <a:pt x="331" y="0"/>
                    <a:pt x="1" y="503"/>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6052814" y="4898630"/>
              <a:ext cx="1011717" cy="91527"/>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8"/>
            <p:cNvSpPr/>
            <p:nvPr/>
          </p:nvSpPr>
          <p:spPr>
            <a:xfrm>
              <a:off x="5818028" y="4137120"/>
              <a:ext cx="1121428" cy="304372"/>
            </a:xfrm>
            <a:custGeom>
              <a:rect b="b" l="l" r="r" t="t"/>
              <a:pathLst>
                <a:path extrusionOk="0" h="5507" w="20290">
                  <a:moveTo>
                    <a:pt x="2316" y="1"/>
                  </a:moveTo>
                  <a:cubicBezTo>
                    <a:pt x="1046" y="1"/>
                    <a:pt x="0" y="927"/>
                    <a:pt x="0" y="2092"/>
                  </a:cubicBezTo>
                  <a:lnTo>
                    <a:pt x="0" y="3521"/>
                  </a:lnTo>
                  <a:cubicBezTo>
                    <a:pt x="0" y="4633"/>
                    <a:pt x="1046" y="5507"/>
                    <a:pt x="2316" y="5507"/>
                  </a:cubicBezTo>
                  <a:lnTo>
                    <a:pt x="20290" y="5507"/>
                  </a:lnTo>
                  <a:lnTo>
                    <a:pt x="20290" y="4408"/>
                  </a:lnTo>
                  <a:lnTo>
                    <a:pt x="20290" y="1099"/>
                  </a:lnTo>
                  <a:lnTo>
                    <a:pt x="20290" y="1"/>
                  </a:lnTo>
                  <a:close/>
                </a:path>
              </a:pathLst>
            </a:custGeom>
            <a:solidFill>
              <a:srgbClr val="309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8"/>
            <p:cNvSpPr/>
            <p:nvPr/>
          </p:nvSpPr>
          <p:spPr>
            <a:xfrm>
              <a:off x="5979692" y="4137120"/>
              <a:ext cx="1121428" cy="304372"/>
            </a:xfrm>
            <a:custGeom>
              <a:rect b="b" l="l" r="r" t="t"/>
              <a:pathLst>
                <a:path extrusionOk="0" h="5507" w="20290">
                  <a:moveTo>
                    <a:pt x="2263" y="1"/>
                  </a:moveTo>
                  <a:cubicBezTo>
                    <a:pt x="993" y="1"/>
                    <a:pt x="0" y="927"/>
                    <a:pt x="0" y="2092"/>
                  </a:cubicBezTo>
                  <a:lnTo>
                    <a:pt x="0" y="3521"/>
                  </a:lnTo>
                  <a:cubicBezTo>
                    <a:pt x="0" y="4633"/>
                    <a:pt x="993" y="5507"/>
                    <a:pt x="2263" y="5507"/>
                  </a:cubicBezTo>
                  <a:lnTo>
                    <a:pt x="20290" y="5507"/>
                  </a:lnTo>
                  <a:lnTo>
                    <a:pt x="20290" y="4408"/>
                  </a:lnTo>
                  <a:lnTo>
                    <a:pt x="2144" y="4408"/>
                  </a:lnTo>
                  <a:cubicBezTo>
                    <a:pt x="1707" y="4408"/>
                    <a:pt x="1324" y="3971"/>
                    <a:pt x="1324" y="3468"/>
                  </a:cubicBezTo>
                  <a:lnTo>
                    <a:pt x="1324" y="2039"/>
                  </a:lnTo>
                  <a:cubicBezTo>
                    <a:pt x="1324" y="1589"/>
                    <a:pt x="1707" y="1099"/>
                    <a:pt x="2144" y="1099"/>
                  </a:cubicBezTo>
                  <a:lnTo>
                    <a:pt x="20290" y="1099"/>
                  </a:lnTo>
                  <a:lnTo>
                    <a:pt x="20290" y="1"/>
                  </a:lnTo>
                  <a:close/>
                </a:path>
              </a:pathLst>
            </a:custGeom>
            <a:solidFill>
              <a:srgbClr val="3FB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8"/>
            <p:cNvSpPr/>
            <p:nvPr/>
          </p:nvSpPr>
          <p:spPr>
            <a:xfrm>
              <a:off x="6052814" y="4197862"/>
              <a:ext cx="1011717" cy="182944"/>
            </a:xfrm>
            <a:custGeom>
              <a:rect b="b" l="l" r="r" t="t"/>
              <a:pathLst>
                <a:path extrusionOk="0" h="3310" w="18305">
                  <a:moveTo>
                    <a:pt x="821" y="0"/>
                  </a:moveTo>
                  <a:cubicBezTo>
                    <a:pt x="331" y="0"/>
                    <a:pt x="1" y="490"/>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6052814" y="4289278"/>
              <a:ext cx="1011717" cy="91527"/>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5878714" y="4441437"/>
              <a:ext cx="1122202" cy="305090"/>
            </a:xfrm>
            <a:custGeom>
              <a:rect b="b" l="l" r="r" t="t"/>
              <a:pathLst>
                <a:path extrusionOk="0" h="5520" w="20304">
                  <a:moveTo>
                    <a:pt x="1" y="1"/>
                  </a:moveTo>
                  <a:lnTo>
                    <a:pt x="1" y="1112"/>
                  </a:lnTo>
                  <a:lnTo>
                    <a:pt x="1" y="4421"/>
                  </a:lnTo>
                  <a:lnTo>
                    <a:pt x="1" y="5520"/>
                  </a:lnTo>
                  <a:lnTo>
                    <a:pt x="18146" y="5520"/>
                  </a:lnTo>
                  <a:cubicBezTo>
                    <a:pt x="19417" y="5520"/>
                    <a:pt x="20303" y="4633"/>
                    <a:pt x="20303" y="3534"/>
                  </a:cubicBezTo>
                  <a:lnTo>
                    <a:pt x="20303" y="2105"/>
                  </a:lnTo>
                  <a:cubicBezTo>
                    <a:pt x="20303" y="940"/>
                    <a:pt x="19417" y="1"/>
                    <a:pt x="18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5723626" y="4441437"/>
              <a:ext cx="1121484" cy="305090"/>
            </a:xfrm>
            <a:custGeom>
              <a:rect b="b" l="l" r="r" t="t"/>
              <a:pathLst>
                <a:path extrusionOk="0" h="5520" w="20291">
                  <a:moveTo>
                    <a:pt x="1" y="1"/>
                  </a:moveTo>
                  <a:lnTo>
                    <a:pt x="1" y="1112"/>
                  </a:lnTo>
                  <a:lnTo>
                    <a:pt x="18199" y="1112"/>
                  </a:lnTo>
                  <a:cubicBezTo>
                    <a:pt x="18636" y="1112"/>
                    <a:pt x="18967" y="1602"/>
                    <a:pt x="18967" y="2039"/>
                  </a:cubicBezTo>
                  <a:lnTo>
                    <a:pt x="18967" y="3481"/>
                  </a:lnTo>
                  <a:cubicBezTo>
                    <a:pt x="18967" y="3971"/>
                    <a:pt x="18636" y="4421"/>
                    <a:pt x="18199" y="4421"/>
                  </a:cubicBezTo>
                  <a:lnTo>
                    <a:pt x="1" y="4421"/>
                  </a:lnTo>
                  <a:lnTo>
                    <a:pt x="1" y="5520"/>
                  </a:lnTo>
                  <a:lnTo>
                    <a:pt x="18093" y="5520"/>
                  </a:lnTo>
                  <a:cubicBezTo>
                    <a:pt x="19351" y="5520"/>
                    <a:pt x="20290" y="4633"/>
                    <a:pt x="20290" y="3534"/>
                  </a:cubicBezTo>
                  <a:lnTo>
                    <a:pt x="20290" y="2105"/>
                  </a:lnTo>
                  <a:cubicBezTo>
                    <a:pt x="20290" y="940"/>
                    <a:pt x="19351" y="1"/>
                    <a:pt x="18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8"/>
            <p:cNvSpPr/>
            <p:nvPr/>
          </p:nvSpPr>
          <p:spPr>
            <a:xfrm>
              <a:off x="5760215" y="4502897"/>
              <a:ext cx="1011717" cy="182944"/>
            </a:xfrm>
            <a:custGeom>
              <a:rect b="b" l="l" r="r" t="t"/>
              <a:pathLst>
                <a:path extrusionOk="0" h="3310" w="18305">
                  <a:moveTo>
                    <a:pt x="0" y="0"/>
                  </a:moveTo>
                  <a:lnTo>
                    <a:pt x="0" y="3309"/>
                  </a:lnTo>
                  <a:lnTo>
                    <a:pt x="17537" y="3309"/>
                  </a:lnTo>
                  <a:cubicBezTo>
                    <a:pt x="18027" y="3309"/>
                    <a:pt x="18305" y="2859"/>
                    <a:pt x="18305" y="2369"/>
                  </a:cubicBezTo>
                  <a:lnTo>
                    <a:pt x="18305" y="927"/>
                  </a:lnTo>
                  <a:cubicBezTo>
                    <a:pt x="18305" y="490"/>
                    <a:pt x="18027" y="0"/>
                    <a:pt x="17537"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8"/>
            <p:cNvSpPr/>
            <p:nvPr/>
          </p:nvSpPr>
          <p:spPr>
            <a:xfrm>
              <a:off x="5760215" y="4594314"/>
              <a:ext cx="1011717" cy="91527"/>
            </a:xfrm>
            <a:custGeom>
              <a:rect b="b" l="l" r="r" t="t"/>
              <a:pathLst>
                <a:path extrusionOk="0" h="1656" w="18305">
                  <a:moveTo>
                    <a:pt x="0" y="1"/>
                  </a:moveTo>
                  <a:lnTo>
                    <a:pt x="0" y="1655"/>
                  </a:lnTo>
                  <a:lnTo>
                    <a:pt x="17537" y="1655"/>
                  </a:lnTo>
                  <a:cubicBezTo>
                    <a:pt x="18027" y="1655"/>
                    <a:pt x="18305" y="1205"/>
                    <a:pt x="18305" y="715"/>
                  </a:cubicBez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5485910" y="4847726"/>
              <a:ext cx="200077" cy="203836"/>
            </a:xfrm>
            <a:custGeom>
              <a:rect b="b" l="l" r="r" t="t"/>
              <a:pathLst>
                <a:path extrusionOk="0" h="3688" w="3620">
                  <a:moveTo>
                    <a:pt x="1020" y="0"/>
                  </a:moveTo>
                  <a:cubicBezTo>
                    <a:pt x="495" y="0"/>
                    <a:pt x="74" y="143"/>
                    <a:pt x="0" y="485"/>
                  </a:cubicBezTo>
                  <a:lnTo>
                    <a:pt x="1152" y="3688"/>
                  </a:lnTo>
                  <a:lnTo>
                    <a:pt x="3468" y="1305"/>
                  </a:lnTo>
                  <a:cubicBezTo>
                    <a:pt x="3619" y="602"/>
                    <a:pt x="2099" y="0"/>
                    <a:pt x="1020"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8"/>
            <p:cNvSpPr/>
            <p:nvPr/>
          </p:nvSpPr>
          <p:spPr>
            <a:xfrm>
              <a:off x="5528302" y="4988168"/>
              <a:ext cx="64445" cy="63395"/>
            </a:xfrm>
            <a:custGeom>
              <a:rect b="b" l="l" r="r" t="t"/>
              <a:pathLst>
                <a:path extrusionOk="0" h="1147" w="1166">
                  <a:moveTo>
                    <a:pt x="349" y="0"/>
                  </a:moveTo>
                  <a:cubicBezTo>
                    <a:pt x="216" y="0"/>
                    <a:pt x="102" y="26"/>
                    <a:pt x="1" y="88"/>
                  </a:cubicBezTo>
                  <a:lnTo>
                    <a:pt x="385" y="1147"/>
                  </a:lnTo>
                  <a:lnTo>
                    <a:pt x="1166" y="313"/>
                  </a:lnTo>
                  <a:cubicBezTo>
                    <a:pt x="1046" y="207"/>
                    <a:pt x="835" y="88"/>
                    <a:pt x="663" y="35"/>
                  </a:cubicBezTo>
                  <a:cubicBezTo>
                    <a:pt x="547" y="13"/>
                    <a:pt x="444" y="0"/>
                    <a:pt x="349"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8"/>
            <p:cNvSpPr/>
            <p:nvPr/>
          </p:nvSpPr>
          <p:spPr>
            <a:xfrm>
              <a:off x="5644646" y="4085222"/>
              <a:ext cx="228265" cy="152158"/>
            </a:xfrm>
            <a:custGeom>
              <a:rect b="b" l="l" r="r" t="t"/>
              <a:pathLst>
                <a:path extrusionOk="0" h="2753" w="4130">
                  <a:moveTo>
                    <a:pt x="768" y="0"/>
                  </a:moveTo>
                  <a:cubicBezTo>
                    <a:pt x="543" y="0"/>
                    <a:pt x="384" y="106"/>
                    <a:pt x="331" y="278"/>
                  </a:cubicBezTo>
                  <a:lnTo>
                    <a:pt x="53" y="1602"/>
                  </a:lnTo>
                  <a:cubicBezTo>
                    <a:pt x="0" y="1654"/>
                    <a:pt x="53" y="1760"/>
                    <a:pt x="53" y="1866"/>
                  </a:cubicBezTo>
                  <a:cubicBezTo>
                    <a:pt x="106" y="1932"/>
                    <a:pt x="159" y="1985"/>
                    <a:pt x="265" y="2038"/>
                  </a:cubicBezTo>
                  <a:lnTo>
                    <a:pt x="331" y="2038"/>
                  </a:lnTo>
                  <a:lnTo>
                    <a:pt x="3362" y="2753"/>
                  </a:lnTo>
                  <a:cubicBezTo>
                    <a:pt x="3415" y="2753"/>
                    <a:pt x="3521" y="2753"/>
                    <a:pt x="3640" y="2700"/>
                  </a:cubicBezTo>
                  <a:cubicBezTo>
                    <a:pt x="3693" y="2647"/>
                    <a:pt x="3746" y="2594"/>
                    <a:pt x="3799" y="2475"/>
                  </a:cubicBezTo>
                  <a:lnTo>
                    <a:pt x="4077" y="1204"/>
                  </a:lnTo>
                  <a:cubicBezTo>
                    <a:pt x="4130" y="993"/>
                    <a:pt x="4024" y="821"/>
                    <a:pt x="3799" y="768"/>
                  </a:cubicBezTo>
                  <a:lnTo>
                    <a:pt x="768" y="0"/>
                  </a:lnTo>
                  <a:close/>
                </a:path>
              </a:pathLst>
            </a:custGeom>
            <a:solidFill>
              <a:srgbClr val="EE1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8"/>
            <p:cNvSpPr/>
            <p:nvPr/>
          </p:nvSpPr>
          <p:spPr>
            <a:xfrm>
              <a:off x="5645836" y="4137120"/>
              <a:ext cx="215829" cy="100260"/>
            </a:xfrm>
            <a:custGeom>
              <a:rect b="b" l="l" r="r" t="t"/>
              <a:pathLst>
                <a:path extrusionOk="0" h="1814" w="3905">
                  <a:moveTo>
                    <a:pt x="159" y="1"/>
                  </a:moveTo>
                  <a:lnTo>
                    <a:pt x="53" y="663"/>
                  </a:lnTo>
                  <a:cubicBezTo>
                    <a:pt x="0" y="715"/>
                    <a:pt x="53" y="821"/>
                    <a:pt x="53" y="927"/>
                  </a:cubicBezTo>
                  <a:cubicBezTo>
                    <a:pt x="106" y="993"/>
                    <a:pt x="159" y="1046"/>
                    <a:pt x="265" y="1099"/>
                  </a:cubicBezTo>
                  <a:lnTo>
                    <a:pt x="331" y="1099"/>
                  </a:lnTo>
                  <a:lnTo>
                    <a:pt x="3362" y="1814"/>
                  </a:lnTo>
                  <a:cubicBezTo>
                    <a:pt x="3415" y="1814"/>
                    <a:pt x="3521" y="1814"/>
                    <a:pt x="3640" y="1761"/>
                  </a:cubicBezTo>
                  <a:cubicBezTo>
                    <a:pt x="3693" y="1708"/>
                    <a:pt x="3746" y="1655"/>
                    <a:pt x="3799" y="1536"/>
                  </a:cubicBezTo>
                  <a:lnTo>
                    <a:pt x="3905" y="927"/>
                  </a:lnTo>
                  <a:lnTo>
                    <a:pt x="159" y="1"/>
                  </a:ln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8"/>
            <p:cNvSpPr/>
            <p:nvPr/>
          </p:nvSpPr>
          <p:spPr>
            <a:xfrm>
              <a:off x="5629280" y="4231521"/>
              <a:ext cx="209971" cy="688388"/>
            </a:xfrm>
            <a:custGeom>
              <a:rect b="b" l="l" r="r" t="t"/>
              <a:pathLst>
                <a:path extrusionOk="0" h="12455" w="3799">
                  <a:moveTo>
                    <a:pt x="2753" y="0"/>
                  </a:moveTo>
                  <a:lnTo>
                    <a:pt x="0" y="11528"/>
                  </a:lnTo>
                  <a:lnTo>
                    <a:pt x="874" y="12454"/>
                  </a:lnTo>
                  <a:lnTo>
                    <a:pt x="3799" y="278"/>
                  </a:lnTo>
                  <a:lnTo>
                    <a:pt x="2753" y="0"/>
                  </a:lnTo>
                  <a:close/>
                </a:path>
              </a:pathLst>
            </a:custGeom>
            <a:solidFill>
              <a:srgbClr val="309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8"/>
            <p:cNvSpPr/>
            <p:nvPr/>
          </p:nvSpPr>
          <p:spPr>
            <a:xfrm>
              <a:off x="5559032" y="4216156"/>
              <a:ext cx="222462" cy="685459"/>
            </a:xfrm>
            <a:custGeom>
              <a:rect b="b" l="l" r="r" t="t"/>
              <a:pathLst>
                <a:path extrusionOk="0" h="12402" w="4025">
                  <a:moveTo>
                    <a:pt x="2754" y="0"/>
                  </a:moveTo>
                  <a:lnTo>
                    <a:pt x="1" y="11475"/>
                  </a:lnTo>
                  <a:lnTo>
                    <a:pt x="437" y="12402"/>
                  </a:lnTo>
                  <a:lnTo>
                    <a:pt x="1271" y="11806"/>
                  </a:lnTo>
                  <a:lnTo>
                    <a:pt x="4024" y="278"/>
                  </a:lnTo>
                  <a:lnTo>
                    <a:pt x="2754" y="0"/>
                  </a:lnTo>
                  <a:close/>
                </a:path>
              </a:pathLst>
            </a:custGeom>
            <a:solidFill>
              <a:srgbClr val="166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8"/>
            <p:cNvSpPr/>
            <p:nvPr/>
          </p:nvSpPr>
          <p:spPr>
            <a:xfrm>
              <a:off x="5485910" y="4200791"/>
              <a:ext cx="225336" cy="673741"/>
            </a:xfrm>
            <a:custGeom>
              <a:rect b="b" l="l" r="r" t="t"/>
              <a:pathLst>
                <a:path extrusionOk="0" h="12190" w="4077">
                  <a:moveTo>
                    <a:pt x="2925" y="0"/>
                  </a:moveTo>
                  <a:lnTo>
                    <a:pt x="0" y="12190"/>
                  </a:lnTo>
                  <a:lnTo>
                    <a:pt x="0" y="12190"/>
                  </a:lnTo>
                  <a:lnTo>
                    <a:pt x="1324" y="11753"/>
                  </a:lnTo>
                  <a:lnTo>
                    <a:pt x="4077" y="278"/>
                  </a:lnTo>
                  <a:lnTo>
                    <a:pt x="2925" y="0"/>
                  </a:lnTo>
                  <a:close/>
                </a:path>
              </a:pathLst>
            </a:custGeom>
            <a:solidFill>
              <a:srgbClr val="309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8"/>
            <p:cNvSpPr/>
            <p:nvPr/>
          </p:nvSpPr>
          <p:spPr>
            <a:xfrm>
              <a:off x="5616845" y="4167132"/>
              <a:ext cx="240701" cy="161720"/>
            </a:xfrm>
            <a:custGeom>
              <a:rect b="b" l="l" r="r" t="t"/>
              <a:pathLst>
                <a:path extrusionOk="0" h="2926" w="4355">
                  <a:moveTo>
                    <a:pt x="834" y="0"/>
                  </a:moveTo>
                  <a:cubicBezTo>
                    <a:pt x="715" y="0"/>
                    <a:pt x="609" y="0"/>
                    <a:pt x="556" y="53"/>
                  </a:cubicBezTo>
                  <a:cubicBezTo>
                    <a:pt x="437" y="120"/>
                    <a:pt x="384" y="225"/>
                    <a:pt x="331" y="278"/>
                  </a:cubicBezTo>
                  <a:lnTo>
                    <a:pt x="53" y="1655"/>
                  </a:lnTo>
                  <a:cubicBezTo>
                    <a:pt x="0" y="1880"/>
                    <a:pt x="106" y="2105"/>
                    <a:pt x="331" y="2105"/>
                  </a:cubicBezTo>
                  <a:lnTo>
                    <a:pt x="3534" y="2925"/>
                  </a:lnTo>
                  <a:cubicBezTo>
                    <a:pt x="3746" y="2925"/>
                    <a:pt x="3971" y="2819"/>
                    <a:pt x="4024" y="2594"/>
                  </a:cubicBezTo>
                  <a:lnTo>
                    <a:pt x="4302" y="1271"/>
                  </a:lnTo>
                  <a:cubicBezTo>
                    <a:pt x="4355" y="1165"/>
                    <a:pt x="4302" y="1046"/>
                    <a:pt x="4249" y="940"/>
                  </a:cubicBezTo>
                  <a:cubicBezTo>
                    <a:pt x="4196" y="887"/>
                    <a:pt x="4143" y="834"/>
                    <a:pt x="4077" y="834"/>
                  </a:cubicBezTo>
                  <a:lnTo>
                    <a:pt x="4024" y="781"/>
                  </a:lnTo>
                  <a:lnTo>
                    <a:pt x="834"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8"/>
            <p:cNvSpPr/>
            <p:nvPr/>
          </p:nvSpPr>
          <p:spPr>
            <a:xfrm>
              <a:off x="5626354" y="4167125"/>
              <a:ext cx="234130" cy="106851"/>
            </a:xfrm>
            <a:custGeom>
              <a:rect b="b" l="l" r="r" t="t"/>
              <a:pathLst>
                <a:path extrusionOk="0" h="1933" w="4130">
                  <a:moveTo>
                    <a:pt x="609" y="0"/>
                  </a:moveTo>
                  <a:cubicBezTo>
                    <a:pt x="490" y="0"/>
                    <a:pt x="384" y="0"/>
                    <a:pt x="331" y="53"/>
                  </a:cubicBezTo>
                  <a:cubicBezTo>
                    <a:pt x="212" y="120"/>
                    <a:pt x="159" y="225"/>
                    <a:pt x="106" y="278"/>
                  </a:cubicBezTo>
                  <a:lnTo>
                    <a:pt x="0" y="940"/>
                  </a:lnTo>
                  <a:lnTo>
                    <a:pt x="3918" y="1933"/>
                  </a:lnTo>
                  <a:lnTo>
                    <a:pt x="4077" y="1271"/>
                  </a:lnTo>
                  <a:cubicBezTo>
                    <a:pt x="4130" y="1165"/>
                    <a:pt x="4077" y="1046"/>
                    <a:pt x="4024" y="940"/>
                  </a:cubicBezTo>
                  <a:cubicBezTo>
                    <a:pt x="3971" y="887"/>
                    <a:pt x="3918" y="834"/>
                    <a:pt x="3852" y="834"/>
                  </a:cubicBezTo>
                  <a:lnTo>
                    <a:pt x="3799" y="781"/>
                  </a:lnTo>
                  <a:lnTo>
                    <a:pt x="609" y="0"/>
                  </a:lnTo>
                  <a:close/>
                </a:path>
              </a:pathLst>
            </a:custGeom>
            <a:solidFill>
              <a:srgbClr val="FAFB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8"/>
            <p:cNvSpPr/>
            <p:nvPr/>
          </p:nvSpPr>
          <p:spPr>
            <a:xfrm>
              <a:off x="5626351" y="4160499"/>
              <a:ext cx="243630" cy="80584"/>
            </a:xfrm>
            <a:custGeom>
              <a:rect b="b" l="l" r="r" t="t"/>
              <a:pathLst>
                <a:path extrusionOk="0" h="1458" w="4408">
                  <a:moveTo>
                    <a:pt x="263" y="0"/>
                  </a:moveTo>
                  <a:cubicBezTo>
                    <a:pt x="159" y="0"/>
                    <a:pt x="53" y="87"/>
                    <a:pt x="53" y="173"/>
                  </a:cubicBezTo>
                  <a:cubicBezTo>
                    <a:pt x="0" y="345"/>
                    <a:pt x="106" y="504"/>
                    <a:pt x="212" y="504"/>
                  </a:cubicBezTo>
                  <a:lnTo>
                    <a:pt x="4077" y="1444"/>
                  </a:lnTo>
                  <a:cubicBezTo>
                    <a:pt x="4106" y="1454"/>
                    <a:pt x="4134" y="1458"/>
                    <a:pt x="4160" y="1458"/>
                  </a:cubicBezTo>
                  <a:cubicBezTo>
                    <a:pt x="4277" y="1458"/>
                    <a:pt x="4364" y="1372"/>
                    <a:pt x="4408" y="1285"/>
                  </a:cubicBezTo>
                  <a:cubicBezTo>
                    <a:pt x="4408" y="1113"/>
                    <a:pt x="4355" y="1007"/>
                    <a:pt x="4183" y="954"/>
                  </a:cubicBezTo>
                  <a:lnTo>
                    <a:pt x="331" y="15"/>
                  </a:lnTo>
                  <a:cubicBezTo>
                    <a:pt x="309" y="5"/>
                    <a:pt x="286" y="0"/>
                    <a:pt x="263"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8"/>
            <p:cNvSpPr/>
            <p:nvPr/>
          </p:nvSpPr>
          <p:spPr>
            <a:xfrm>
              <a:off x="5602623" y="4255666"/>
              <a:ext cx="244349" cy="79865"/>
            </a:xfrm>
            <a:custGeom>
              <a:rect b="b" l="l" r="r" t="t"/>
              <a:pathLst>
                <a:path extrusionOk="0" h="1445" w="4421">
                  <a:moveTo>
                    <a:pt x="331" y="1"/>
                  </a:moveTo>
                  <a:cubicBezTo>
                    <a:pt x="225" y="1"/>
                    <a:pt x="66" y="54"/>
                    <a:pt x="66" y="226"/>
                  </a:cubicBezTo>
                  <a:cubicBezTo>
                    <a:pt x="0" y="332"/>
                    <a:pt x="119" y="491"/>
                    <a:pt x="225" y="491"/>
                  </a:cubicBezTo>
                  <a:lnTo>
                    <a:pt x="4090" y="1430"/>
                  </a:lnTo>
                  <a:cubicBezTo>
                    <a:pt x="4119" y="1440"/>
                    <a:pt x="4147" y="1444"/>
                    <a:pt x="4173" y="1444"/>
                  </a:cubicBezTo>
                  <a:cubicBezTo>
                    <a:pt x="4290" y="1444"/>
                    <a:pt x="4378" y="1358"/>
                    <a:pt x="4421" y="1271"/>
                  </a:cubicBezTo>
                  <a:cubicBezTo>
                    <a:pt x="4421" y="1099"/>
                    <a:pt x="4368" y="994"/>
                    <a:pt x="4196" y="941"/>
                  </a:cubicBezTo>
                  <a:lnTo>
                    <a:pt x="331" y="1"/>
                  </a:ln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8"/>
            <p:cNvSpPr/>
            <p:nvPr/>
          </p:nvSpPr>
          <p:spPr>
            <a:xfrm>
              <a:off x="6376144" y="3457797"/>
              <a:ext cx="158072" cy="233903"/>
            </a:xfrm>
            <a:custGeom>
              <a:rect b="b" l="l" r="r" t="t"/>
              <a:pathLst>
                <a:path extrusionOk="0" h="4232" w="2860">
                  <a:moveTo>
                    <a:pt x="2381" y="0"/>
                  </a:moveTo>
                  <a:cubicBezTo>
                    <a:pt x="2298" y="0"/>
                    <a:pt x="2214" y="33"/>
                    <a:pt x="2145" y="102"/>
                  </a:cubicBezTo>
                  <a:cubicBezTo>
                    <a:pt x="2039" y="155"/>
                    <a:pt x="1" y="1532"/>
                    <a:pt x="384" y="3901"/>
                  </a:cubicBezTo>
                  <a:cubicBezTo>
                    <a:pt x="437" y="4073"/>
                    <a:pt x="596" y="4231"/>
                    <a:pt x="821" y="4231"/>
                  </a:cubicBezTo>
                  <a:lnTo>
                    <a:pt x="874" y="4231"/>
                  </a:lnTo>
                  <a:cubicBezTo>
                    <a:pt x="1099" y="4179"/>
                    <a:pt x="1258" y="3954"/>
                    <a:pt x="1205" y="3742"/>
                  </a:cubicBezTo>
                  <a:cubicBezTo>
                    <a:pt x="927" y="1968"/>
                    <a:pt x="2528" y="817"/>
                    <a:pt x="2581" y="817"/>
                  </a:cubicBezTo>
                  <a:cubicBezTo>
                    <a:pt x="2806" y="645"/>
                    <a:pt x="2859" y="380"/>
                    <a:pt x="2701" y="208"/>
                  </a:cubicBezTo>
                  <a:cubicBezTo>
                    <a:pt x="2629" y="73"/>
                    <a:pt x="2506" y="0"/>
                    <a:pt x="2381" y="0"/>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8"/>
            <p:cNvSpPr/>
            <p:nvPr/>
          </p:nvSpPr>
          <p:spPr>
            <a:xfrm>
              <a:off x="6180820" y="3609734"/>
              <a:ext cx="527497" cy="527442"/>
            </a:xfrm>
            <a:custGeom>
              <a:rect b="b" l="l" r="r" t="t"/>
              <a:pathLst>
                <a:path extrusionOk="0" h="9543" w="9544">
                  <a:moveTo>
                    <a:pt x="4739" y="0"/>
                  </a:moveTo>
                  <a:cubicBezTo>
                    <a:pt x="2145" y="0"/>
                    <a:pt x="1" y="2144"/>
                    <a:pt x="1" y="4791"/>
                  </a:cubicBezTo>
                  <a:cubicBezTo>
                    <a:pt x="1" y="7385"/>
                    <a:pt x="2145" y="9543"/>
                    <a:pt x="4739" y="9543"/>
                  </a:cubicBezTo>
                  <a:cubicBezTo>
                    <a:pt x="7386" y="9543"/>
                    <a:pt x="9543" y="7385"/>
                    <a:pt x="9543" y="4791"/>
                  </a:cubicBezTo>
                  <a:cubicBezTo>
                    <a:pt x="9543" y="2144"/>
                    <a:pt x="7386" y="0"/>
                    <a:pt x="4739" y="0"/>
                  </a:cubicBez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8"/>
            <p:cNvSpPr/>
            <p:nvPr/>
          </p:nvSpPr>
          <p:spPr>
            <a:xfrm>
              <a:off x="6241562" y="3659421"/>
              <a:ext cx="207815" cy="145692"/>
            </a:xfrm>
            <a:custGeom>
              <a:rect b="b" l="l" r="r" t="t"/>
              <a:pathLst>
                <a:path extrusionOk="0" h="2636" w="3760">
                  <a:moveTo>
                    <a:pt x="2633" y="1"/>
                  </a:moveTo>
                  <a:cubicBezTo>
                    <a:pt x="2247" y="1"/>
                    <a:pt x="1778" y="140"/>
                    <a:pt x="1324" y="425"/>
                  </a:cubicBezTo>
                  <a:cubicBezTo>
                    <a:pt x="450" y="914"/>
                    <a:pt x="0" y="1748"/>
                    <a:pt x="278" y="2238"/>
                  </a:cubicBezTo>
                  <a:cubicBezTo>
                    <a:pt x="439" y="2509"/>
                    <a:pt x="746" y="2635"/>
                    <a:pt x="1120" y="2635"/>
                  </a:cubicBezTo>
                  <a:cubicBezTo>
                    <a:pt x="1513" y="2635"/>
                    <a:pt x="1981" y="2496"/>
                    <a:pt x="2436" y="2238"/>
                  </a:cubicBezTo>
                  <a:cubicBezTo>
                    <a:pt x="3309" y="1695"/>
                    <a:pt x="3759" y="861"/>
                    <a:pt x="3428" y="372"/>
                  </a:cubicBezTo>
                  <a:cubicBezTo>
                    <a:pt x="3293" y="127"/>
                    <a:pt x="3000" y="1"/>
                    <a:pt x="2633" y="1"/>
                  </a:cubicBezTo>
                  <a:close/>
                </a:path>
              </a:pathLst>
            </a:custGeom>
            <a:solidFill>
              <a:srgbClr val="EE1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8"/>
            <p:cNvSpPr/>
            <p:nvPr/>
          </p:nvSpPr>
          <p:spPr>
            <a:xfrm>
              <a:off x="6189608" y="3719445"/>
              <a:ext cx="518709" cy="417731"/>
            </a:xfrm>
            <a:custGeom>
              <a:rect b="b" l="l" r="r" t="t"/>
              <a:pathLst>
                <a:path extrusionOk="0" h="7558" w="9385">
                  <a:moveTo>
                    <a:pt x="8445" y="0"/>
                  </a:moveTo>
                  <a:lnTo>
                    <a:pt x="8445" y="0"/>
                  </a:lnTo>
                  <a:cubicBezTo>
                    <a:pt x="8551" y="437"/>
                    <a:pt x="8603" y="821"/>
                    <a:pt x="8603" y="1271"/>
                  </a:cubicBezTo>
                  <a:cubicBezTo>
                    <a:pt x="8603" y="3918"/>
                    <a:pt x="6512" y="6009"/>
                    <a:pt x="3865" y="6009"/>
                  </a:cubicBezTo>
                  <a:cubicBezTo>
                    <a:pt x="2264" y="6009"/>
                    <a:pt x="887" y="5242"/>
                    <a:pt x="1" y="4024"/>
                  </a:cubicBezTo>
                  <a:lnTo>
                    <a:pt x="1" y="4024"/>
                  </a:lnTo>
                  <a:cubicBezTo>
                    <a:pt x="556" y="6062"/>
                    <a:pt x="2436" y="7558"/>
                    <a:pt x="4580" y="7558"/>
                  </a:cubicBezTo>
                  <a:cubicBezTo>
                    <a:pt x="7227" y="7558"/>
                    <a:pt x="9384" y="5400"/>
                    <a:pt x="9384" y="2806"/>
                  </a:cubicBezTo>
                  <a:cubicBezTo>
                    <a:pt x="9384" y="1761"/>
                    <a:pt x="9053" y="821"/>
                    <a:pt x="8445" y="0"/>
                  </a:cubicBez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8"/>
          <p:cNvGrpSpPr/>
          <p:nvPr/>
        </p:nvGrpSpPr>
        <p:grpSpPr>
          <a:xfrm>
            <a:off x="5501593" y="1978330"/>
            <a:ext cx="2205346" cy="3249434"/>
            <a:chOff x="1329643" y="3033268"/>
            <a:chExt cx="2205346" cy="3249434"/>
          </a:xfrm>
        </p:grpSpPr>
        <p:grpSp>
          <p:nvGrpSpPr>
            <p:cNvPr id="1708" name="Google Shape;1708;p48"/>
            <p:cNvGrpSpPr/>
            <p:nvPr/>
          </p:nvGrpSpPr>
          <p:grpSpPr>
            <a:xfrm>
              <a:off x="1329643" y="3795496"/>
              <a:ext cx="870180" cy="1256066"/>
              <a:chOff x="3234643" y="3795496"/>
              <a:chExt cx="870180" cy="1256066"/>
            </a:xfrm>
          </p:grpSpPr>
          <p:sp>
            <p:nvSpPr>
              <p:cNvPr id="1709" name="Google Shape;1709;p48"/>
              <p:cNvSpPr/>
              <p:nvPr/>
            </p:nvSpPr>
            <p:spPr>
              <a:xfrm>
                <a:off x="3236476" y="3795496"/>
                <a:ext cx="868347" cy="1256066"/>
              </a:xfrm>
              <a:custGeom>
                <a:rect b="b" l="l" r="r" t="t"/>
                <a:pathLst>
                  <a:path extrusionOk="0" h="22726" w="15711">
                    <a:moveTo>
                      <a:pt x="1099" y="1"/>
                    </a:moveTo>
                    <a:cubicBezTo>
                      <a:pt x="490" y="1"/>
                      <a:pt x="1" y="491"/>
                      <a:pt x="1" y="1099"/>
                    </a:cubicBezTo>
                    <a:lnTo>
                      <a:pt x="1" y="21614"/>
                    </a:lnTo>
                    <a:cubicBezTo>
                      <a:pt x="1" y="22223"/>
                      <a:pt x="490" y="22726"/>
                      <a:pt x="1099" y="22726"/>
                    </a:cubicBezTo>
                    <a:lnTo>
                      <a:pt x="14612" y="22726"/>
                    </a:lnTo>
                    <a:cubicBezTo>
                      <a:pt x="15221" y="22726"/>
                      <a:pt x="15711" y="22223"/>
                      <a:pt x="15711" y="21614"/>
                    </a:cubicBezTo>
                    <a:lnTo>
                      <a:pt x="15711" y="1099"/>
                    </a:lnTo>
                    <a:cubicBezTo>
                      <a:pt x="15711" y="491"/>
                      <a:pt x="15221" y="1"/>
                      <a:pt x="146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48"/>
              <p:cNvGrpSpPr/>
              <p:nvPr/>
            </p:nvGrpSpPr>
            <p:grpSpPr>
              <a:xfrm>
                <a:off x="3234643" y="3795496"/>
                <a:ext cx="865418" cy="1256066"/>
                <a:chOff x="3234643" y="3795496"/>
                <a:chExt cx="865418" cy="1256066"/>
              </a:xfrm>
            </p:grpSpPr>
            <p:sp>
              <p:nvSpPr>
                <p:cNvPr id="1711" name="Google Shape;1711;p48"/>
                <p:cNvSpPr/>
                <p:nvPr/>
              </p:nvSpPr>
              <p:spPr>
                <a:xfrm>
                  <a:off x="3234643" y="3795496"/>
                  <a:ext cx="865418" cy="389985"/>
                </a:xfrm>
                <a:custGeom>
                  <a:rect b="b" l="l" r="r" t="t"/>
                  <a:pathLst>
                    <a:path extrusionOk="0" h="7056" w="15658">
                      <a:moveTo>
                        <a:pt x="1046" y="1"/>
                      </a:moveTo>
                      <a:cubicBezTo>
                        <a:pt x="437" y="1"/>
                        <a:pt x="1" y="491"/>
                        <a:pt x="1" y="1099"/>
                      </a:cubicBezTo>
                      <a:lnTo>
                        <a:pt x="1" y="7055"/>
                      </a:lnTo>
                      <a:lnTo>
                        <a:pt x="15658" y="7055"/>
                      </a:lnTo>
                      <a:lnTo>
                        <a:pt x="15658" y="1099"/>
                      </a:lnTo>
                      <a:cubicBezTo>
                        <a:pt x="15658" y="491"/>
                        <a:pt x="15168" y="1"/>
                        <a:pt x="14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8"/>
                <p:cNvSpPr/>
                <p:nvPr/>
              </p:nvSpPr>
              <p:spPr>
                <a:xfrm>
                  <a:off x="3306725" y="3905262"/>
                  <a:ext cx="719118" cy="182888"/>
                </a:xfrm>
                <a:custGeom>
                  <a:rect b="b" l="l" r="r" t="t"/>
                  <a:pathLst>
                    <a:path extrusionOk="0" h="3309" w="13011">
                      <a:moveTo>
                        <a:pt x="662" y="0"/>
                      </a:moveTo>
                      <a:cubicBezTo>
                        <a:pt x="278" y="0"/>
                        <a:pt x="0" y="278"/>
                        <a:pt x="0" y="662"/>
                      </a:cubicBezTo>
                      <a:lnTo>
                        <a:pt x="0" y="2647"/>
                      </a:lnTo>
                      <a:cubicBezTo>
                        <a:pt x="0" y="3031"/>
                        <a:pt x="278" y="3309"/>
                        <a:pt x="662" y="3309"/>
                      </a:cubicBezTo>
                      <a:lnTo>
                        <a:pt x="12349" y="3309"/>
                      </a:lnTo>
                      <a:cubicBezTo>
                        <a:pt x="12733" y="3309"/>
                        <a:pt x="13011" y="3031"/>
                        <a:pt x="13011" y="2647"/>
                      </a:cubicBezTo>
                      <a:lnTo>
                        <a:pt x="13011" y="662"/>
                      </a:lnTo>
                      <a:cubicBezTo>
                        <a:pt x="13011" y="278"/>
                        <a:pt x="12733" y="0"/>
                        <a:pt x="12349"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8"/>
                <p:cNvSpPr/>
                <p:nvPr/>
              </p:nvSpPr>
              <p:spPr>
                <a:xfrm>
                  <a:off x="3309654" y="4261478"/>
                  <a:ext cx="146355" cy="143426"/>
                </a:xfrm>
                <a:custGeom>
                  <a:rect b="b" l="l" r="r" t="t"/>
                  <a:pathLst>
                    <a:path extrusionOk="0" h="2595" w="2648">
                      <a:moveTo>
                        <a:pt x="556" y="1"/>
                      </a:moveTo>
                      <a:cubicBezTo>
                        <a:pt x="278" y="1"/>
                        <a:pt x="0" y="226"/>
                        <a:pt x="0" y="504"/>
                      </a:cubicBezTo>
                      <a:lnTo>
                        <a:pt x="0" y="2052"/>
                      </a:lnTo>
                      <a:cubicBezTo>
                        <a:pt x="0" y="2383"/>
                        <a:pt x="278" y="2595"/>
                        <a:pt x="556" y="2595"/>
                      </a:cubicBezTo>
                      <a:lnTo>
                        <a:pt x="2091" y="2595"/>
                      </a:lnTo>
                      <a:cubicBezTo>
                        <a:pt x="2369" y="2595"/>
                        <a:pt x="2647" y="2383"/>
                        <a:pt x="2647" y="2052"/>
                      </a:cubicBezTo>
                      <a:lnTo>
                        <a:pt x="2647" y="504"/>
                      </a:lnTo>
                      <a:cubicBezTo>
                        <a:pt x="2647" y="226"/>
                        <a:pt x="2369" y="1"/>
                        <a:pt x="20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8"/>
                <p:cNvSpPr/>
                <p:nvPr/>
              </p:nvSpPr>
              <p:spPr>
                <a:xfrm>
                  <a:off x="3501275" y="4261478"/>
                  <a:ext cx="143426" cy="143426"/>
                </a:xfrm>
                <a:custGeom>
                  <a:rect b="b" l="l" r="r" t="t"/>
                  <a:pathLst>
                    <a:path extrusionOk="0" h="2595" w="2595">
                      <a:moveTo>
                        <a:pt x="557" y="1"/>
                      </a:moveTo>
                      <a:cubicBezTo>
                        <a:pt x="226" y="1"/>
                        <a:pt x="1" y="226"/>
                        <a:pt x="1" y="504"/>
                      </a:cubicBezTo>
                      <a:lnTo>
                        <a:pt x="1" y="2052"/>
                      </a:lnTo>
                      <a:cubicBezTo>
                        <a:pt x="1" y="2383"/>
                        <a:pt x="226" y="2595"/>
                        <a:pt x="557" y="2595"/>
                      </a:cubicBezTo>
                      <a:lnTo>
                        <a:pt x="2105" y="2595"/>
                      </a:lnTo>
                      <a:cubicBezTo>
                        <a:pt x="2383" y="2595"/>
                        <a:pt x="2595" y="2383"/>
                        <a:pt x="2595" y="2052"/>
                      </a:cubicBezTo>
                      <a:lnTo>
                        <a:pt x="2595" y="504"/>
                      </a:lnTo>
                      <a:cubicBezTo>
                        <a:pt x="2595" y="226"/>
                        <a:pt x="2383" y="1"/>
                        <a:pt x="2105"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8"/>
                <p:cNvSpPr/>
                <p:nvPr/>
              </p:nvSpPr>
              <p:spPr>
                <a:xfrm>
                  <a:off x="3693670" y="4261478"/>
                  <a:ext cx="143426" cy="143426"/>
                </a:xfrm>
                <a:custGeom>
                  <a:rect b="b" l="l" r="r" t="t"/>
                  <a:pathLst>
                    <a:path extrusionOk="0" h="2595" w="2595">
                      <a:moveTo>
                        <a:pt x="490" y="1"/>
                      </a:moveTo>
                      <a:cubicBezTo>
                        <a:pt x="226" y="1"/>
                        <a:pt x="1" y="226"/>
                        <a:pt x="1" y="504"/>
                      </a:cubicBezTo>
                      <a:lnTo>
                        <a:pt x="1" y="2052"/>
                      </a:lnTo>
                      <a:cubicBezTo>
                        <a:pt x="1" y="2383"/>
                        <a:pt x="226" y="2595"/>
                        <a:pt x="490" y="2595"/>
                      </a:cubicBezTo>
                      <a:lnTo>
                        <a:pt x="2092" y="2595"/>
                      </a:lnTo>
                      <a:cubicBezTo>
                        <a:pt x="2370" y="2595"/>
                        <a:pt x="2595" y="2383"/>
                        <a:pt x="2595" y="2052"/>
                      </a:cubicBezTo>
                      <a:lnTo>
                        <a:pt x="2595" y="504"/>
                      </a:lnTo>
                      <a:cubicBezTo>
                        <a:pt x="2595" y="226"/>
                        <a:pt x="2370" y="1"/>
                        <a:pt x="2092"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8"/>
                <p:cNvSpPr/>
                <p:nvPr/>
              </p:nvSpPr>
              <p:spPr>
                <a:xfrm>
                  <a:off x="3309654" y="4453872"/>
                  <a:ext cx="146355" cy="143426"/>
                </a:xfrm>
                <a:custGeom>
                  <a:rect b="b" l="l" r="r" t="t"/>
                  <a:pathLst>
                    <a:path extrusionOk="0" h="2595" w="2648">
                      <a:moveTo>
                        <a:pt x="556" y="1"/>
                      </a:moveTo>
                      <a:cubicBezTo>
                        <a:pt x="278" y="1"/>
                        <a:pt x="0" y="226"/>
                        <a:pt x="0" y="556"/>
                      </a:cubicBezTo>
                      <a:lnTo>
                        <a:pt x="0" y="2092"/>
                      </a:lnTo>
                      <a:cubicBezTo>
                        <a:pt x="0" y="2370"/>
                        <a:pt x="278" y="2595"/>
                        <a:pt x="556" y="2595"/>
                      </a:cubicBezTo>
                      <a:lnTo>
                        <a:pt x="2091" y="2595"/>
                      </a:lnTo>
                      <a:cubicBezTo>
                        <a:pt x="2369" y="2595"/>
                        <a:pt x="2647" y="2370"/>
                        <a:pt x="2647" y="2092"/>
                      </a:cubicBezTo>
                      <a:lnTo>
                        <a:pt x="2647" y="556"/>
                      </a:lnTo>
                      <a:cubicBezTo>
                        <a:pt x="2647" y="226"/>
                        <a:pt x="2369" y="1"/>
                        <a:pt x="2091"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8"/>
                <p:cNvSpPr/>
                <p:nvPr/>
              </p:nvSpPr>
              <p:spPr>
                <a:xfrm>
                  <a:off x="3501275" y="4453872"/>
                  <a:ext cx="143426" cy="143426"/>
                </a:xfrm>
                <a:custGeom>
                  <a:rect b="b" l="l" r="r" t="t"/>
                  <a:pathLst>
                    <a:path extrusionOk="0" h="2595" w="2595">
                      <a:moveTo>
                        <a:pt x="557" y="1"/>
                      </a:moveTo>
                      <a:cubicBezTo>
                        <a:pt x="226" y="1"/>
                        <a:pt x="1" y="226"/>
                        <a:pt x="1" y="556"/>
                      </a:cubicBezTo>
                      <a:lnTo>
                        <a:pt x="1" y="2092"/>
                      </a:lnTo>
                      <a:cubicBezTo>
                        <a:pt x="1" y="2370"/>
                        <a:pt x="226" y="2595"/>
                        <a:pt x="557" y="2595"/>
                      </a:cubicBezTo>
                      <a:lnTo>
                        <a:pt x="2105" y="2595"/>
                      </a:lnTo>
                      <a:cubicBezTo>
                        <a:pt x="2383" y="2595"/>
                        <a:pt x="2595" y="2370"/>
                        <a:pt x="2595" y="2092"/>
                      </a:cubicBezTo>
                      <a:lnTo>
                        <a:pt x="2595" y="556"/>
                      </a:lnTo>
                      <a:cubicBezTo>
                        <a:pt x="2595" y="226"/>
                        <a:pt x="2383" y="1"/>
                        <a:pt x="2105"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8"/>
                <p:cNvSpPr/>
                <p:nvPr/>
              </p:nvSpPr>
              <p:spPr>
                <a:xfrm>
                  <a:off x="3693670" y="4453872"/>
                  <a:ext cx="143426" cy="143426"/>
                </a:xfrm>
                <a:custGeom>
                  <a:rect b="b" l="l" r="r" t="t"/>
                  <a:pathLst>
                    <a:path extrusionOk="0" h="2595" w="2595">
                      <a:moveTo>
                        <a:pt x="490" y="1"/>
                      </a:moveTo>
                      <a:cubicBezTo>
                        <a:pt x="226" y="1"/>
                        <a:pt x="1" y="226"/>
                        <a:pt x="1" y="556"/>
                      </a:cubicBezTo>
                      <a:lnTo>
                        <a:pt x="1" y="2092"/>
                      </a:lnTo>
                      <a:cubicBezTo>
                        <a:pt x="1" y="2370"/>
                        <a:pt x="226" y="2595"/>
                        <a:pt x="490" y="2595"/>
                      </a:cubicBezTo>
                      <a:lnTo>
                        <a:pt x="2092" y="2595"/>
                      </a:lnTo>
                      <a:cubicBezTo>
                        <a:pt x="2370" y="2595"/>
                        <a:pt x="2595" y="2370"/>
                        <a:pt x="2595" y="2092"/>
                      </a:cubicBezTo>
                      <a:lnTo>
                        <a:pt x="2595" y="556"/>
                      </a:lnTo>
                      <a:cubicBezTo>
                        <a:pt x="2595" y="226"/>
                        <a:pt x="2370" y="1"/>
                        <a:pt x="2092"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8"/>
                <p:cNvSpPr/>
                <p:nvPr/>
              </p:nvSpPr>
              <p:spPr>
                <a:xfrm>
                  <a:off x="3309654" y="4645549"/>
                  <a:ext cx="146355" cy="146355"/>
                </a:xfrm>
                <a:custGeom>
                  <a:rect b="b" l="l" r="r" t="t"/>
                  <a:pathLst>
                    <a:path extrusionOk="0" h="2648" w="2648">
                      <a:moveTo>
                        <a:pt x="556" y="0"/>
                      </a:moveTo>
                      <a:cubicBezTo>
                        <a:pt x="278" y="0"/>
                        <a:pt x="0" y="278"/>
                        <a:pt x="0" y="556"/>
                      </a:cubicBezTo>
                      <a:lnTo>
                        <a:pt x="0" y="2105"/>
                      </a:lnTo>
                      <a:cubicBezTo>
                        <a:pt x="0" y="2383"/>
                        <a:pt x="278" y="2647"/>
                        <a:pt x="556" y="2647"/>
                      </a:cubicBezTo>
                      <a:lnTo>
                        <a:pt x="2091" y="2647"/>
                      </a:lnTo>
                      <a:cubicBezTo>
                        <a:pt x="2369" y="2647"/>
                        <a:pt x="2647" y="2383"/>
                        <a:pt x="2647" y="2105"/>
                      </a:cubicBezTo>
                      <a:lnTo>
                        <a:pt x="2647" y="556"/>
                      </a:lnTo>
                      <a:cubicBezTo>
                        <a:pt x="2647" y="278"/>
                        <a:pt x="2369" y="0"/>
                        <a:pt x="20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8"/>
                <p:cNvSpPr/>
                <p:nvPr/>
              </p:nvSpPr>
              <p:spPr>
                <a:xfrm>
                  <a:off x="3501275" y="4645549"/>
                  <a:ext cx="143426" cy="146355"/>
                </a:xfrm>
                <a:custGeom>
                  <a:rect b="b" l="l" r="r" t="t"/>
                  <a:pathLst>
                    <a:path extrusionOk="0" h="2648" w="2595">
                      <a:moveTo>
                        <a:pt x="557" y="0"/>
                      </a:moveTo>
                      <a:cubicBezTo>
                        <a:pt x="226" y="0"/>
                        <a:pt x="1" y="278"/>
                        <a:pt x="1" y="556"/>
                      </a:cubicBezTo>
                      <a:lnTo>
                        <a:pt x="1" y="2105"/>
                      </a:lnTo>
                      <a:cubicBezTo>
                        <a:pt x="1" y="2383"/>
                        <a:pt x="226" y="2647"/>
                        <a:pt x="557" y="2647"/>
                      </a:cubicBezTo>
                      <a:lnTo>
                        <a:pt x="2105" y="2647"/>
                      </a:lnTo>
                      <a:cubicBezTo>
                        <a:pt x="2383" y="2647"/>
                        <a:pt x="2595" y="2383"/>
                        <a:pt x="2595" y="2105"/>
                      </a:cubicBezTo>
                      <a:lnTo>
                        <a:pt x="2595" y="556"/>
                      </a:lnTo>
                      <a:cubicBezTo>
                        <a:pt x="2595" y="278"/>
                        <a:pt x="2383" y="0"/>
                        <a:pt x="2105"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8"/>
                <p:cNvSpPr/>
                <p:nvPr/>
              </p:nvSpPr>
              <p:spPr>
                <a:xfrm>
                  <a:off x="3693670" y="4645549"/>
                  <a:ext cx="143426" cy="146355"/>
                </a:xfrm>
                <a:custGeom>
                  <a:rect b="b" l="l" r="r" t="t"/>
                  <a:pathLst>
                    <a:path extrusionOk="0" h="2648" w="2595">
                      <a:moveTo>
                        <a:pt x="490" y="0"/>
                      </a:moveTo>
                      <a:cubicBezTo>
                        <a:pt x="226" y="0"/>
                        <a:pt x="1" y="278"/>
                        <a:pt x="1" y="556"/>
                      </a:cubicBezTo>
                      <a:lnTo>
                        <a:pt x="1" y="2105"/>
                      </a:lnTo>
                      <a:cubicBezTo>
                        <a:pt x="1" y="2383"/>
                        <a:pt x="226" y="2647"/>
                        <a:pt x="490" y="2647"/>
                      </a:cubicBezTo>
                      <a:lnTo>
                        <a:pt x="2092" y="2647"/>
                      </a:lnTo>
                      <a:cubicBezTo>
                        <a:pt x="2370" y="2647"/>
                        <a:pt x="2595" y="2383"/>
                        <a:pt x="2595" y="2105"/>
                      </a:cubicBezTo>
                      <a:lnTo>
                        <a:pt x="2595" y="556"/>
                      </a:lnTo>
                      <a:cubicBezTo>
                        <a:pt x="2595" y="278"/>
                        <a:pt x="2370" y="0"/>
                        <a:pt x="2092" y="0"/>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8"/>
                <p:cNvSpPr/>
                <p:nvPr/>
              </p:nvSpPr>
              <p:spPr>
                <a:xfrm>
                  <a:off x="3309654" y="4840873"/>
                  <a:ext cx="146355" cy="143426"/>
                </a:xfrm>
                <a:custGeom>
                  <a:rect b="b" l="l" r="r" t="t"/>
                  <a:pathLst>
                    <a:path extrusionOk="0" h="2595" w="2648">
                      <a:moveTo>
                        <a:pt x="556" y="0"/>
                      </a:moveTo>
                      <a:cubicBezTo>
                        <a:pt x="278" y="0"/>
                        <a:pt x="0" y="225"/>
                        <a:pt x="0" y="503"/>
                      </a:cubicBezTo>
                      <a:lnTo>
                        <a:pt x="0" y="2091"/>
                      </a:lnTo>
                      <a:cubicBezTo>
                        <a:pt x="0" y="2369"/>
                        <a:pt x="278" y="2594"/>
                        <a:pt x="556" y="2594"/>
                      </a:cubicBezTo>
                      <a:lnTo>
                        <a:pt x="2091" y="2594"/>
                      </a:lnTo>
                      <a:cubicBezTo>
                        <a:pt x="2369" y="2594"/>
                        <a:pt x="2647" y="2369"/>
                        <a:pt x="2647" y="2091"/>
                      </a:cubicBezTo>
                      <a:lnTo>
                        <a:pt x="2647" y="503"/>
                      </a:lnTo>
                      <a:cubicBezTo>
                        <a:pt x="2647" y="225"/>
                        <a:pt x="2369" y="0"/>
                        <a:pt x="20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8"/>
                <p:cNvSpPr/>
                <p:nvPr/>
              </p:nvSpPr>
              <p:spPr>
                <a:xfrm>
                  <a:off x="3501275" y="4840873"/>
                  <a:ext cx="143426" cy="143426"/>
                </a:xfrm>
                <a:custGeom>
                  <a:rect b="b" l="l" r="r" t="t"/>
                  <a:pathLst>
                    <a:path extrusionOk="0" h="2595" w="2595">
                      <a:moveTo>
                        <a:pt x="557" y="0"/>
                      </a:moveTo>
                      <a:cubicBezTo>
                        <a:pt x="226" y="0"/>
                        <a:pt x="1" y="225"/>
                        <a:pt x="1" y="503"/>
                      </a:cubicBezTo>
                      <a:lnTo>
                        <a:pt x="1" y="2091"/>
                      </a:lnTo>
                      <a:cubicBezTo>
                        <a:pt x="1" y="2369"/>
                        <a:pt x="226" y="2594"/>
                        <a:pt x="557" y="2594"/>
                      </a:cubicBezTo>
                      <a:lnTo>
                        <a:pt x="2105" y="2594"/>
                      </a:lnTo>
                      <a:cubicBezTo>
                        <a:pt x="2383" y="2594"/>
                        <a:pt x="2595" y="2369"/>
                        <a:pt x="2595" y="2091"/>
                      </a:cubicBezTo>
                      <a:lnTo>
                        <a:pt x="2595" y="503"/>
                      </a:lnTo>
                      <a:cubicBezTo>
                        <a:pt x="2595" y="225"/>
                        <a:pt x="2383" y="0"/>
                        <a:pt x="2105" y="0"/>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8"/>
                <p:cNvSpPr/>
                <p:nvPr/>
              </p:nvSpPr>
              <p:spPr>
                <a:xfrm>
                  <a:off x="3693670" y="4840873"/>
                  <a:ext cx="143426" cy="143426"/>
                </a:xfrm>
                <a:custGeom>
                  <a:rect b="b" l="l" r="r" t="t"/>
                  <a:pathLst>
                    <a:path extrusionOk="0" h="2595" w="2595">
                      <a:moveTo>
                        <a:pt x="490" y="0"/>
                      </a:moveTo>
                      <a:cubicBezTo>
                        <a:pt x="226" y="0"/>
                        <a:pt x="1" y="225"/>
                        <a:pt x="1" y="503"/>
                      </a:cubicBezTo>
                      <a:lnTo>
                        <a:pt x="1" y="2091"/>
                      </a:lnTo>
                      <a:cubicBezTo>
                        <a:pt x="1" y="2369"/>
                        <a:pt x="226" y="2594"/>
                        <a:pt x="490" y="2594"/>
                      </a:cubicBezTo>
                      <a:lnTo>
                        <a:pt x="2092" y="2594"/>
                      </a:lnTo>
                      <a:cubicBezTo>
                        <a:pt x="2370" y="2594"/>
                        <a:pt x="2595" y="2369"/>
                        <a:pt x="2595" y="2091"/>
                      </a:cubicBezTo>
                      <a:lnTo>
                        <a:pt x="2595" y="503"/>
                      </a:lnTo>
                      <a:cubicBezTo>
                        <a:pt x="2595" y="225"/>
                        <a:pt x="2370" y="0"/>
                        <a:pt x="2092"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8"/>
                <p:cNvSpPr/>
                <p:nvPr/>
              </p:nvSpPr>
              <p:spPr>
                <a:xfrm>
                  <a:off x="3855335" y="4185426"/>
                  <a:ext cx="243685" cy="866136"/>
                </a:xfrm>
                <a:custGeom>
                  <a:rect b="b" l="l" r="r" t="t"/>
                  <a:pathLst>
                    <a:path extrusionOk="0" h="15671" w="4409">
                      <a:moveTo>
                        <a:pt x="2595" y="1377"/>
                      </a:moveTo>
                      <a:cubicBezTo>
                        <a:pt x="2926" y="1377"/>
                        <a:pt x="3137" y="1602"/>
                        <a:pt x="3137" y="1880"/>
                      </a:cubicBezTo>
                      <a:lnTo>
                        <a:pt x="3137" y="3428"/>
                      </a:lnTo>
                      <a:cubicBezTo>
                        <a:pt x="3137" y="3759"/>
                        <a:pt x="2926" y="3971"/>
                        <a:pt x="2595" y="3971"/>
                      </a:cubicBezTo>
                      <a:lnTo>
                        <a:pt x="1046" y="3971"/>
                      </a:lnTo>
                      <a:cubicBezTo>
                        <a:pt x="768" y="3971"/>
                        <a:pt x="543" y="3759"/>
                        <a:pt x="543" y="3428"/>
                      </a:cubicBezTo>
                      <a:lnTo>
                        <a:pt x="543" y="1880"/>
                      </a:lnTo>
                      <a:cubicBezTo>
                        <a:pt x="543" y="1602"/>
                        <a:pt x="768" y="1377"/>
                        <a:pt x="1046" y="1377"/>
                      </a:cubicBezTo>
                      <a:close/>
                      <a:moveTo>
                        <a:pt x="2595" y="4858"/>
                      </a:moveTo>
                      <a:cubicBezTo>
                        <a:pt x="2926" y="4858"/>
                        <a:pt x="3137" y="5083"/>
                        <a:pt x="3137" y="5413"/>
                      </a:cubicBezTo>
                      <a:lnTo>
                        <a:pt x="3137" y="6949"/>
                      </a:lnTo>
                      <a:cubicBezTo>
                        <a:pt x="3137" y="7227"/>
                        <a:pt x="2926" y="7452"/>
                        <a:pt x="2595" y="7452"/>
                      </a:cubicBezTo>
                      <a:lnTo>
                        <a:pt x="1046" y="7452"/>
                      </a:lnTo>
                      <a:cubicBezTo>
                        <a:pt x="768" y="7452"/>
                        <a:pt x="543" y="7227"/>
                        <a:pt x="543" y="6949"/>
                      </a:cubicBezTo>
                      <a:lnTo>
                        <a:pt x="543" y="5413"/>
                      </a:lnTo>
                      <a:cubicBezTo>
                        <a:pt x="543" y="5083"/>
                        <a:pt x="768" y="4858"/>
                        <a:pt x="1046" y="4858"/>
                      </a:cubicBezTo>
                      <a:close/>
                      <a:moveTo>
                        <a:pt x="2595" y="8325"/>
                      </a:moveTo>
                      <a:cubicBezTo>
                        <a:pt x="2926" y="8325"/>
                        <a:pt x="3137" y="8603"/>
                        <a:pt x="3137" y="8881"/>
                      </a:cubicBezTo>
                      <a:lnTo>
                        <a:pt x="3137" y="13950"/>
                      </a:lnTo>
                      <a:cubicBezTo>
                        <a:pt x="3137" y="14228"/>
                        <a:pt x="2926" y="14453"/>
                        <a:pt x="2595" y="14453"/>
                      </a:cubicBezTo>
                      <a:lnTo>
                        <a:pt x="1046" y="14453"/>
                      </a:lnTo>
                      <a:cubicBezTo>
                        <a:pt x="768" y="14453"/>
                        <a:pt x="543" y="14228"/>
                        <a:pt x="543" y="13950"/>
                      </a:cubicBezTo>
                      <a:lnTo>
                        <a:pt x="543" y="8881"/>
                      </a:lnTo>
                      <a:cubicBezTo>
                        <a:pt x="543" y="8603"/>
                        <a:pt x="768" y="8325"/>
                        <a:pt x="1046" y="8325"/>
                      </a:cubicBezTo>
                      <a:close/>
                      <a:moveTo>
                        <a:pt x="1" y="0"/>
                      </a:moveTo>
                      <a:lnTo>
                        <a:pt x="1" y="15671"/>
                      </a:lnTo>
                      <a:lnTo>
                        <a:pt x="3415" y="15671"/>
                      </a:lnTo>
                      <a:cubicBezTo>
                        <a:pt x="3521" y="15671"/>
                        <a:pt x="3693" y="15605"/>
                        <a:pt x="3799" y="15605"/>
                      </a:cubicBezTo>
                      <a:cubicBezTo>
                        <a:pt x="4183" y="15446"/>
                        <a:pt x="4408" y="15009"/>
                        <a:pt x="4408" y="14559"/>
                      </a:cubicBezTo>
                      <a:lnTo>
                        <a:pt x="440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8"/>
                <p:cNvSpPr/>
                <p:nvPr/>
              </p:nvSpPr>
              <p:spPr>
                <a:xfrm>
                  <a:off x="3855335" y="3795496"/>
                  <a:ext cx="243685" cy="389985"/>
                </a:xfrm>
                <a:custGeom>
                  <a:rect b="b" l="l" r="r" t="t"/>
                  <a:pathLst>
                    <a:path extrusionOk="0" h="7056" w="4409">
                      <a:moveTo>
                        <a:pt x="1" y="1"/>
                      </a:moveTo>
                      <a:lnTo>
                        <a:pt x="1" y="1986"/>
                      </a:lnTo>
                      <a:lnTo>
                        <a:pt x="2423" y="1986"/>
                      </a:lnTo>
                      <a:cubicBezTo>
                        <a:pt x="2807" y="1986"/>
                        <a:pt x="3085" y="2264"/>
                        <a:pt x="3085" y="2648"/>
                      </a:cubicBezTo>
                      <a:lnTo>
                        <a:pt x="3085" y="4633"/>
                      </a:lnTo>
                      <a:cubicBezTo>
                        <a:pt x="3085" y="5017"/>
                        <a:pt x="2807" y="5295"/>
                        <a:pt x="2423" y="5295"/>
                      </a:cubicBezTo>
                      <a:lnTo>
                        <a:pt x="1" y="5295"/>
                      </a:lnTo>
                      <a:lnTo>
                        <a:pt x="1" y="7055"/>
                      </a:lnTo>
                      <a:lnTo>
                        <a:pt x="4408" y="7055"/>
                      </a:lnTo>
                      <a:lnTo>
                        <a:pt x="4408" y="1099"/>
                      </a:lnTo>
                      <a:cubicBezTo>
                        <a:pt x="4408" y="491"/>
                        <a:pt x="4024" y="1"/>
                        <a:pt x="34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8"/>
                <p:cNvSpPr/>
                <p:nvPr/>
              </p:nvSpPr>
              <p:spPr>
                <a:xfrm>
                  <a:off x="3855335" y="3905262"/>
                  <a:ext cx="170508" cy="182888"/>
                </a:xfrm>
                <a:custGeom>
                  <a:rect b="b" l="l" r="r" t="t"/>
                  <a:pathLst>
                    <a:path extrusionOk="0" h="3309" w="3085">
                      <a:moveTo>
                        <a:pt x="1" y="0"/>
                      </a:moveTo>
                      <a:lnTo>
                        <a:pt x="1" y="768"/>
                      </a:lnTo>
                      <a:lnTo>
                        <a:pt x="1761" y="768"/>
                      </a:lnTo>
                      <a:lnTo>
                        <a:pt x="1761" y="2594"/>
                      </a:lnTo>
                      <a:lnTo>
                        <a:pt x="1" y="2594"/>
                      </a:lnTo>
                      <a:lnTo>
                        <a:pt x="1" y="3309"/>
                      </a:lnTo>
                      <a:lnTo>
                        <a:pt x="2423" y="3309"/>
                      </a:lnTo>
                      <a:cubicBezTo>
                        <a:pt x="2807" y="3309"/>
                        <a:pt x="3085" y="3031"/>
                        <a:pt x="3085" y="2647"/>
                      </a:cubicBezTo>
                      <a:lnTo>
                        <a:pt x="3085" y="662"/>
                      </a:lnTo>
                      <a:cubicBezTo>
                        <a:pt x="3085" y="278"/>
                        <a:pt x="2807" y="0"/>
                        <a:pt x="2423"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8"/>
                <p:cNvSpPr/>
                <p:nvPr/>
              </p:nvSpPr>
              <p:spPr>
                <a:xfrm>
                  <a:off x="3723681" y="3945499"/>
                  <a:ext cx="35870" cy="100260"/>
                </a:xfrm>
                <a:custGeom>
                  <a:rect b="b" l="l" r="r" t="t"/>
                  <a:pathLst>
                    <a:path extrusionOk="0" h="1814" w="649">
                      <a:moveTo>
                        <a:pt x="80" y="0"/>
                      </a:moveTo>
                      <a:cubicBezTo>
                        <a:pt x="67" y="0"/>
                        <a:pt x="40" y="13"/>
                        <a:pt x="27" y="13"/>
                      </a:cubicBezTo>
                      <a:cubicBezTo>
                        <a:pt x="14" y="27"/>
                        <a:pt x="0" y="40"/>
                        <a:pt x="0" y="66"/>
                      </a:cubicBezTo>
                      <a:cubicBezTo>
                        <a:pt x="0" y="93"/>
                        <a:pt x="14" y="106"/>
                        <a:pt x="27" y="106"/>
                      </a:cubicBezTo>
                      <a:cubicBezTo>
                        <a:pt x="40" y="106"/>
                        <a:pt x="67" y="119"/>
                        <a:pt x="80" y="119"/>
                      </a:cubicBezTo>
                      <a:lnTo>
                        <a:pt x="278" y="119"/>
                      </a:lnTo>
                      <a:cubicBezTo>
                        <a:pt x="278" y="132"/>
                        <a:pt x="292" y="132"/>
                        <a:pt x="292" y="146"/>
                      </a:cubicBezTo>
                      <a:cubicBezTo>
                        <a:pt x="292" y="146"/>
                        <a:pt x="292" y="159"/>
                        <a:pt x="292" y="172"/>
                      </a:cubicBezTo>
                      <a:cubicBezTo>
                        <a:pt x="292" y="172"/>
                        <a:pt x="292" y="185"/>
                        <a:pt x="292" y="185"/>
                      </a:cubicBezTo>
                      <a:cubicBezTo>
                        <a:pt x="292" y="225"/>
                        <a:pt x="292" y="265"/>
                        <a:pt x="292" y="305"/>
                      </a:cubicBezTo>
                      <a:cubicBezTo>
                        <a:pt x="292" y="331"/>
                        <a:pt x="292" y="371"/>
                        <a:pt x="292" y="424"/>
                      </a:cubicBezTo>
                      <a:cubicBezTo>
                        <a:pt x="292" y="463"/>
                        <a:pt x="292" y="516"/>
                        <a:pt x="292" y="582"/>
                      </a:cubicBezTo>
                      <a:cubicBezTo>
                        <a:pt x="292" y="635"/>
                        <a:pt x="292" y="715"/>
                        <a:pt x="292" y="794"/>
                      </a:cubicBezTo>
                      <a:cubicBezTo>
                        <a:pt x="278" y="913"/>
                        <a:pt x="278" y="1006"/>
                        <a:pt x="278" y="1085"/>
                      </a:cubicBezTo>
                      <a:cubicBezTo>
                        <a:pt x="278" y="1165"/>
                        <a:pt x="278" y="1231"/>
                        <a:pt x="278" y="1284"/>
                      </a:cubicBezTo>
                      <a:cubicBezTo>
                        <a:pt x="278" y="1350"/>
                        <a:pt x="278" y="1403"/>
                        <a:pt x="265" y="1443"/>
                      </a:cubicBezTo>
                      <a:cubicBezTo>
                        <a:pt x="265" y="1496"/>
                        <a:pt x="265" y="1549"/>
                        <a:pt x="265" y="1602"/>
                      </a:cubicBezTo>
                      <a:cubicBezTo>
                        <a:pt x="265" y="1628"/>
                        <a:pt x="252" y="1641"/>
                        <a:pt x="239" y="1655"/>
                      </a:cubicBezTo>
                      <a:cubicBezTo>
                        <a:pt x="225" y="1668"/>
                        <a:pt x="212" y="1681"/>
                        <a:pt x="186" y="1694"/>
                      </a:cubicBezTo>
                      <a:lnTo>
                        <a:pt x="133" y="1694"/>
                      </a:lnTo>
                      <a:cubicBezTo>
                        <a:pt x="119" y="1694"/>
                        <a:pt x="93" y="1707"/>
                        <a:pt x="80" y="1707"/>
                      </a:cubicBezTo>
                      <a:lnTo>
                        <a:pt x="27" y="1707"/>
                      </a:lnTo>
                      <a:cubicBezTo>
                        <a:pt x="14" y="1721"/>
                        <a:pt x="0" y="1734"/>
                        <a:pt x="0" y="1760"/>
                      </a:cubicBezTo>
                      <a:cubicBezTo>
                        <a:pt x="0" y="1774"/>
                        <a:pt x="14" y="1787"/>
                        <a:pt x="27" y="1800"/>
                      </a:cubicBezTo>
                      <a:cubicBezTo>
                        <a:pt x="53" y="1800"/>
                        <a:pt x="80" y="1813"/>
                        <a:pt x="106" y="1813"/>
                      </a:cubicBezTo>
                      <a:lnTo>
                        <a:pt x="596" y="1813"/>
                      </a:lnTo>
                      <a:cubicBezTo>
                        <a:pt x="609" y="1813"/>
                        <a:pt x="622" y="1800"/>
                        <a:pt x="622" y="1800"/>
                      </a:cubicBezTo>
                      <a:cubicBezTo>
                        <a:pt x="636" y="1787"/>
                        <a:pt x="649" y="1774"/>
                        <a:pt x="649" y="1760"/>
                      </a:cubicBezTo>
                      <a:cubicBezTo>
                        <a:pt x="649" y="1734"/>
                        <a:pt x="636" y="1721"/>
                        <a:pt x="622" y="1707"/>
                      </a:cubicBezTo>
                      <a:cubicBezTo>
                        <a:pt x="609" y="1694"/>
                        <a:pt x="583" y="1694"/>
                        <a:pt x="569" y="1694"/>
                      </a:cubicBezTo>
                      <a:lnTo>
                        <a:pt x="424" y="1694"/>
                      </a:lnTo>
                      <a:lnTo>
                        <a:pt x="464" y="66"/>
                      </a:lnTo>
                      <a:cubicBezTo>
                        <a:pt x="464" y="40"/>
                        <a:pt x="450" y="27"/>
                        <a:pt x="450" y="13"/>
                      </a:cubicBezTo>
                      <a:cubicBezTo>
                        <a:pt x="450" y="0"/>
                        <a:pt x="437" y="0"/>
                        <a:pt x="411"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8"/>
                <p:cNvSpPr/>
                <p:nvPr/>
              </p:nvSpPr>
              <p:spPr>
                <a:xfrm>
                  <a:off x="3764636" y="3944007"/>
                  <a:ext cx="63671" cy="102471"/>
                </a:xfrm>
                <a:custGeom>
                  <a:rect b="b" l="l" r="r" t="t"/>
                  <a:pathLst>
                    <a:path extrusionOk="0" h="1854" w="1152">
                      <a:moveTo>
                        <a:pt x="596" y="1"/>
                      </a:moveTo>
                      <a:cubicBezTo>
                        <a:pt x="503" y="1"/>
                        <a:pt x="424" y="27"/>
                        <a:pt x="358" y="54"/>
                      </a:cubicBezTo>
                      <a:cubicBezTo>
                        <a:pt x="292" y="93"/>
                        <a:pt x="226" y="133"/>
                        <a:pt x="186" y="186"/>
                      </a:cubicBezTo>
                      <a:cubicBezTo>
                        <a:pt x="133" y="239"/>
                        <a:pt x="106" y="292"/>
                        <a:pt x="80" y="345"/>
                      </a:cubicBezTo>
                      <a:cubicBezTo>
                        <a:pt x="53" y="398"/>
                        <a:pt x="40" y="437"/>
                        <a:pt x="40" y="477"/>
                      </a:cubicBezTo>
                      <a:cubicBezTo>
                        <a:pt x="40" y="477"/>
                        <a:pt x="40" y="490"/>
                        <a:pt x="40" y="504"/>
                      </a:cubicBezTo>
                      <a:cubicBezTo>
                        <a:pt x="40" y="517"/>
                        <a:pt x="53" y="543"/>
                        <a:pt x="53" y="557"/>
                      </a:cubicBezTo>
                      <a:cubicBezTo>
                        <a:pt x="67" y="570"/>
                        <a:pt x="67" y="583"/>
                        <a:pt x="80" y="596"/>
                      </a:cubicBezTo>
                      <a:cubicBezTo>
                        <a:pt x="106" y="609"/>
                        <a:pt x="120" y="609"/>
                        <a:pt x="146" y="609"/>
                      </a:cubicBezTo>
                      <a:cubicBezTo>
                        <a:pt x="186" y="609"/>
                        <a:pt x="212" y="596"/>
                        <a:pt x="239" y="583"/>
                      </a:cubicBezTo>
                      <a:cubicBezTo>
                        <a:pt x="252" y="570"/>
                        <a:pt x="265" y="543"/>
                        <a:pt x="265" y="504"/>
                      </a:cubicBezTo>
                      <a:cubicBezTo>
                        <a:pt x="265" y="490"/>
                        <a:pt x="265" y="477"/>
                        <a:pt x="252" y="477"/>
                      </a:cubicBezTo>
                      <a:cubicBezTo>
                        <a:pt x="252" y="464"/>
                        <a:pt x="252" y="451"/>
                        <a:pt x="239" y="451"/>
                      </a:cubicBezTo>
                      <a:lnTo>
                        <a:pt x="226" y="424"/>
                      </a:lnTo>
                      <a:cubicBezTo>
                        <a:pt x="212" y="424"/>
                        <a:pt x="212" y="411"/>
                        <a:pt x="212" y="398"/>
                      </a:cubicBezTo>
                      <a:cubicBezTo>
                        <a:pt x="212" y="384"/>
                        <a:pt x="226" y="371"/>
                        <a:pt x="239" y="345"/>
                      </a:cubicBezTo>
                      <a:cubicBezTo>
                        <a:pt x="252" y="305"/>
                        <a:pt x="278" y="279"/>
                        <a:pt x="318" y="252"/>
                      </a:cubicBezTo>
                      <a:cubicBezTo>
                        <a:pt x="345" y="226"/>
                        <a:pt x="384" y="199"/>
                        <a:pt x="424" y="173"/>
                      </a:cubicBezTo>
                      <a:cubicBezTo>
                        <a:pt x="464" y="146"/>
                        <a:pt x="517" y="133"/>
                        <a:pt x="570" y="133"/>
                      </a:cubicBezTo>
                      <a:cubicBezTo>
                        <a:pt x="636" y="133"/>
                        <a:pt x="676" y="146"/>
                        <a:pt x="715" y="173"/>
                      </a:cubicBezTo>
                      <a:cubicBezTo>
                        <a:pt x="755" y="186"/>
                        <a:pt x="795" y="212"/>
                        <a:pt x="821" y="239"/>
                      </a:cubicBezTo>
                      <a:cubicBezTo>
                        <a:pt x="848" y="279"/>
                        <a:pt x="861" y="305"/>
                        <a:pt x="874" y="345"/>
                      </a:cubicBezTo>
                      <a:cubicBezTo>
                        <a:pt x="887" y="384"/>
                        <a:pt x="887" y="411"/>
                        <a:pt x="887" y="451"/>
                      </a:cubicBezTo>
                      <a:cubicBezTo>
                        <a:pt x="887" y="530"/>
                        <a:pt x="874" y="596"/>
                        <a:pt x="848" y="676"/>
                      </a:cubicBezTo>
                      <a:cubicBezTo>
                        <a:pt x="821" y="768"/>
                        <a:pt x="781" y="848"/>
                        <a:pt x="742" y="927"/>
                      </a:cubicBezTo>
                      <a:cubicBezTo>
                        <a:pt x="689" y="1007"/>
                        <a:pt x="636" y="1099"/>
                        <a:pt x="583" y="1179"/>
                      </a:cubicBezTo>
                      <a:cubicBezTo>
                        <a:pt x="530" y="1258"/>
                        <a:pt x="464" y="1337"/>
                        <a:pt x="398" y="1404"/>
                      </a:cubicBezTo>
                      <a:cubicBezTo>
                        <a:pt x="345" y="1470"/>
                        <a:pt x="278" y="1536"/>
                        <a:pt x="212" y="1602"/>
                      </a:cubicBezTo>
                      <a:cubicBezTo>
                        <a:pt x="159" y="1655"/>
                        <a:pt x="93" y="1708"/>
                        <a:pt x="53" y="1748"/>
                      </a:cubicBezTo>
                      <a:cubicBezTo>
                        <a:pt x="40" y="1761"/>
                        <a:pt x="27" y="1761"/>
                        <a:pt x="14" y="1774"/>
                      </a:cubicBezTo>
                      <a:cubicBezTo>
                        <a:pt x="1" y="1787"/>
                        <a:pt x="1" y="1787"/>
                        <a:pt x="1" y="1801"/>
                      </a:cubicBezTo>
                      <a:cubicBezTo>
                        <a:pt x="1" y="1814"/>
                        <a:pt x="1" y="1827"/>
                        <a:pt x="14" y="1840"/>
                      </a:cubicBezTo>
                      <a:cubicBezTo>
                        <a:pt x="27" y="1854"/>
                        <a:pt x="40" y="1854"/>
                        <a:pt x="67" y="1854"/>
                      </a:cubicBezTo>
                      <a:cubicBezTo>
                        <a:pt x="80" y="1854"/>
                        <a:pt x="106" y="1854"/>
                        <a:pt x="120" y="1840"/>
                      </a:cubicBezTo>
                      <a:cubicBezTo>
                        <a:pt x="146" y="1840"/>
                        <a:pt x="146" y="1840"/>
                        <a:pt x="159" y="1827"/>
                      </a:cubicBezTo>
                      <a:lnTo>
                        <a:pt x="676" y="1827"/>
                      </a:lnTo>
                      <a:cubicBezTo>
                        <a:pt x="715" y="1827"/>
                        <a:pt x="768" y="1827"/>
                        <a:pt x="808" y="1840"/>
                      </a:cubicBezTo>
                      <a:lnTo>
                        <a:pt x="953" y="1840"/>
                      </a:lnTo>
                      <a:cubicBezTo>
                        <a:pt x="967" y="1840"/>
                        <a:pt x="967" y="1827"/>
                        <a:pt x="980" y="1827"/>
                      </a:cubicBezTo>
                      <a:cubicBezTo>
                        <a:pt x="1006" y="1814"/>
                        <a:pt x="1020" y="1801"/>
                        <a:pt x="1020" y="1787"/>
                      </a:cubicBezTo>
                      <a:cubicBezTo>
                        <a:pt x="1059" y="1721"/>
                        <a:pt x="1099" y="1668"/>
                        <a:pt x="1112" y="1629"/>
                      </a:cubicBezTo>
                      <a:cubicBezTo>
                        <a:pt x="1139" y="1589"/>
                        <a:pt x="1152" y="1576"/>
                        <a:pt x="1152" y="1562"/>
                      </a:cubicBezTo>
                      <a:cubicBezTo>
                        <a:pt x="1152" y="1536"/>
                        <a:pt x="1139" y="1523"/>
                        <a:pt x="1126" y="1523"/>
                      </a:cubicBezTo>
                      <a:cubicBezTo>
                        <a:pt x="1112" y="1509"/>
                        <a:pt x="1099" y="1509"/>
                        <a:pt x="1086" y="1509"/>
                      </a:cubicBezTo>
                      <a:cubicBezTo>
                        <a:pt x="1059" y="1509"/>
                        <a:pt x="1046" y="1509"/>
                        <a:pt x="1033" y="1523"/>
                      </a:cubicBezTo>
                      <a:cubicBezTo>
                        <a:pt x="1020" y="1536"/>
                        <a:pt x="1020" y="1549"/>
                        <a:pt x="1006" y="1562"/>
                      </a:cubicBezTo>
                      <a:lnTo>
                        <a:pt x="953" y="1655"/>
                      </a:lnTo>
                      <a:cubicBezTo>
                        <a:pt x="940" y="1668"/>
                        <a:pt x="927" y="1682"/>
                        <a:pt x="914" y="1682"/>
                      </a:cubicBezTo>
                      <a:cubicBezTo>
                        <a:pt x="914" y="1695"/>
                        <a:pt x="901" y="1695"/>
                        <a:pt x="887" y="1695"/>
                      </a:cubicBezTo>
                      <a:lnTo>
                        <a:pt x="464" y="1695"/>
                      </a:lnTo>
                      <a:cubicBezTo>
                        <a:pt x="398" y="1695"/>
                        <a:pt x="345" y="1682"/>
                        <a:pt x="292" y="1682"/>
                      </a:cubicBezTo>
                      <a:cubicBezTo>
                        <a:pt x="331" y="1642"/>
                        <a:pt x="384" y="1602"/>
                        <a:pt x="437" y="1536"/>
                      </a:cubicBezTo>
                      <a:cubicBezTo>
                        <a:pt x="490" y="1483"/>
                        <a:pt x="543" y="1417"/>
                        <a:pt x="609" y="1351"/>
                      </a:cubicBezTo>
                      <a:cubicBezTo>
                        <a:pt x="662" y="1284"/>
                        <a:pt x="715" y="1218"/>
                        <a:pt x="768" y="1139"/>
                      </a:cubicBezTo>
                      <a:cubicBezTo>
                        <a:pt x="821" y="1073"/>
                        <a:pt x="874" y="993"/>
                        <a:pt x="914" y="914"/>
                      </a:cubicBezTo>
                      <a:cubicBezTo>
                        <a:pt x="953" y="834"/>
                        <a:pt x="993" y="768"/>
                        <a:pt x="1006" y="689"/>
                      </a:cubicBezTo>
                      <a:cubicBezTo>
                        <a:pt x="1033" y="609"/>
                        <a:pt x="1046" y="530"/>
                        <a:pt x="1046" y="451"/>
                      </a:cubicBezTo>
                      <a:cubicBezTo>
                        <a:pt x="1046" y="398"/>
                        <a:pt x="1046" y="332"/>
                        <a:pt x="1033" y="279"/>
                      </a:cubicBezTo>
                      <a:cubicBezTo>
                        <a:pt x="1006" y="226"/>
                        <a:pt x="980" y="173"/>
                        <a:pt x="953" y="133"/>
                      </a:cubicBezTo>
                      <a:cubicBezTo>
                        <a:pt x="914" y="93"/>
                        <a:pt x="861" y="67"/>
                        <a:pt x="808" y="40"/>
                      </a:cubicBezTo>
                      <a:cubicBezTo>
                        <a:pt x="755" y="14"/>
                        <a:pt x="676" y="1"/>
                        <a:pt x="596" y="1"/>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8"/>
                <p:cNvSpPr/>
                <p:nvPr/>
              </p:nvSpPr>
              <p:spPr>
                <a:xfrm>
                  <a:off x="3829745" y="3991539"/>
                  <a:ext cx="65882" cy="57149"/>
                </a:xfrm>
                <a:custGeom>
                  <a:rect b="b" l="l" r="r" t="t"/>
                  <a:pathLst>
                    <a:path extrusionOk="0" h="1034" w="1192">
                      <a:moveTo>
                        <a:pt x="173" y="1"/>
                      </a:moveTo>
                      <a:cubicBezTo>
                        <a:pt x="93" y="1"/>
                        <a:pt x="53" y="1"/>
                        <a:pt x="27" y="14"/>
                      </a:cubicBezTo>
                      <a:cubicBezTo>
                        <a:pt x="14" y="27"/>
                        <a:pt x="0" y="41"/>
                        <a:pt x="0" y="67"/>
                      </a:cubicBezTo>
                      <a:cubicBezTo>
                        <a:pt x="0" y="80"/>
                        <a:pt x="14" y="107"/>
                        <a:pt x="27" y="107"/>
                      </a:cubicBezTo>
                      <a:cubicBezTo>
                        <a:pt x="53" y="120"/>
                        <a:pt x="80" y="120"/>
                        <a:pt x="120" y="120"/>
                      </a:cubicBezTo>
                      <a:cubicBezTo>
                        <a:pt x="159" y="120"/>
                        <a:pt x="186" y="133"/>
                        <a:pt x="199" y="147"/>
                      </a:cubicBezTo>
                      <a:cubicBezTo>
                        <a:pt x="212" y="147"/>
                        <a:pt x="239" y="173"/>
                        <a:pt x="265" y="199"/>
                      </a:cubicBezTo>
                      <a:lnTo>
                        <a:pt x="490" y="517"/>
                      </a:lnTo>
                      <a:lnTo>
                        <a:pt x="450" y="557"/>
                      </a:lnTo>
                      <a:lnTo>
                        <a:pt x="424" y="610"/>
                      </a:lnTo>
                      <a:lnTo>
                        <a:pt x="371" y="676"/>
                      </a:lnTo>
                      <a:cubicBezTo>
                        <a:pt x="345" y="702"/>
                        <a:pt x="318" y="742"/>
                        <a:pt x="278" y="795"/>
                      </a:cubicBezTo>
                      <a:cubicBezTo>
                        <a:pt x="265" y="808"/>
                        <a:pt x="252" y="822"/>
                        <a:pt x="239" y="835"/>
                      </a:cubicBezTo>
                      <a:cubicBezTo>
                        <a:pt x="225" y="835"/>
                        <a:pt x="199" y="835"/>
                        <a:pt x="186" y="848"/>
                      </a:cubicBezTo>
                      <a:cubicBezTo>
                        <a:pt x="146" y="848"/>
                        <a:pt x="120" y="848"/>
                        <a:pt x="93" y="861"/>
                      </a:cubicBezTo>
                      <a:cubicBezTo>
                        <a:pt x="67" y="874"/>
                        <a:pt x="53" y="888"/>
                        <a:pt x="53" y="914"/>
                      </a:cubicBezTo>
                      <a:cubicBezTo>
                        <a:pt x="53" y="927"/>
                        <a:pt x="53" y="941"/>
                        <a:pt x="53" y="941"/>
                      </a:cubicBezTo>
                      <a:cubicBezTo>
                        <a:pt x="67" y="954"/>
                        <a:pt x="67" y="954"/>
                        <a:pt x="80" y="967"/>
                      </a:cubicBezTo>
                      <a:lnTo>
                        <a:pt x="398" y="967"/>
                      </a:lnTo>
                      <a:cubicBezTo>
                        <a:pt x="398" y="967"/>
                        <a:pt x="411" y="967"/>
                        <a:pt x="424" y="980"/>
                      </a:cubicBezTo>
                      <a:lnTo>
                        <a:pt x="477" y="980"/>
                      </a:lnTo>
                      <a:cubicBezTo>
                        <a:pt x="490" y="980"/>
                        <a:pt x="517" y="967"/>
                        <a:pt x="530" y="967"/>
                      </a:cubicBezTo>
                      <a:cubicBezTo>
                        <a:pt x="556" y="954"/>
                        <a:pt x="570" y="941"/>
                        <a:pt x="570" y="914"/>
                      </a:cubicBezTo>
                      <a:cubicBezTo>
                        <a:pt x="570" y="901"/>
                        <a:pt x="556" y="901"/>
                        <a:pt x="556" y="888"/>
                      </a:cubicBezTo>
                      <a:cubicBezTo>
                        <a:pt x="543" y="861"/>
                        <a:pt x="503" y="861"/>
                        <a:pt x="464" y="861"/>
                      </a:cubicBezTo>
                      <a:cubicBezTo>
                        <a:pt x="450" y="861"/>
                        <a:pt x="437" y="861"/>
                        <a:pt x="424" y="848"/>
                      </a:cubicBezTo>
                      <a:cubicBezTo>
                        <a:pt x="424" y="848"/>
                        <a:pt x="424" y="848"/>
                        <a:pt x="424" y="835"/>
                      </a:cubicBezTo>
                      <a:cubicBezTo>
                        <a:pt x="424" y="835"/>
                        <a:pt x="424" y="822"/>
                        <a:pt x="437" y="808"/>
                      </a:cubicBezTo>
                      <a:cubicBezTo>
                        <a:pt x="450" y="782"/>
                        <a:pt x="464" y="782"/>
                        <a:pt x="464" y="769"/>
                      </a:cubicBezTo>
                      <a:cubicBezTo>
                        <a:pt x="490" y="742"/>
                        <a:pt x="503" y="729"/>
                        <a:pt x="517" y="702"/>
                      </a:cubicBezTo>
                      <a:cubicBezTo>
                        <a:pt x="530" y="689"/>
                        <a:pt x="543" y="663"/>
                        <a:pt x="570" y="636"/>
                      </a:cubicBezTo>
                      <a:cubicBezTo>
                        <a:pt x="583" y="649"/>
                        <a:pt x="609" y="676"/>
                        <a:pt x="623" y="716"/>
                      </a:cubicBezTo>
                      <a:cubicBezTo>
                        <a:pt x="649" y="742"/>
                        <a:pt x="662" y="755"/>
                        <a:pt x="689" y="782"/>
                      </a:cubicBezTo>
                      <a:cubicBezTo>
                        <a:pt x="702" y="808"/>
                        <a:pt x="715" y="835"/>
                        <a:pt x="728" y="848"/>
                      </a:cubicBezTo>
                      <a:cubicBezTo>
                        <a:pt x="728" y="861"/>
                        <a:pt x="742" y="874"/>
                        <a:pt x="742" y="888"/>
                      </a:cubicBezTo>
                      <a:cubicBezTo>
                        <a:pt x="742" y="901"/>
                        <a:pt x="742" y="901"/>
                        <a:pt x="728" y="914"/>
                      </a:cubicBezTo>
                      <a:lnTo>
                        <a:pt x="702" y="914"/>
                      </a:lnTo>
                      <a:cubicBezTo>
                        <a:pt x="689" y="914"/>
                        <a:pt x="675" y="927"/>
                        <a:pt x="675" y="941"/>
                      </a:cubicBezTo>
                      <a:cubicBezTo>
                        <a:pt x="675" y="954"/>
                        <a:pt x="662" y="967"/>
                        <a:pt x="662" y="967"/>
                      </a:cubicBezTo>
                      <a:cubicBezTo>
                        <a:pt x="662" y="980"/>
                        <a:pt x="675" y="994"/>
                        <a:pt x="689" y="1007"/>
                      </a:cubicBezTo>
                      <a:cubicBezTo>
                        <a:pt x="702" y="1033"/>
                        <a:pt x="728" y="1033"/>
                        <a:pt x="768" y="1033"/>
                      </a:cubicBezTo>
                      <a:lnTo>
                        <a:pt x="1086" y="1033"/>
                      </a:lnTo>
                      <a:cubicBezTo>
                        <a:pt x="1112" y="1033"/>
                        <a:pt x="1139" y="1033"/>
                        <a:pt x="1152" y="1020"/>
                      </a:cubicBezTo>
                      <a:cubicBezTo>
                        <a:pt x="1178" y="1020"/>
                        <a:pt x="1192" y="1007"/>
                        <a:pt x="1192" y="980"/>
                      </a:cubicBezTo>
                      <a:cubicBezTo>
                        <a:pt x="1192" y="954"/>
                        <a:pt x="1178" y="941"/>
                        <a:pt x="1165" y="941"/>
                      </a:cubicBezTo>
                      <a:cubicBezTo>
                        <a:pt x="1139" y="927"/>
                        <a:pt x="1125" y="927"/>
                        <a:pt x="1099" y="927"/>
                      </a:cubicBezTo>
                      <a:cubicBezTo>
                        <a:pt x="1073" y="927"/>
                        <a:pt x="1046" y="914"/>
                        <a:pt x="1033" y="914"/>
                      </a:cubicBezTo>
                      <a:cubicBezTo>
                        <a:pt x="1020" y="914"/>
                        <a:pt x="993" y="914"/>
                        <a:pt x="967" y="901"/>
                      </a:cubicBezTo>
                      <a:cubicBezTo>
                        <a:pt x="967" y="901"/>
                        <a:pt x="953" y="888"/>
                        <a:pt x="940" y="888"/>
                      </a:cubicBezTo>
                      <a:cubicBezTo>
                        <a:pt x="927" y="874"/>
                        <a:pt x="914" y="848"/>
                        <a:pt x="887" y="822"/>
                      </a:cubicBezTo>
                      <a:cubicBezTo>
                        <a:pt x="861" y="795"/>
                        <a:pt x="834" y="755"/>
                        <a:pt x="795" y="716"/>
                      </a:cubicBezTo>
                      <a:cubicBezTo>
                        <a:pt x="755" y="663"/>
                        <a:pt x="715" y="597"/>
                        <a:pt x="649" y="517"/>
                      </a:cubicBezTo>
                      <a:cubicBezTo>
                        <a:pt x="689" y="477"/>
                        <a:pt x="715" y="438"/>
                        <a:pt x="742" y="398"/>
                      </a:cubicBezTo>
                      <a:cubicBezTo>
                        <a:pt x="768" y="358"/>
                        <a:pt x="795" y="319"/>
                        <a:pt x="834" y="266"/>
                      </a:cubicBezTo>
                      <a:cubicBezTo>
                        <a:pt x="861" y="239"/>
                        <a:pt x="874" y="226"/>
                        <a:pt x="900" y="213"/>
                      </a:cubicBezTo>
                      <a:cubicBezTo>
                        <a:pt x="927" y="213"/>
                        <a:pt x="940" y="199"/>
                        <a:pt x="980" y="199"/>
                      </a:cubicBezTo>
                      <a:lnTo>
                        <a:pt x="1125" y="199"/>
                      </a:lnTo>
                      <a:cubicBezTo>
                        <a:pt x="1139" y="199"/>
                        <a:pt x="1152" y="186"/>
                        <a:pt x="1165" y="186"/>
                      </a:cubicBezTo>
                      <a:cubicBezTo>
                        <a:pt x="1178" y="173"/>
                        <a:pt x="1178" y="160"/>
                        <a:pt x="1178" y="147"/>
                      </a:cubicBezTo>
                      <a:cubicBezTo>
                        <a:pt x="1178" y="107"/>
                        <a:pt x="1165" y="80"/>
                        <a:pt x="1125" y="80"/>
                      </a:cubicBezTo>
                      <a:lnTo>
                        <a:pt x="728" y="80"/>
                      </a:lnTo>
                      <a:cubicBezTo>
                        <a:pt x="689" y="80"/>
                        <a:pt x="675" y="80"/>
                        <a:pt x="649" y="94"/>
                      </a:cubicBezTo>
                      <a:cubicBezTo>
                        <a:pt x="636" y="107"/>
                        <a:pt x="623" y="120"/>
                        <a:pt x="623" y="147"/>
                      </a:cubicBezTo>
                      <a:cubicBezTo>
                        <a:pt x="623" y="160"/>
                        <a:pt x="636" y="173"/>
                        <a:pt x="649" y="186"/>
                      </a:cubicBezTo>
                      <a:cubicBezTo>
                        <a:pt x="662" y="186"/>
                        <a:pt x="662" y="199"/>
                        <a:pt x="675" y="199"/>
                      </a:cubicBezTo>
                      <a:cubicBezTo>
                        <a:pt x="675" y="199"/>
                        <a:pt x="689" y="199"/>
                        <a:pt x="689" y="213"/>
                      </a:cubicBezTo>
                      <a:cubicBezTo>
                        <a:pt x="689" y="213"/>
                        <a:pt x="675" y="226"/>
                        <a:pt x="662" y="252"/>
                      </a:cubicBezTo>
                      <a:cubicBezTo>
                        <a:pt x="649" y="266"/>
                        <a:pt x="636" y="292"/>
                        <a:pt x="623" y="319"/>
                      </a:cubicBezTo>
                      <a:lnTo>
                        <a:pt x="570" y="398"/>
                      </a:lnTo>
                      <a:cubicBezTo>
                        <a:pt x="543" y="372"/>
                        <a:pt x="517" y="345"/>
                        <a:pt x="503" y="305"/>
                      </a:cubicBezTo>
                      <a:cubicBezTo>
                        <a:pt x="477" y="279"/>
                        <a:pt x="464" y="252"/>
                        <a:pt x="450" y="239"/>
                      </a:cubicBezTo>
                      <a:cubicBezTo>
                        <a:pt x="437" y="213"/>
                        <a:pt x="424" y="199"/>
                        <a:pt x="411" y="173"/>
                      </a:cubicBezTo>
                      <a:cubicBezTo>
                        <a:pt x="411" y="160"/>
                        <a:pt x="398" y="147"/>
                        <a:pt x="398" y="147"/>
                      </a:cubicBezTo>
                      <a:cubicBezTo>
                        <a:pt x="398" y="133"/>
                        <a:pt x="411" y="133"/>
                        <a:pt x="424" y="133"/>
                      </a:cubicBezTo>
                      <a:lnTo>
                        <a:pt x="477" y="133"/>
                      </a:lnTo>
                      <a:cubicBezTo>
                        <a:pt x="490" y="133"/>
                        <a:pt x="517" y="120"/>
                        <a:pt x="530" y="107"/>
                      </a:cubicBezTo>
                      <a:cubicBezTo>
                        <a:pt x="543" y="94"/>
                        <a:pt x="543" y="80"/>
                        <a:pt x="543" y="67"/>
                      </a:cubicBezTo>
                      <a:cubicBezTo>
                        <a:pt x="543" y="54"/>
                        <a:pt x="543" y="54"/>
                        <a:pt x="543" y="41"/>
                      </a:cubicBezTo>
                      <a:cubicBezTo>
                        <a:pt x="543" y="41"/>
                        <a:pt x="530" y="27"/>
                        <a:pt x="530" y="27"/>
                      </a:cubicBezTo>
                      <a:cubicBezTo>
                        <a:pt x="517" y="14"/>
                        <a:pt x="503" y="14"/>
                        <a:pt x="490" y="1"/>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8"/>
                <p:cNvSpPr/>
                <p:nvPr/>
              </p:nvSpPr>
              <p:spPr>
                <a:xfrm>
                  <a:off x="3901430" y="3946218"/>
                  <a:ext cx="60023" cy="100260"/>
                </a:xfrm>
                <a:custGeom>
                  <a:rect b="b" l="l" r="r" t="t"/>
                  <a:pathLst>
                    <a:path extrusionOk="0" h="1814" w="1086">
                      <a:moveTo>
                        <a:pt x="861" y="0"/>
                      </a:moveTo>
                      <a:cubicBezTo>
                        <a:pt x="834" y="0"/>
                        <a:pt x="781" y="0"/>
                        <a:pt x="728" y="14"/>
                      </a:cubicBezTo>
                      <a:lnTo>
                        <a:pt x="530" y="14"/>
                      </a:lnTo>
                      <a:cubicBezTo>
                        <a:pt x="464" y="14"/>
                        <a:pt x="398" y="27"/>
                        <a:pt x="331" y="27"/>
                      </a:cubicBezTo>
                      <a:cubicBezTo>
                        <a:pt x="265" y="40"/>
                        <a:pt x="212" y="40"/>
                        <a:pt x="173" y="40"/>
                      </a:cubicBezTo>
                      <a:cubicBezTo>
                        <a:pt x="146" y="53"/>
                        <a:pt x="133" y="67"/>
                        <a:pt x="133" y="93"/>
                      </a:cubicBezTo>
                      <a:cubicBezTo>
                        <a:pt x="133" y="159"/>
                        <a:pt x="120" y="212"/>
                        <a:pt x="120" y="265"/>
                      </a:cubicBezTo>
                      <a:cubicBezTo>
                        <a:pt x="120" y="318"/>
                        <a:pt x="106" y="358"/>
                        <a:pt x="106" y="397"/>
                      </a:cubicBezTo>
                      <a:cubicBezTo>
                        <a:pt x="106" y="437"/>
                        <a:pt x="93" y="477"/>
                        <a:pt x="93" y="530"/>
                      </a:cubicBezTo>
                      <a:cubicBezTo>
                        <a:pt x="93" y="569"/>
                        <a:pt x="80" y="622"/>
                        <a:pt x="67" y="675"/>
                      </a:cubicBezTo>
                      <a:cubicBezTo>
                        <a:pt x="67" y="702"/>
                        <a:pt x="67" y="715"/>
                        <a:pt x="67" y="742"/>
                      </a:cubicBezTo>
                      <a:cubicBezTo>
                        <a:pt x="67" y="755"/>
                        <a:pt x="67" y="768"/>
                        <a:pt x="67" y="781"/>
                      </a:cubicBezTo>
                      <a:cubicBezTo>
                        <a:pt x="67" y="821"/>
                        <a:pt x="67" y="861"/>
                        <a:pt x="80" y="887"/>
                      </a:cubicBezTo>
                      <a:cubicBezTo>
                        <a:pt x="93" y="914"/>
                        <a:pt x="106" y="927"/>
                        <a:pt x="146" y="927"/>
                      </a:cubicBezTo>
                      <a:cubicBezTo>
                        <a:pt x="159" y="927"/>
                        <a:pt x="173" y="927"/>
                        <a:pt x="212" y="914"/>
                      </a:cubicBezTo>
                      <a:cubicBezTo>
                        <a:pt x="239" y="914"/>
                        <a:pt x="265" y="900"/>
                        <a:pt x="305" y="900"/>
                      </a:cubicBezTo>
                      <a:cubicBezTo>
                        <a:pt x="345" y="887"/>
                        <a:pt x="384" y="874"/>
                        <a:pt x="424" y="874"/>
                      </a:cubicBezTo>
                      <a:cubicBezTo>
                        <a:pt x="464" y="861"/>
                        <a:pt x="503" y="861"/>
                        <a:pt x="556" y="861"/>
                      </a:cubicBezTo>
                      <a:cubicBezTo>
                        <a:pt x="623" y="861"/>
                        <a:pt x="689" y="874"/>
                        <a:pt x="728" y="887"/>
                      </a:cubicBezTo>
                      <a:cubicBezTo>
                        <a:pt x="781" y="914"/>
                        <a:pt x="821" y="940"/>
                        <a:pt x="848" y="967"/>
                      </a:cubicBezTo>
                      <a:cubicBezTo>
                        <a:pt x="874" y="993"/>
                        <a:pt x="901" y="1033"/>
                        <a:pt x="914" y="1072"/>
                      </a:cubicBezTo>
                      <a:cubicBezTo>
                        <a:pt x="914" y="1112"/>
                        <a:pt x="927" y="1152"/>
                        <a:pt x="927" y="1192"/>
                      </a:cubicBezTo>
                      <a:cubicBezTo>
                        <a:pt x="927" y="1244"/>
                        <a:pt x="914" y="1311"/>
                        <a:pt x="887" y="1364"/>
                      </a:cubicBezTo>
                      <a:cubicBezTo>
                        <a:pt x="874" y="1430"/>
                        <a:pt x="834" y="1483"/>
                        <a:pt x="795" y="1522"/>
                      </a:cubicBezTo>
                      <a:cubicBezTo>
                        <a:pt x="742" y="1575"/>
                        <a:pt x="689" y="1615"/>
                        <a:pt x="623" y="1642"/>
                      </a:cubicBezTo>
                      <a:cubicBezTo>
                        <a:pt x="543" y="1668"/>
                        <a:pt x="464" y="1681"/>
                        <a:pt x="371" y="1681"/>
                      </a:cubicBezTo>
                      <a:lnTo>
                        <a:pt x="292" y="1681"/>
                      </a:lnTo>
                      <a:cubicBezTo>
                        <a:pt x="265" y="1668"/>
                        <a:pt x="239" y="1668"/>
                        <a:pt x="212" y="1655"/>
                      </a:cubicBezTo>
                      <a:cubicBezTo>
                        <a:pt x="199" y="1642"/>
                        <a:pt x="173" y="1642"/>
                        <a:pt x="159" y="1628"/>
                      </a:cubicBezTo>
                      <a:cubicBezTo>
                        <a:pt x="146" y="1615"/>
                        <a:pt x="146" y="1602"/>
                        <a:pt x="146" y="1589"/>
                      </a:cubicBezTo>
                      <a:cubicBezTo>
                        <a:pt x="146" y="1562"/>
                        <a:pt x="146" y="1549"/>
                        <a:pt x="159" y="1549"/>
                      </a:cubicBezTo>
                      <a:cubicBezTo>
                        <a:pt x="173" y="1536"/>
                        <a:pt x="199" y="1536"/>
                        <a:pt x="212" y="1536"/>
                      </a:cubicBezTo>
                      <a:cubicBezTo>
                        <a:pt x="226" y="1522"/>
                        <a:pt x="239" y="1522"/>
                        <a:pt x="252" y="1509"/>
                      </a:cubicBezTo>
                      <a:cubicBezTo>
                        <a:pt x="265" y="1496"/>
                        <a:pt x="278" y="1483"/>
                        <a:pt x="278" y="1456"/>
                      </a:cubicBezTo>
                      <a:cubicBezTo>
                        <a:pt x="278" y="1417"/>
                        <a:pt x="265" y="1390"/>
                        <a:pt x="239" y="1377"/>
                      </a:cubicBezTo>
                      <a:cubicBezTo>
                        <a:pt x="226" y="1364"/>
                        <a:pt x="199" y="1364"/>
                        <a:pt x="173" y="1364"/>
                      </a:cubicBezTo>
                      <a:cubicBezTo>
                        <a:pt x="146" y="1364"/>
                        <a:pt x="133" y="1364"/>
                        <a:pt x="106" y="1377"/>
                      </a:cubicBezTo>
                      <a:cubicBezTo>
                        <a:pt x="93" y="1390"/>
                        <a:pt x="67" y="1403"/>
                        <a:pt x="53" y="1417"/>
                      </a:cubicBezTo>
                      <a:cubicBezTo>
                        <a:pt x="40" y="1443"/>
                        <a:pt x="27" y="1456"/>
                        <a:pt x="14" y="1483"/>
                      </a:cubicBezTo>
                      <a:cubicBezTo>
                        <a:pt x="14" y="1509"/>
                        <a:pt x="1" y="1536"/>
                        <a:pt x="1" y="1562"/>
                      </a:cubicBezTo>
                      <a:cubicBezTo>
                        <a:pt x="1" y="1628"/>
                        <a:pt x="27" y="1681"/>
                        <a:pt x="53" y="1708"/>
                      </a:cubicBezTo>
                      <a:cubicBezTo>
                        <a:pt x="80" y="1747"/>
                        <a:pt x="120" y="1774"/>
                        <a:pt x="159" y="1787"/>
                      </a:cubicBezTo>
                      <a:cubicBezTo>
                        <a:pt x="199" y="1800"/>
                        <a:pt x="239" y="1814"/>
                        <a:pt x="278" y="1814"/>
                      </a:cubicBezTo>
                      <a:lnTo>
                        <a:pt x="371" y="1814"/>
                      </a:lnTo>
                      <a:cubicBezTo>
                        <a:pt x="503" y="1814"/>
                        <a:pt x="609" y="1800"/>
                        <a:pt x="689" y="1761"/>
                      </a:cubicBezTo>
                      <a:cubicBezTo>
                        <a:pt x="781" y="1721"/>
                        <a:pt x="861" y="1681"/>
                        <a:pt x="914" y="1615"/>
                      </a:cubicBezTo>
                      <a:cubicBezTo>
                        <a:pt x="980" y="1562"/>
                        <a:pt x="1020" y="1496"/>
                        <a:pt x="1046" y="1417"/>
                      </a:cubicBezTo>
                      <a:cubicBezTo>
                        <a:pt x="1073" y="1350"/>
                        <a:pt x="1086" y="1271"/>
                        <a:pt x="1086" y="1205"/>
                      </a:cubicBezTo>
                      <a:cubicBezTo>
                        <a:pt x="1086" y="1152"/>
                        <a:pt x="1086" y="1086"/>
                        <a:pt x="1059" y="1033"/>
                      </a:cubicBezTo>
                      <a:cubicBezTo>
                        <a:pt x="1046" y="967"/>
                        <a:pt x="1020" y="914"/>
                        <a:pt x="967" y="874"/>
                      </a:cubicBezTo>
                      <a:cubicBezTo>
                        <a:pt x="940" y="821"/>
                        <a:pt x="887" y="781"/>
                        <a:pt x="821" y="755"/>
                      </a:cubicBezTo>
                      <a:cubicBezTo>
                        <a:pt x="755" y="728"/>
                        <a:pt x="662" y="715"/>
                        <a:pt x="570" y="715"/>
                      </a:cubicBezTo>
                      <a:lnTo>
                        <a:pt x="464" y="715"/>
                      </a:lnTo>
                      <a:cubicBezTo>
                        <a:pt x="424" y="728"/>
                        <a:pt x="384" y="728"/>
                        <a:pt x="358" y="742"/>
                      </a:cubicBezTo>
                      <a:cubicBezTo>
                        <a:pt x="318" y="742"/>
                        <a:pt x="292" y="755"/>
                        <a:pt x="265" y="755"/>
                      </a:cubicBezTo>
                      <a:cubicBezTo>
                        <a:pt x="239" y="768"/>
                        <a:pt x="226" y="768"/>
                        <a:pt x="212" y="768"/>
                      </a:cubicBezTo>
                      <a:lnTo>
                        <a:pt x="292" y="199"/>
                      </a:lnTo>
                      <a:cubicBezTo>
                        <a:pt x="318" y="186"/>
                        <a:pt x="345" y="186"/>
                        <a:pt x="398" y="172"/>
                      </a:cubicBezTo>
                      <a:cubicBezTo>
                        <a:pt x="464" y="172"/>
                        <a:pt x="517" y="172"/>
                        <a:pt x="570" y="159"/>
                      </a:cubicBezTo>
                      <a:lnTo>
                        <a:pt x="874" y="159"/>
                      </a:lnTo>
                      <a:cubicBezTo>
                        <a:pt x="901" y="159"/>
                        <a:pt x="914" y="146"/>
                        <a:pt x="940" y="146"/>
                      </a:cubicBezTo>
                      <a:cubicBezTo>
                        <a:pt x="967" y="133"/>
                        <a:pt x="980" y="106"/>
                        <a:pt x="980" y="80"/>
                      </a:cubicBezTo>
                      <a:cubicBezTo>
                        <a:pt x="980" y="53"/>
                        <a:pt x="967" y="27"/>
                        <a:pt x="940" y="27"/>
                      </a:cubicBezTo>
                      <a:cubicBezTo>
                        <a:pt x="927" y="14"/>
                        <a:pt x="887" y="0"/>
                        <a:pt x="861"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8"/>
                <p:cNvSpPr/>
                <p:nvPr/>
              </p:nvSpPr>
              <p:spPr>
                <a:xfrm>
                  <a:off x="3885346" y="4261478"/>
                  <a:ext cx="143426" cy="143426"/>
                </a:xfrm>
                <a:custGeom>
                  <a:rect b="b" l="l" r="r" t="t"/>
                  <a:pathLst>
                    <a:path extrusionOk="0" h="2595" w="2595">
                      <a:moveTo>
                        <a:pt x="503" y="1"/>
                      </a:moveTo>
                      <a:cubicBezTo>
                        <a:pt x="225" y="1"/>
                        <a:pt x="0" y="226"/>
                        <a:pt x="0" y="504"/>
                      </a:cubicBezTo>
                      <a:lnTo>
                        <a:pt x="0" y="2052"/>
                      </a:lnTo>
                      <a:cubicBezTo>
                        <a:pt x="0" y="2383"/>
                        <a:pt x="225" y="2595"/>
                        <a:pt x="503" y="2595"/>
                      </a:cubicBezTo>
                      <a:lnTo>
                        <a:pt x="2052" y="2595"/>
                      </a:lnTo>
                      <a:cubicBezTo>
                        <a:pt x="2383" y="2595"/>
                        <a:pt x="2594" y="2383"/>
                        <a:pt x="2594" y="2052"/>
                      </a:cubicBezTo>
                      <a:lnTo>
                        <a:pt x="2594" y="504"/>
                      </a:lnTo>
                      <a:cubicBezTo>
                        <a:pt x="2594" y="226"/>
                        <a:pt x="2383" y="1"/>
                        <a:pt x="2052"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8"/>
                <p:cNvSpPr/>
                <p:nvPr/>
              </p:nvSpPr>
              <p:spPr>
                <a:xfrm>
                  <a:off x="3885346" y="4453872"/>
                  <a:ext cx="143426" cy="143426"/>
                </a:xfrm>
                <a:custGeom>
                  <a:rect b="b" l="l" r="r" t="t"/>
                  <a:pathLst>
                    <a:path extrusionOk="0" h="2595" w="2595">
                      <a:moveTo>
                        <a:pt x="503" y="1"/>
                      </a:moveTo>
                      <a:cubicBezTo>
                        <a:pt x="225" y="1"/>
                        <a:pt x="0" y="226"/>
                        <a:pt x="0" y="556"/>
                      </a:cubicBezTo>
                      <a:lnTo>
                        <a:pt x="0" y="2092"/>
                      </a:lnTo>
                      <a:cubicBezTo>
                        <a:pt x="0" y="2370"/>
                        <a:pt x="225" y="2595"/>
                        <a:pt x="503" y="2595"/>
                      </a:cubicBezTo>
                      <a:lnTo>
                        <a:pt x="2052" y="2595"/>
                      </a:lnTo>
                      <a:cubicBezTo>
                        <a:pt x="2383" y="2595"/>
                        <a:pt x="2594" y="2370"/>
                        <a:pt x="2594" y="2092"/>
                      </a:cubicBezTo>
                      <a:lnTo>
                        <a:pt x="2594" y="556"/>
                      </a:lnTo>
                      <a:cubicBezTo>
                        <a:pt x="2594" y="226"/>
                        <a:pt x="2383" y="1"/>
                        <a:pt x="2052"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8"/>
                <p:cNvSpPr/>
                <p:nvPr/>
              </p:nvSpPr>
              <p:spPr>
                <a:xfrm>
                  <a:off x="3885346" y="4645549"/>
                  <a:ext cx="143426" cy="338750"/>
                </a:xfrm>
                <a:custGeom>
                  <a:rect b="b" l="l" r="r" t="t"/>
                  <a:pathLst>
                    <a:path extrusionOk="0" h="6129" w="2595">
                      <a:moveTo>
                        <a:pt x="503" y="0"/>
                      </a:moveTo>
                      <a:cubicBezTo>
                        <a:pt x="225" y="0"/>
                        <a:pt x="0" y="278"/>
                        <a:pt x="0" y="556"/>
                      </a:cubicBezTo>
                      <a:lnTo>
                        <a:pt x="0" y="5625"/>
                      </a:lnTo>
                      <a:cubicBezTo>
                        <a:pt x="0" y="5903"/>
                        <a:pt x="225" y="6128"/>
                        <a:pt x="503" y="6128"/>
                      </a:cubicBezTo>
                      <a:lnTo>
                        <a:pt x="2052" y="6128"/>
                      </a:lnTo>
                      <a:cubicBezTo>
                        <a:pt x="2383" y="6128"/>
                        <a:pt x="2594" y="5903"/>
                        <a:pt x="2594" y="5625"/>
                      </a:cubicBezTo>
                      <a:lnTo>
                        <a:pt x="2594" y="556"/>
                      </a:lnTo>
                      <a:cubicBezTo>
                        <a:pt x="2594" y="278"/>
                        <a:pt x="2383" y="0"/>
                        <a:pt x="2052"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35" name="Google Shape;1735;p48"/>
            <p:cNvSpPr/>
            <p:nvPr/>
          </p:nvSpPr>
          <p:spPr>
            <a:xfrm>
              <a:off x="2147989" y="3033268"/>
              <a:ext cx="278008" cy="1899077"/>
            </a:xfrm>
            <a:custGeom>
              <a:rect b="b" l="l" r="r" t="t"/>
              <a:pathLst>
                <a:path extrusionOk="0" h="34360" w="5030">
                  <a:moveTo>
                    <a:pt x="1" y="1"/>
                  </a:moveTo>
                  <a:lnTo>
                    <a:pt x="1" y="34359"/>
                  </a:lnTo>
                  <a:lnTo>
                    <a:pt x="5030" y="34359"/>
                  </a:lnTo>
                  <a:lnTo>
                    <a:pt x="5030" y="1"/>
                  </a:ln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8"/>
            <p:cNvSpPr/>
            <p:nvPr/>
          </p:nvSpPr>
          <p:spPr>
            <a:xfrm>
              <a:off x="2385761" y="3033268"/>
              <a:ext cx="40237" cy="1899077"/>
            </a:xfrm>
            <a:custGeom>
              <a:rect b="b" l="l" r="r" t="t"/>
              <a:pathLst>
                <a:path extrusionOk="0" h="34360" w="728">
                  <a:moveTo>
                    <a:pt x="0" y="1"/>
                  </a:moveTo>
                  <a:lnTo>
                    <a:pt x="0" y="34359"/>
                  </a:lnTo>
                  <a:lnTo>
                    <a:pt x="728" y="34359"/>
                  </a:lnTo>
                  <a:lnTo>
                    <a:pt x="728"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8"/>
            <p:cNvSpPr/>
            <p:nvPr/>
          </p:nvSpPr>
          <p:spPr>
            <a:xfrm>
              <a:off x="2243109" y="3094728"/>
              <a:ext cx="182888" cy="8843"/>
            </a:xfrm>
            <a:custGeom>
              <a:rect b="b" l="l" r="r" t="t"/>
              <a:pathLst>
                <a:path extrusionOk="0" h="160" w="3309">
                  <a:moveTo>
                    <a:pt x="0" y="1"/>
                  </a:moveTo>
                  <a:lnTo>
                    <a:pt x="0" y="159"/>
                  </a:lnTo>
                  <a:lnTo>
                    <a:pt x="3309" y="159"/>
                  </a:lnTo>
                  <a:lnTo>
                    <a:pt x="3309"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8"/>
            <p:cNvSpPr/>
            <p:nvPr/>
          </p:nvSpPr>
          <p:spPr>
            <a:xfrm>
              <a:off x="2303795" y="3170835"/>
              <a:ext cx="122202" cy="8788"/>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8"/>
            <p:cNvSpPr/>
            <p:nvPr/>
          </p:nvSpPr>
          <p:spPr>
            <a:xfrm>
              <a:off x="2303795" y="3273969"/>
              <a:ext cx="122202" cy="12491"/>
            </a:xfrm>
            <a:custGeom>
              <a:rect b="b" l="l" r="r" t="t"/>
              <a:pathLst>
                <a:path extrusionOk="0" h="226" w="2211">
                  <a:moveTo>
                    <a:pt x="1" y="0"/>
                  </a:moveTo>
                  <a:lnTo>
                    <a:pt x="1" y="225"/>
                  </a:lnTo>
                  <a:lnTo>
                    <a:pt x="2211" y="225"/>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8"/>
            <p:cNvSpPr/>
            <p:nvPr/>
          </p:nvSpPr>
          <p:spPr>
            <a:xfrm>
              <a:off x="2303795" y="3380750"/>
              <a:ext cx="122202" cy="9562"/>
            </a:xfrm>
            <a:custGeom>
              <a:rect b="b" l="l" r="r" t="t"/>
              <a:pathLst>
                <a:path extrusionOk="0" h="173" w="2211">
                  <a:moveTo>
                    <a:pt x="1" y="1"/>
                  </a:moveTo>
                  <a:lnTo>
                    <a:pt x="1" y="173"/>
                  </a:lnTo>
                  <a:lnTo>
                    <a:pt x="2211" y="173"/>
                  </a:lnTo>
                  <a:lnTo>
                    <a:pt x="2211"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8"/>
            <p:cNvSpPr/>
            <p:nvPr/>
          </p:nvSpPr>
          <p:spPr>
            <a:xfrm>
              <a:off x="2303795" y="3545344"/>
              <a:ext cx="122202" cy="9562"/>
            </a:xfrm>
            <a:custGeom>
              <a:rect b="b" l="l" r="r" t="t"/>
              <a:pathLst>
                <a:path extrusionOk="0" h="173" w="2211">
                  <a:moveTo>
                    <a:pt x="1" y="0"/>
                  </a:moveTo>
                  <a:lnTo>
                    <a:pt x="1" y="173"/>
                  </a:lnTo>
                  <a:lnTo>
                    <a:pt x="2211" y="173"/>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8"/>
            <p:cNvSpPr/>
            <p:nvPr/>
          </p:nvSpPr>
          <p:spPr>
            <a:xfrm>
              <a:off x="2303795" y="3652126"/>
              <a:ext cx="122202" cy="9562"/>
            </a:xfrm>
            <a:custGeom>
              <a:rect b="b" l="l" r="r" t="t"/>
              <a:pathLst>
                <a:path extrusionOk="0" h="173" w="2211">
                  <a:moveTo>
                    <a:pt x="1" y="1"/>
                  </a:moveTo>
                  <a:lnTo>
                    <a:pt x="1" y="173"/>
                  </a:lnTo>
                  <a:lnTo>
                    <a:pt x="2211" y="173"/>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8"/>
            <p:cNvSpPr/>
            <p:nvPr/>
          </p:nvSpPr>
          <p:spPr>
            <a:xfrm>
              <a:off x="2303795" y="3758963"/>
              <a:ext cx="122202" cy="8788"/>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8"/>
            <p:cNvSpPr/>
            <p:nvPr/>
          </p:nvSpPr>
          <p:spPr>
            <a:xfrm>
              <a:off x="2303795" y="3920628"/>
              <a:ext cx="122202" cy="8788"/>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8"/>
            <p:cNvSpPr/>
            <p:nvPr/>
          </p:nvSpPr>
          <p:spPr>
            <a:xfrm>
              <a:off x="2303795" y="4023761"/>
              <a:ext cx="122202" cy="12491"/>
            </a:xfrm>
            <a:custGeom>
              <a:rect b="b" l="l" r="r" t="t"/>
              <a:pathLst>
                <a:path extrusionOk="0" h="226" w="2211">
                  <a:moveTo>
                    <a:pt x="1" y="0"/>
                  </a:moveTo>
                  <a:lnTo>
                    <a:pt x="1" y="225"/>
                  </a:lnTo>
                  <a:lnTo>
                    <a:pt x="2211" y="225"/>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8"/>
            <p:cNvSpPr/>
            <p:nvPr/>
          </p:nvSpPr>
          <p:spPr>
            <a:xfrm>
              <a:off x="2303795" y="4130543"/>
              <a:ext cx="122202" cy="9562"/>
            </a:xfrm>
            <a:custGeom>
              <a:rect b="b" l="l" r="r" t="t"/>
              <a:pathLst>
                <a:path extrusionOk="0" h="173" w="2211">
                  <a:moveTo>
                    <a:pt x="1" y="1"/>
                  </a:moveTo>
                  <a:lnTo>
                    <a:pt x="1" y="173"/>
                  </a:lnTo>
                  <a:lnTo>
                    <a:pt x="2211" y="173"/>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8"/>
            <p:cNvSpPr/>
            <p:nvPr/>
          </p:nvSpPr>
          <p:spPr>
            <a:xfrm>
              <a:off x="2303795" y="4292208"/>
              <a:ext cx="122202" cy="12491"/>
            </a:xfrm>
            <a:custGeom>
              <a:rect b="b" l="l" r="r" t="t"/>
              <a:pathLst>
                <a:path extrusionOk="0" h="226" w="2211">
                  <a:moveTo>
                    <a:pt x="1" y="1"/>
                  </a:moveTo>
                  <a:lnTo>
                    <a:pt x="1" y="226"/>
                  </a:lnTo>
                  <a:lnTo>
                    <a:pt x="2211" y="226"/>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8"/>
            <p:cNvSpPr/>
            <p:nvPr/>
          </p:nvSpPr>
          <p:spPr>
            <a:xfrm>
              <a:off x="2303795" y="4398989"/>
              <a:ext cx="122202" cy="8843"/>
            </a:xfrm>
            <a:custGeom>
              <a:rect b="b" l="l" r="r" t="t"/>
              <a:pathLst>
                <a:path extrusionOk="0" h="160" w="2211">
                  <a:moveTo>
                    <a:pt x="1" y="1"/>
                  </a:moveTo>
                  <a:lnTo>
                    <a:pt x="1" y="160"/>
                  </a:lnTo>
                  <a:lnTo>
                    <a:pt x="2211" y="160"/>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8"/>
            <p:cNvSpPr/>
            <p:nvPr/>
          </p:nvSpPr>
          <p:spPr>
            <a:xfrm>
              <a:off x="2303795" y="4505826"/>
              <a:ext cx="122202" cy="8843"/>
            </a:xfrm>
            <a:custGeom>
              <a:rect b="b" l="l" r="r" t="t"/>
              <a:pathLst>
                <a:path extrusionOk="0" h="160" w="2211">
                  <a:moveTo>
                    <a:pt x="1" y="0"/>
                  </a:moveTo>
                  <a:lnTo>
                    <a:pt x="1" y="159"/>
                  </a:lnTo>
                  <a:lnTo>
                    <a:pt x="2211" y="159"/>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8"/>
            <p:cNvSpPr/>
            <p:nvPr/>
          </p:nvSpPr>
          <p:spPr>
            <a:xfrm>
              <a:off x="2303795" y="4667491"/>
              <a:ext cx="122202" cy="8843"/>
            </a:xfrm>
            <a:custGeom>
              <a:rect b="b" l="l" r="r" t="t"/>
              <a:pathLst>
                <a:path extrusionOk="0" h="160" w="2211">
                  <a:moveTo>
                    <a:pt x="1" y="0"/>
                  </a:moveTo>
                  <a:lnTo>
                    <a:pt x="1" y="159"/>
                  </a:lnTo>
                  <a:lnTo>
                    <a:pt x="2211" y="159"/>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8"/>
            <p:cNvSpPr/>
            <p:nvPr/>
          </p:nvSpPr>
          <p:spPr>
            <a:xfrm>
              <a:off x="2303795" y="4773554"/>
              <a:ext cx="122202" cy="9562"/>
            </a:xfrm>
            <a:custGeom>
              <a:rect b="b" l="l" r="r" t="t"/>
              <a:pathLst>
                <a:path extrusionOk="0" h="173" w="2211">
                  <a:moveTo>
                    <a:pt x="1" y="0"/>
                  </a:moveTo>
                  <a:lnTo>
                    <a:pt x="1" y="172"/>
                  </a:lnTo>
                  <a:lnTo>
                    <a:pt x="2211" y="172"/>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8"/>
            <p:cNvSpPr/>
            <p:nvPr/>
          </p:nvSpPr>
          <p:spPr>
            <a:xfrm>
              <a:off x="2303795" y="4877406"/>
              <a:ext cx="122202" cy="12491"/>
            </a:xfrm>
            <a:custGeom>
              <a:rect b="b" l="l" r="r" t="t"/>
              <a:pathLst>
                <a:path extrusionOk="0" h="226" w="2211">
                  <a:moveTo>
                    <a:pt x="1" y="1"/>
                  </a:moveTo>
                  <a:lnTo>
                    <a:pt x="1" y="226"/>
                  </a:lnTo>
                  <a:lnTo>
                    <a:pt x="2211" y="226"/>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8"/>
            <p:cNvSpPr/>
            <p:nvPr/>
          </p:nvSpPr>
          <p:spPr>
            <a:xfrm>
              <a:off x="2243109" y="3466363"/>
              <a:ext cx="182888" cy="12491"/>
            </a:xfrm>
            <a:custGeom>
              <a:rect b="b" l="l" r="r" t="t"/>
              <a:pathLst>
                <a:path extrusionOk="0" h="226" w="3309">
                  <a:moveTo>
                    <a:pt x="0" y="0"/>
                  </a:moveTo>
                  <a:lnTo>
                    <a:pt x="0" y="225"/>
                  </a:lnTo>
                  <a:lnTo>
                    <a:pt x="3309" y="225"/>
                  </a:lnTo>
                  <a:lnTo>
                    <a:pt x="3309"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8"/>
            <p:cNvSpPr/>
            <p:nvPr/>
          </p:nvSpPr>
          <p:spPr>
            <a:xfrm>
              <a:off x="2243109" y="3840873"/>
              <a:ext cx="182888" cy="9562"/>
            </a:xfrm>
            <a:custGeom>
              <a:rect b="b" l="l" r="r" t="t"/>
              <a:pathLst>
                <a:path extrusionOk="0" h="173" w="3309">
                  <a:moveTo>
                    <a:pt x="0" y="0"/>
                  </a:moveTo>
                  <a:lnTo>
                    <a:pt x="0" y="173"/>
                  </a:lnTo>
                  <a:lnTo>
                    <a:pt x="3309" y="173"/>
                  </a:lnTo>
                  <a:lnTo>
                    <a:pt x="3309"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8"/>
            <p:cNvSpPr/>
            <p:nvPr/>
          </p:nvSpPr>
          <p:spPr>
            <a:xfrm>
              <a:off x="2243109" y="4213227"/>
              <a:ext cx="182888" cy="8843"/>
            </a:xfrm>
            <a:custGeom>
              <a:rect b="b" l="l" r="r" t="t"/>
              <a:pathLst>
                <a:path extrusionOk="0" h="160" w="3309">
                  <a:moveTo>
                    <a:pt x="0" y="0"/>
                  </a:moveTo>
                  <a:lnTo>
                    <a:pt x="0" y="159"/>
                  </a:lnTo>
                  <a:lnTo>
                    <a:pt x="3309" y="159"/>
                  </a:lnTo>
                  <a:lnTo>
                    <a:pt x="3309"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8"/>
            <p:cNvSpPr/>
            <p:nvPr/>
          </p:nvSpPr>
          <p:spPr>
            <a:xfrm>
              <a:off x="2243109" y="4587736"/>
              <a:ext cx="182888" cy="9562"/>
            </a:xfrm>
            <a:custGeom>
              <a:rect b="b" l="l" r="r" t="t"/>
              <a:pathLst>
                <a:path extrusionOk="0" h="173" w="3309">
                  <a:moveTo>
                    <a:pt x="0" y="1"/>
                  </a:moveTo>
                  <a:lnTo>
                    <a:pt x="0" y="173"/>
                  </a:lnTo>
                  <a:lnTo>
                    <a:pt x="3309" y="173"/>
                  </a:lnTo>
                  <a:lnTo>
                    <a:pt x="3309"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8"/>
            <p:cNvSpPr/>
            <p:nvPr/>
          </p:nvSpPr>
          <p:spPr>
            <a:xfrm>
              <a:off x="2330877" y="3728233"/>
              <a:ext cx="317526" cy="1058089"/>
            </a:xfrm>
            <a:custGeom>
              <a:rect b="b" l="l" r="r" t="t"/>
              <a:pathLst>
                <a:path extrusionOk="0" h="19144" w="5745">
                  <a:moveTo>
                    <a:pt x="3097" y="0"/>
                  </a:moveTo>
                  <a:lnTo>
                    <a:pt x="450" y="331"/>
                  </a:lnTo>
                  <a:cubicBezTo>
                    <a:pt x="67" y="2263"/>
                    <a:pt x="0" y="5466"/>
                    <a:pt x="397" y="8987"/>
                  </a:cubicBezTo>
                  <a:cubicBezTo>
                    <a:pt x="1047" y="14626"/>
                    <a:pt x="2590" y="19143"/>
                    <a:pt x="3848" y="19143"/>
                  </a:cubicBezTo>
                  <a:cubicBezTo>
                    <a:pt x="3872" y="19143"/>
                    <a:pt x="3895" y="19142"/>
                    <a:pt x="3918" y="19138"/>
                  </a:cubicBezTo>
                  <a:cubicBezTo>
                    <a:pt x="5242" y="18980"/>
                    <a:pt x="5744" y="14228"/>
                    <a:pt x="5083" y="8497"/>
                  </a:cubicBezTo>
                  <a:cubicBezTo>
                    <a:pt x="4633" y="4911"/>
                    <a:pt x="3918" y="1827"/>
                    <a:pt x="3097" y="0"/>
                  </a:cubicBez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8"/>
            <p:cNvSpPr/>
            <p:nvPr/>
          </p:nvSpPr>
          <p:spPr>
            <a:xfrm>
              <a:off x="2340384" y="4042056"/>
              <a:ext cx="286796" cy="744266"/>
            </a:xfrm>
            <a:custGeom>
              <a:rect b="b" l="l" r="r" t="t"/>
              <a:pathLst>
                <a:path extrusionOk="0" h="13466" w="5189">
                  <a:moveTo>
                    <a:pt x="0" y="0"/>
                  </a:moveTo>
                  <a:cubicBezTo>
                    <a:pt x="53" y="1059"/>
                    <a:pt x="106" y="2158"/>
                    <a:pt x="225" y="3309"/>
                  </a:cubicBezTo>
                  <a:cubicBezTo>
                    <a:pt x="875" y="8948"/>
                    <a:pt x="2418" y="13465"/>
                    <a:pt x="3676" y="13465"/>
                  </a:cubicBezTo>
                  <a:cubicBezTo>
                    <a:pt x="3700" y="13465"/>
                    <a:pt x="3723" y="13464"/>
                    <a:pt x="3746" y="13460"/>
                  </a:cubicBezTo>
                  <a:cubicBezTo>
                    <a:pt x="4686" y="13355"/>
                    <a:pt x="5189" y="10919"/>
                    <a:pt x="5189" y="7505"/>
                  </a:cubicBezTo>
                  <a:lnTo>
                    <a:pt x="5189" y="7505"/>
                  </a:lnTo>
                  <a:cubicBezTo>
                    <a:pt x="4695" y="7986"/>
                    <a:pt x="4237" y="8200"/>
                    <a:pt x="3813" y="8200"/>
                  </a:cubicBezTo>
                  <a:cubicBezTo>
                    <a:pt x="1860" y="8200"/>
                    <a:pt x="631" y="3676"/>
                    <a:pt x="0" y="0"/>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8"/>
            <p:cNvSpPr/>
            <p:nvPr/>
          </p:nvSpPr>
          <p:spPr>
            <a:xfrm>
              <a:off x="2455953" y="3840431"/>
              <a:ext cx="101034" cy="247886"/>
            </a:xfrm>
            <a:custGeom>
              <a:rect b="b" l="l" r="r" t="t"/>
              <a:pathLst>
                <a:path extrusionOk="0" h="4485" w="1828">
                  <a:moveTo>
                    <a:pt x="561" y="1"/>
                  </a:moveTo>
                  <a:cubicBezTo>
                    <a:pt x="542" y="1"/>
                    <a:pt x="522" y="3"/>
                    <a:pt x="504" y="8"/>
                  </a:cubicBezTo>
                  <a:cubicBezTo>
                    <a:pt x="173" y="75"/>
                    <a:pt x="1" y="1120"/>
                    <a:pt x="226" y="2325"/>
                  </a:cubicBezTo>
                  <a:cubicBezTo>
                    <a:pt x="445" y="3561"/>
                    <a:pt x="914" y="4484"/>
                    <a:pt x="1244" y="4484"/>
                  </a:cubicBezTo>
                  <a:cubicBezTo>
                    <a:pt x="1253" y="4484"/>
                    <a:pt x="1262" y="4483"/>
                    <a:pt x="1271" y="4482"/>
                  </a:cubicBezTo>
                  <a:cubicBezTo>
                    <a:pt x="1655" y="4376"/>
                    <a:pt x="1827" y="3317"/>
                    <a:pt x="1602" y="2113"/>
                  </a:cubicBezTo>
                  <a:cubicBezTo>
                    <a:pt x="1388" y="955"/>
                    <a:pt x="935" y="1"/>
                    <a:pt x="561" y="1"/>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8"/>
            <p:cNvSpPr/>
            <p:nvPr/>
          </p:nvSpPr>
          <p:spPr>
            <a:xfrm>
              <a:off x="2257700" y="3341232"/>
              <a:ext cx="396562" cy="371691"/>
            </a:xfrm>
            <a:custGeom>
              <a:rect b="b" l="l" r="r" t="t"/>
              <a:pathLst>
                <a:path extrusionOk="0" h="6725" w="7175">
                  <a:moveTo>
                    <a:pt x="993" y="1"/>
                  </a:moveTo>
                  <a:cubicBezTo>
                    <a:pt x="2317" y="2489"/>
                    <a:pt x="663" y="2595"/>
                    <a:pt x="332" y="4143"/>
                  </a:cubicBezTo>
                  <a:cubicBezTo>
                    <a:pt x="1" y="5679"/>
                    <a:pt x="1443" y="6724"/>
                    <a:pt x="1443" y="6724"/>
                  </a:cubicBezTo>
                  <a:lnTo>
                    <a:pt x="4580" y="6393"/>
                  </a:lnTo>
                  <a:cubicBezTo>
                    <a:pt x="7174" y="1430"/>
                    <a:pt x="994" y="1"/>
                    <a:pt x="993" y="1"/>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8"/>
            <p:cNvSpPr/>
            <p:nvPr/>
          </p:nvSpPr>
          <p:spPr>
            <a:xfrm>
              <a:off x="2300875" y="3488925"/>
              <a:ext cx="248478" cy="223999"/>
            </a:xfrm>
            <a:custGeom>
              <a:rect b="b" l="l" r="r" t="t"/>
              <a:pathLst>
                <a:path extrusionOk="0" h="4053" w="4461">
                  <a:moveTo>
                    <a:pt x="3299" y="0"/>
                  </a:moveTo>
                  <a:cubicBezTo>
                    <a:pt x="3169" y="0"/>
                    <a:pt x="3085" y="164"/>
                    <a:pt x="3085" y="585"/>
                  </a:cubicBezTo>
                  <a:cubicBezTo>
                    <a:pt x="3069" y="1166"/>
                    <a:pt x="2954" y="1354"/>
                    <a:pt x="2792" y="1354"/>
                  </a:cubicBezTo>
                  <a:cubicBezTo>
                    <a:pt x="2490" y="1354"/>
                    <a:pt x="2027" y="703"/>
                    <a:pt x="1739" y="703"/>
                  </a:cubicBezTo>
                  <a:cubicBezTo>
                    <a:pt x="1652" y="703"/>
                    <a:pt x="1582" y="762"/>
                    <a:pt x="1536" y="916"/>
                  </a:cubicBezTo>
                  <a:cubicBezTo>
                    <a:pt x="1340" y="1528"/>
                    <a:pt x="1938" y="3037"/>
                    <a:pt x="1419" y="3037"/>
                  </a:cubicBezTo>
                  <a:cubicBezTo>
                    <a:pt x="1377" y="3037"/>
                    <a:pt x="1328" y="3027"/>
                    <a:pt x="1271" y="3007"/>
                  </a:cubicBezTo>
                  <a:cubicBezTo>
                    <a:pt x="708" y="2797"/>
                    <a:pt x="369" y="2411"/>
                    <a:pt x="211" y="2411"/>
                  </a:cubicBezTo>
                  <a:cubicBezTo>
                    <a:pt x="119" y="2411"/>
                    <a:pt x="87" y="2538"/>
                    <a:pt x="107" y="2901"/>
                  </a:cubicBezTo>
                  <a:cubicBezTo>
                    <a:pt x="107" y="3126"/>
                    <a:pt x="54" y="3285"/>
                    <a:pt x="1" y="3391"/>
                  </a:cubicBezTo>
                  <a:cubicBezTo>
                    <a:pt x="332" y="3841"/>
                    <a:pt x="662" y="4052"/>
                    <a:pt x="662" y="4052"/>
                  </a:cubicBezTo>
                  <a:lnTo>
                    <a:pt x="3799" y="3721"/>
                  </a:lnTo>
                  <a:cubicBezTo>
                    <a:pt x="4249" y="2848"/>
                    <a:pt x="4461" y="2067"/>
                    <a:pt x="4408" y="1352"/>
                  </a:cubicBezTo>
                  <a:cubicBezTo>
                    <a:pt x="4074" y="756"/>
                    <a:pt x="3580" y="0"/>
                    <a:pt x="3299"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8"/>
            <p:cNvSpPr/>
            <p:nvPr/>
          </p:nvSpPr>
          <p:spPr>
            <a:xfrm>
              <a:off x="2319160" y="3684625"/>
              <a:ext cx="216603" cy="130382"/>
            </a:xfrm>
            <a:custGeom>
              <a:rect b="b" l="l" r="r" t="t"/>
              <a:pathLst>
                <a:path extrusionOk="0" h="2359" w="3919">
                  <a:moveTo>
                    <a:pt x="3604" y="1"/>
                  </a:moveTo>
                  <a:cubicBezTo>
                    <a:pt x="3580" y="1"/>
                    <a:pt x="3553" y="7"/>
                    <a:pt x="3521" y="22"/>
                  </a:cubicBezTo>
                  <a:lnTo>
                    <a:pt x="106" y="405"/>
                  </a:lnTo>
                  <a:cubicBezTo>
                    <a:pt x="54" y="405"/>
                    <a:pt x="1" y="458"/>
                    <a:pt x="1" y="511"/>
                  </a:cubicBezTo>
                  <a:lnTo>
                    <a:pt x="159" y="2232"/>
                  </a:lnTo>
                  <a:cubicBezTo>
                    <a:pt x="159" y="2309"/>
                    <a:pt x="223" y="2359"/>
                    <a:pt x="278" y="2359"/>
                  </a:cubicBezTo>
                  <a:cubicBezTo>
                    <a:pt x="298" y="2359"/>
                    <a:pt x="317" y="2352"/>
                    <a:pt x="331" y="2338"/>
                  </a:cubicBezTo>
                  <a:lnTo>
                    <a:pt x="3799" y="1954"/>
                  </a:lnTo>
                  <a:cubicBezTo>
                    <a:pt x="3852" y="1954"/>
                    <a:pt x="3918" y="1901"/>
                    <a:pt x="3918" y="1782"/>
                  </a:cubicBezTo>
                  <a:lnTo>
                    <a:pt x="3746" y="127"/>
                  </a:lnTo>
                  <a:cubicBezTo>
                    <a:pt x="3707" y="50"/>
                    <a:pt x="3669" y="1"/>
                    <a:pt x="36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8"/>
            <p:cNvSpPr/>
            <p:nvPr/>
          </p:nvSpPr>
          <p:spPr>
            <a:xfrm rot="41991">
              <a:off x="2322089" y="3738932"/>
              <a:ext cx="216019" cy="77266"/>
            </a:xfrm>
            <a:custGeom>
              <a:rect b="b" l="l" r="r" t="t"/>
              <a:pathLst>
                <a:path extrusionOk="0" h="1398" w="3866">
                  <a:moveTo>
                    <a:pt x="3746" y="0"/>
                  </a:moveTo>
                  <a:lnTo>
                    <a:pt x="1" y="437"/>
                  </a:lnTo>
                  <a:lnTo>
                    <a:pt x="106" y="1271"/>
                  </a:lnTo>
                  <a:cubicBezTo>
                    <a:pt x="106" y="1348"/>
                    <a:pt x="170" y="1398"/>
                    <a:pt x="225" y="1398"/>
                  </a:cubicBezTo>
                  <a:cubicBezTo>
                    <a:pt x="245" y="1398"/>
                    <a:pt x="264" y="1391"/>
                    <a:pt x="278" y="1377"/>
                  </a:cubicBezTo>
                  <a:lnTo>
                    <a:pt x="3746" y="993"/>
                  </a:lnTo>
                  <a:cubicBezTo>
                    <a:pt x="3799" y="993"/>
                    <a:pt x="3865" y="940"/>
                    <a:pt x="3865" y="821"/>
                  </a:cubicBezTo>
                  <a:lnTo>
                    <a:pt x="3746" y="0"/>
                  </a:lnTo>
                  <a:close/>
                </a:path>
              </a:pathLst>
            </a:custGeom>
            <a:solidFill>
              <a:srgbClr val="CCC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8"/>
            <p:cNvSpPr/>
            <p:nvPr/>
          </p:nvSpPr>
          <p:spPr>
            <a:xfrm>
              <a:off x="2456672" y="4432649"/>
              <a:ext cx="239982" cy="242138"/>
            </a:xfrm>
            <a:custGeom>
              <a:rect b="b" l="l" r="r" t="t"/>
              <a:pathLst>
                <a:path extrusionOk="0" h="4381" w="4342">
                  <a:moveTo>
                    <a:pt x="2635" y="1"/>
                  </a:moveTo>
                  <a:lnTo>
                    <a:pt x="107" y="3085"/>
                  </a:lnTo>
                  <a:cubicBezTo>
                    <a:pt x="0" y="3839"/>
                    <a:pt x="1571" y="4380"/>
                    <a:pt x="2831" y="4380"/>
                  </a:cubicBezTo>
                  <a:cubicBezTo>
                    <a:pt x="3605" y="4380"/>
                    <a:pt x="4261" y="4177"/>
                    <a:pt x="4342" y="3693"/>
                  </a:cubicBezTo>
                  <a:lnTo>
                    <a:pt x="2635" y="1"/>
                  </a:lnTo>
                  <a:close/>
                </a:path>
              </a:pathLst>
            </a:custGeom>
            <a:solidFill>
              <a:srgbClr val="F9A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8"/>
            <p:cNvSpPr/>
            <p:nvPr/>
          </p:nvSpPr>
          <p:spPr>
            <a:xfrm>
              <a:off x="2462531" y="3783060"/>
              <a:ext cx="356326" cy="853756"/>
            </a:xfrm>
            <a:custGeom>
              <a:rect b="b" l="l" r="r" t="t"/>
              <a:pathLst>
                <a:path extrusionOk="0" h="15447" w="6447">
                  <a:moveTo>
                    <a:pt x="2198" y="1"/>
                  </a:moveTo>
                  <a:lnTo>
                    <a:pt x="1" y="14785"/>
                  </a:lnTo>
                  <a:lnTo>
                    <a:pt x="4236" y="15446"/>
                  </a:lnTo>
                  <a:lnTo>
                    <a:pt x="6446" y="610"/>
                  </a:lnTo>
                  <a:lnTo>
                    <a:pt x="2198" y="1"/>
                  </a:lnTo>
                  <a:close/>
                </a:path>
              </a:pathLst>
            </a:custGeom>
            <a:solidFill>
              <a:srgbClr val="309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8"/>
            <p:cNvSpPr/>
            <p:nvPr/>
          </p:nvSpPr>
          <p:spPr>
            <a:xfrm>
              <a:off x="2575171" y="3798426"/>
              <a:ext cx="243685" cy="838391"/>
            </a:xfrm>
            <a:custGeom>
              <a:rect b="b" l="l" r="r" t="t"/>
              <a:pathLst>
                <a:path extrusionOk="0" h="15169" w="4409">
                  <a:moveTo>
                    <a:pt x="2198" y="1"/>
                  </a:moveTo>
                  <a:lnTo>
                    <a:pt x="1" y="14838"/>
                  </a:lnTo>
                  <a:lnTo>
                    <a:pt x="2198" y="15168"/>
                  </a:lnTo>
                  <a:lnTo>
                    <a:pt x="4408" y="332"/>
                  </a:lnTo>
                  <a:lnTo>
                    <a:pt x="2198" y="1"/>
                  </a:lnTo>
                  <a:close/>
                </a:path>
              </a:pathLst>
            </a:custGeom>
            <a:solidFill>
              <a:srgbClr val="1F83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8"/>
            <p:cNvSpPr/>
            <p:nvPr/>
          </p:nvSpPr>
          <p:spPr>
            <a:xfrm>
              <a:off x="2578542" y="3612663"/>
              <a:ext cx="240314" cy="242083"/>
            </a:xfrm>
            <a:custGeom>
              <a:rect b="b" l="l" r="r" t="t"/>
              <a:pathLst>
                <a:path extrusionOk="0" h="4380" w="4348">
                  <a:moveTo>
                    <a:pt x="2587" y="0"/>
                  </a:moveTo>
                  <a:lnTo>
                    <a:pt x="99" y="3084"/>
                  </a:lnTo>
                  <a:cubicBezTo>
                    <a:pt x="0" y="3839"/>
                    <a:pt x="1569" y="4380"/>
                    <a:pt x="2830" y="4380"/>
                  </a:cubicBezTo>
                  <a:cubicBezTo>
                    <a:pt x="3604" y="4380"/>
                    <a:pt x="4262" y="4176"/>
                    <a:pt x="4347" y="3693"/>
                  </a:cubicBezTo>
                  <a:lnTo>
                    <a:pt x="2587" y="0"/>
                  </a:ln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8"/>
            <p:cNvSpPr/>
            <p:nvPr/>
          </p:nvSpPr>
          <p:spPr>
            <a:xfrm>
              <a:off x="2675431" y="3611472"/>
              <a:ext cx="79755" cy="77267"/>
            </a:xfrm>
            <a:custGeom>
              <a:rect b="b" l="l" r="r" t="t"/>
              <a:pathLst>
                <a:path extrusionOk="0" h="1398" w="1443">
                  <a:moveTo>
                    <a:pt x="834" y="0"/>
                  </a:moveTo>
                  <a:lnTo>
                    <a:pt x="0" y="1046"/>
                  </a:lnTo>
                  <a:cubicBezTo>
                    <a:pt x="172" y="1218"/>
                    <a:pt x="384" y="1324"/>
                    <a:pt x="662" y="1377"/>
                  </a:cubicBezTo>
                  <a:cubicBezTo>
                    <a:pt x="736" y="1391"/>
                    <a:pt x="811" y="1397"/>
                    <a:pt x="884" y="1397"/>
                  </a:cubicBezTo>
                  <a:cubicBezTo>
                    <a:pt x="1085" y="1397"/>
                    <a:pt x="1278" y="1348"/>
                    <a:pt x="1443" y="1271"/>
                  </a:cubicBezTo>
                  <a:lnTo>
                    <a:pt x="834" y="0"/>
                  </a:ln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8"/>
            <p:cNvSpPr/>
            <p:nvPr/>
          </p:nvSpPr>
          <p:spPr>
            <a:xfrm>
              <a:off x="2071937" y="4088096"/>
              <a:ext cx="777649" cy="963467"/>
            </a:xfrm>
            <a:custGeom>
              <a:rect b="b" l="l" r="r" t="t"/>
              <a:pathLst>
                <a:path extrusionOk="0" h="17432" w="14070">
                  <a:moveTo>
                    <a:pt x="0" y="1"/>
                  </a:moveTo>
                  <a:lnTo>
                    <a:pt x="0" y="13726"/>
                  </a:lnTo>
                  <a:cubicBezTo>
                    <a:pt x="0" y="15777"/>
                    <a:pt x="1377" y="17432"/>
                    <a:pt x="3097" y="17432"/>
                  </a:cubicBezTo>
                  <a:lnTo>
                    <a:pt x="10972" y="17432"/>
                  </a:lnTo>
                  <a:cubicBezTo>
                    <a:pt x="12693" y="17432"/>
                    <a:pt x="14069" y="15777"/>
                    <a:pt x="14069" y="13726"/>
                  </a:cubicBezTo>
                  <a:lnTo>
                    <a:pt x="14069" y="1"/>
                  </a:ln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8"/>
            <p:cNvSpPr/>
            <p:nvPr/>
          </p:nvSpPr>
          <p:spPr>
            <a:xfrm>
              <a:off x="2108471" y="4088096"/>
              <a:ext cx="741115" cy="963467"/>
            </a:xfrm>
            <a:custGeom>
              <a:rect b="b" l="l" r="r" t="t"/>
              <a:pathLst>
                <a:path extrusionOk="0" h="17432" w="13409">
                  <a:moveTo>
                    <a:pt x="11701" y="1"/>
                  </a:moveTo>
                  <a:lnTo>
                    <a:pt x="11701" y="12469"/>
                  </a:lnTo>
                  <a:cubicBezTo>
                    <a:pt x="11701" y="14507"/>
                    <a:pt x="10258" y="16161"/>
                    <a:pt x="8551" y="16161"/>
                  </a:cubicBezTo>
                  <a:lnTo>
                    <a:pt x="716" y="16161"/>
                  </a:lnTo>
                  <a:cubicBezTo>
                    <a:pt x="451" y="16161"/>
                    <a:pt x="226" y="16108"/>
                    <a:pt x="1" y="16042"/>
                  </a:cubicBezTo>
                  <a:lnTo>
                    <a:pt x="1" y="16042"/>
                  </a:lnTo>
                  <a:cubicBezTo>
                    <a:pt x="557" y="16876"/>
                    <a:pt x="1443" y="17432"/>
                    <a:pt x="2436" y="17432"/>
                  </a:cubicBezTo>
                  <a:lnTo>
                    <a:pt x="10311" y="17432"/>
                  </a:lnTo>
                  <a:cubicBezTo>
                    <a:pt x="12032" y="17432"/>
                    <a:pt x="13408" y="15777"/>
                    <a:pt x="13408" y="13726"/>
                  </a:cubicBezTo>
                  <a:lnTo>
                    <a:pt x="13408" y="1"/>
                  </a:lnTo>
                  <a:close/>
                </a:path>
              </a:pathLst>
            </a:custGeom>
            <a:solidFill>
              <a:srgbClr val="3FB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8"/>
            <p:cNvSpPr/>
            <p:nvPr/>
          </p:nvSpPr>
          <p:spPr>
            <a:xfrm>
              <a:off x="2166283" y="4298066"/>
              <a:ext cx="460897" cy="490908"/>
            </a:xfrm>
            <a:custGeom>
              <a:rect b="b" l="l" r="r" t="t"/>
              <a:pathLst>
                <a:path extrusionOk="0" h="8882" w="8339">
                  <a:moveTo>
                    <a:pt x="4196" y="1"/>
                  </a:moveTo>
                  <a:cubicBezTo>
                    <a:pt x="1880" y="1"/>
                    <a:pt x="0" y="1986"/>
                    <a:pt x="0" y="4421"/>
                  </a:cubicBezTo>
                  <a:cubicBezTo>
                    <a:pt x="0" y="6896"/>
                    <a:pt x="1880" y="8881"/>
                    <a:pt x="4196" y="8881"/>
                  </a:cubicBezTo>
                  <a:cubicBezTo>
                    <a:pt x="6459" y="8881"/>
                    <a:pt x="8339" y="6896"/>
                    <a:pt x="8339" y="4421"/>
                  </a:cubicBezTo>
                  <a:cubicBezTo>
                    <a:pt x="8339" y="1986"/>
                    <a:pt x="6459" y="1"/>
                    <a:pt x="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8"/>
            <p:cNvSpPr/>
            <p:nvPr/>
          </p:nvSpPr>
          <p:spPr>
            <a:xfrm>
              <a:off x="3108471" y="4362456"/>
              <a:ext cx="426519" cy="429448"/>
            </a:xfrm>
            <a:custGeom>
              <a:rect b="b" l="l" r="r" t="t"/>
              <a:pathLst>
                <a:path extrusionOk="0" h="7770" w="7717">
                  <a:moveTo>
                    <a:pt x="3865" y="1430"/>
                  </a:moveTo>
                  <a:cubicBezTo>
                    <a:pt x="5189" y="1430"/>
                    <a:pt x="6287" y="2541"/>
                    <a:pt x="6287" y="3865"/>
                  </a:cubicBezTo>
                  <a:cubicBezTo>
                    <a:pt x="6287" y="5241"/>
                    <a:pt x="5189" y="6287"/>
                    <a:pt x="3865" y="6287"/>
                  </a:cubicBezTo>
                  <a:cubicBezTo>
                    <a:pt x="2542" y="6287"/>
                    <a:pt x="1430" y="5241"/>
                    <a:pt x="1430" y="3865"/>
                  </a:cubicBezTo>
                  <a:cubicBezTo>
                    <a:pt x="1430" y="2541"/>
                    <a:pt x="2542" y="1430"/>
                    <a:pt x="3865" y="1430"/>
                  </a:cubicBezTo>
                  <a:close/>
                  <a:moveTo>
                    <a:pt x="3865" y="0"/>
                  </a:moveTo>
                  <a:cubicBezTo>
                    <a:pt x="1708" y="0"/>
                    <a:pt x="0" y="1708"/>
                    <a:pt x="0" y="3865"/>
                  </a:cubicBezTo>
                  <a:cubicBezTo>
                    <a:pt x="0" y="6009"/>
                    <a:pt x="1708" y="7769"/>
                    <a:pt x="3865" y="7769"/>
                  </a:cubicBezTo>
                  <a:cubicBezTo>
                    <a:pt x="6009" y="7769"/>
                    <a:pt x="7717" y="6009"/>
                    <a:pt x="7717" y="3865"/>
                  </a:cubicBezTo>
                  <a:cubicBezTo>
                    <a:pt x="7717" y="1708"/>
                    <a:pt x="6009" y="0"/>
                    <a:pt x="3865" y="0"/>
                  </a:cubicBez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8"/>
            <p:cNvSpPr/>
            <p:nvPr/>
          </p:nvSpPr>
          <p:spPr>
            <a:xfrm>
              <a:off x="2627125" y="4246886"/>
              <a:ext cx="658432" cy="768142"/>
            </a:xfrm>
            <a:custGeom>
              <a:rect b="b" l="l" r="r" t="t"/>
              <a:pathLst>
                <a:path extrusionOk="0" h="13898" w="11913">
                  <a:moveTo>
                    <a:pt x="1" y="0"/>
                  </a:moveTo>
                  <a:lnTo>
                    <a:pt x="1" y="10853"/>
                  </a:lnTo>
                  <a:cubicBezTo>
                    <a:pt x="1" y="12507"/>
                    <a:pt x="1205" y="13897"/>
                    <a:pt x="2648" y="13897"/>
                  </a:cubicBezTo>
                  <a:lnTo>
                    <a:pt x="9265" y="13897"/>
                  </a:lnTo>
                  <a:cubicBezTo>
                    <a:pt x="10695" y="13897"/>
                    <a:pt x="11912" y="12507"/>
                    <a:pt x="11912" y="10853"/>
                  </a:cubicBezTo>
                  <a:lnTo>
                    <a:pt x="11912" y="0"/>
                  </a:ln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8"/>
            <p:cNvSpPr/>
            <p:nvPr/>
          </p:nvSpPr>
          <p:spPr>
            <a:xfrm>
              <a:off x="2660066" y="4246886"/>
              <a:ext cx="625491" cy="768142"/>
            </a:xfrm>
            <a:custGeom>
              <a:rect b="b" l="l" r="r" t="t"/>
              <a:pathLst>
                <a:path extrusionOk="0" h="13898" w="11317">
                  <a:moveTo>
                    <a:pt x="9768" y="0"/>
                  </a:moveTo>
                  <a:lnTo>
                    <a:pt x="9768" y="9860"/>
                  </a:lnTo>
                  <a:cubicBezTo>
                    <a:pt x="9768" y="11462"/>
                    <a:pt x="8669" y="12785"/>
                    <a:pt x="7174" y="12785"/>
                  </a:cubicBezTo>
                  <a:lnTo>
                    <a:pt x="609" y="12785"/>
                  </a:lnTo>
                  <a:cubicBezTo>
                    <a:pt x="397" y="12785"/>
                    <a:pt x="172" y="12785"/>
                    <a:pt x="0" y="12732"/>
                  </a:cubicBezTo>
                  <a:lnTo>
                    <a:pt x="0" y="12732"/>
                  </a:lnTo>
                  <a:cubicBezTo>
                    <a:pt x="503" y="13394"/>
                    <a:pt x="1218" y="13897"/>
                    <a:pt x="2052" y="13897"/>
                  </a:cubicBezTo>
                  <a:lnTo>
                    <a:pt x="8669" y="13897"/>
                  </a:lnTo>
                  <a:cubicBezTo>
                    <a:pt x="10099" y="13897"/>
                    <a:pt x="11316" y="12507"/>
                    <a:pt x="11316" y="10853"/>
                  </a:cubicBezTo>
                  <a:lnTo>
                    <a:pt x="11316"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5" name="Google Shape;1775;p48"/>
            <p:cNvGrpSpPr/>
            <p:nvPr/>
          </p:nvGrpSpPr>
          <p:grpSpPr>
            <a:xfrm>
              <a:off x="2774143" y="4536556"/>
              <a:ext cx="320455" cy="156580"/>
              <a:chOff x="2774143" y="4536556"/>
              <a:chExt cx="320455" cy="156580"/>
            </a:xfrm>
          </p:grpSpPr>
          <p:sp>
            <p:nvSpPr>
              <p:cNvPr id="1776" name="Google Shape;1776;p48"/>
              <p:cNvSpPr/>
              <p:nvPr/>
            </p:nvSpPr>
            <p:spPr>
              <a:xfrm>
                <a:off x="2774143" y="4562865"/>
                <a:ext cx="112751" cy="98104"/>
              </a:xfrm>
              <a:custGeom>
                <a:rect b="b" l="l" r="r" t="t"/>
                <a:pathLst>
                  <a:path extrusionOk="0" h="1775" w="2040">
                    <a:moveTo>
                      <a:pt x="292" y="1"/>
                    </a:moveTo>
                    <a:cubicBezTo>
                      <a:pt x="173" y="1"/>
                      <a:pt x="94" y="14"/>
                      <a:pt x="67" y="27"/>
                    </a:cubicBezTo>
                    <a:cubicBezTo>
                      <a:pt x="27" y="40"/>
                      <a:pt x="1" y="67"/>
                      <a:pt x="1" y="107"/>
                    </a:cubicBezTo>
                    <a:cubicBezTo>
                      <a:pt x="1" y="146"/>
                      <a:pt x="27" y="173"/>
                      <a:pt x="54" y="186"/>
                    </a:cubicBezTo>
                    <a:cubicBezTo>
                      <a:pt x="94" y="199"/>
                      <a:pt x="147" y="212"/>
                      <a:pt x="226" y="212"/>
                    </a:cubicBezTo>
                    <a:cubicBezTo>
                      <a:pt x="279" y="226"/>
                      <a:pt x="319" y="239"/>
                      <a:pt x="345" y="252"/>
                    </a:cubicBezTo>
                    <a:cubicBezTo>
                      <a:pt x="385" y="265"/>
                      <a:pt x="411" y="292"/>
                      <a:pt x="451" y="358"/>
                    </a:cubicBezTo>
                    <a:lnTo>
                      <a:pt x="835" y="887"/>
                    </a:lnTo>
                    <a:lnTo>
                      <a:pt x="782" y="967"/>
                    </a:lnTo>
                    <a:lnTo>
                      <a:pt x="729" y="1033"/>
                    </a:lnTo>
                    <a:lnTo>
                      <a:pt x="636" y="1165"/>
                    </a:lnTo>
                    <a:cubicBezTo>
                      <a:pt x="597" y="1205"/>
                      <a:pt x="544" y="1271"/>
                      <a:pt x="477" y="1364"/>
                    </a:cubicBezTo>
                    <a:cubicBezTo>
                      <a:pt x="464" y="1390"/>
                      <a:pt x="438" y="1404"/>
                      <a:pt x="411" y="1417"/>
                    </a:cubicBezTo>
                    <a:cubicBezTo>
                      <a:pt x="385" y="1430"/>
                      <a:pt x="358" y="1443"/>
                      <a:pt x="319" y="1443"/>
                    </a:cubicBezTo>
                    <a:cubicBezTo>
                      <a:pt x="266" y="1443"/>
                      <a:pt x="213" y="1457"/>
                      <a:pt x="173" y="1470"/>
                    </a:cubicBezTo>
                    <a:cubicBezTo>
                      <a:pt x="120" y="1483"/>
                      <a:pt x="94" y="1509"/>
                      <a:pt x="94" y="1562"/>
                    </a:cubicBezTo>
                    <a:cubicBezTo>
                      <a:pt x="94" y="1576"/>
                      <a:pt x="94" y="1602"/>
                      <a:pt x="107" y="1615"/>
                    </a:cubicBezTo>
                    <a:cubicBezTo>
                      <a:pt x="120" y="1629"/>
                      <a:pt x="133" y="1642"/>
                      <a:pt x="147" y="1642"/>
                    </a:cubicBezTo>
                    <a:cubicBezTo>
                      <a:pt x="160" y="1655"/>
                      <a:pt x="186" y="1655"/>
                      <a:pt x="199" y="1668"/>
                    </a:cubicBezTo>
                    <a:lnTo>
                      <a:pt x="385" y="1668"/>
                    </a:lnTo>
                    <a:cubicBezTo>
                      <a:pt x="438" y="1655"/>
                      <a:pt x="491" y="1655"/>
                      <a:pt x="544" y="1655"/>
                    </a:cubicBezTo>
                    <a:cubicBezTo>
                      <a:pt x="570" y="1655"/>
                      <a:pt x="597" y="1655"/>
                      <a:pt x="623" y="1668"/>
                    </a:cubicBezTo>
                    <a:lnTo>
                      <a:pt x="822" y="1668"/>
                    </a:lnTo>
                    <a:cubicBezTo>
                      <a:pt x="848" y="1668"/>
                      <a:pt x="888" y="1655"/>
                      <a:pt x="927" y="1655"/>
                    </a:cubicBezTo>
                    <a:cubicBezTo>
                      <a:pt x="954" y="1642"/>
                      <a:pt x="980" y="1615"/>
                      <a:pt x="980" y="1562"/>
                    </a:cubicBezTo>
                    <a:cubicBezTo>
                      <a:pt x="980" y="1549"/>
                      <a:pt x="967" y="1536"/>
                      <a:pt x="954" y="1509"/>
                    </a:cubicBezTo>
                    <a:cubicBezTo>
                      <a:pt x="927" y="1483"/>
                      <a:pt x="874" y="1470"/>
                      <a:pt x="808" y="1470"/>
                    </a:cubicBezTo>
                    <a:cubicBezTo>
                      <a:pt x="769" y="1470"/>
                      <a:pt x="755" y="1470"/>
                      <a:pt x="742" y="1457"/>
                    </a:cubicBezTo>
                    <a:cubicBezTo>
                      <a:pt x="742" y="1457"/>
                      <a:pt x="729" y="1443"/>
                      <a:pt x="729" y="1430"/>
                    </a:cubicBezTo>
                    <a:cubicBezTo>
                      <a:pt x="729" y="1417"/>
                      <a:pt x="742" y="1404"/>
                      <a:pt x="755" y="1377"/>
                    </a:cubicBezTo>
                    <a:cubicBezTo>
                      <a:pt x="782" y="1351"/>
                      <a:pt x="795" y="1324"/>
                      <a:pt x="808" y="1311"/>
                    </a:cubicBezTo>
                    <a:cubicBezTo>
                      <a:pt x="835" y="1271"/>
                      <a:pt x="861" y="1245"/>
                      <a:pt x="888" y="1218"/>
                    </a:cubicBezTo>
                    <a:cubicBezTo>
                      <a:pt x="901" y="1179"/>
                      <a:pt x="941" y="1139"/>
                      <a:pt x="980" y="1086"/>
                    </a:cubicBezTo>
                    <a:cubicBezTo>
                      <a:pt x="1007" y="1126"/>
                      <a:pt x="1047" y="1165"/>
                      <a:pt x="1086" y="1218"/>
                    </a:cubicBezTo>
                    <a:cubicBezTo>
                      <a:pt x="1113" y="1258"/>
                      <a:pt x="1152" y="1298"/>
                      <a:pt x="1179" y="1337"/>
                    </a:cubicBezTo>
                    <a:cubicBezTo>
                      <a:pt x="1205" y="1377"/>
                      <a:pt x="1219" y="1417"/>
                      <a:pt x="1245" y="1457"/>
                    </a:cubicBezTo>
                    <a:cubicBezTo>
                      <a:pt x="1258" y="1483"/>
                      <a:pt x="1272" y="1496"/>
                      <a:pt x="1272" y="1509"/>
                    </a:cubicBezTo>
                    <a:cubicBezTo>
                      <a:pt x="1272" y="1536"/>
                      <a:pt x="1258" y="1549"/>
                      <a:pt x="1258" y="1549"/>
                    </a:cubicBezTo>
                    <a:lnTo>
                      <a:pt x="1205" y="1562"/>
                    </a:lnTo>
                    <a:cubicBezTo>
                      <a:pt x="1179" y="1576"/>
                      <a:pt x="1166" y="1589"/>
                      <a:pt x="1152" y="1602"/>
                    </a:cubicBezTo>
                    <a:cubicBezTo>
                      <a:pt x="1152" y="1629"/>
                      <a:pt x="1152" y="1642"/>
                      <a:pt x="1152" y="1655"/>
                    </a:cubicBezTo>
                    <a:cubicBezTo>
                      <a:pt x="1152" y="1682"/>
                      <a:pt x="1166" y="1708"/>
                      <a:pt x="1179" y="1734"/>
                    </a:cubicBezTo>
                    <a:cubicBezTo>
                      <a:pt x="1219" y="1761"/>
                      <a:pt x="1258" y="1774"/>
                      <a:pt x="1324" y="1774"/>
                    </a:cubicBezTo>
                    <a:cubicBezTo>
                      <a:pt x="1364" y="1774"/>
                      <a:pt x="1404" y="1774"/>
                      <a:pt x="1444" y="1761"/>
                    </a:cubicBezTo>
                    <a:lnTo>
                      <a:pt x="1708" y="1761"/>
                    </a:lnTo>
                    <a:cubicBezTo>
                      <a:pt x="1761" y="1774"/>
                      <a:pt x="1814" y="1774"/>
                      <a:pt x="1867" y="1774"/>
                    </a:cubicBezTo>
                    <a:cubicBezTo>
                      <a:pt x="1907" y="1774"/>
                      <a:pt x="1947" y="1761"/>
                      <a:pt x="1986" y="1761"/>
                    </a:cubicBezTo>
                    <a:cubicBezTo>
                      <a:pt x="2013" y="1748"/>
                      <a:pt x="2039" y="1721"/>
                      <a:pt x="2039" y="1668"/>
                    </a:cubicBezTo>
                    <a:cubicBezTo>
                      <a:pt x="2039" y="1642"/>
                      <a:pt x="2013" y="1615"/>
                      <a:pt x="1986" y="1602"/>
                    </a:cubicBezTo>
                    <a:cubicBezTo>
                      <a:pt x="1960" y="1589"/>
                      <a:pt x="1933" y="1576"/>
                      <a:pt x="1880" y="1576"/>
                    </a:cubicBezTo>
                    <a:lnTo>
                      <a:pt x="1774" y="1576"/>
                    </a:lnTo>
                    <a:cubicBezTo>
                      <a:pt x="1735" y="1562"/>
                      <a:pt x="1708" y="1562"/>
                      <a:pt x="1669" y="1549"/>
                    </a:cubicBezTo>
                    <a:cubicBezTo>
                      <a:pt x="1655" y="1536"/>
                      <a:pt x="1629" y="1536"/>
                      <a:pt x="1602" y="1509"/>
                    </a:cubicBezTo>
                    <a:cubicBezTo>
                      <a:pt x="1589" y="1496"/>
                      <a:pt x="1563" y="1457"/>
                      <a:pt x="1523" y="1417"/>
                    </a:cubicBezTo>
                    <a:cubicBezTo>
                      <a:pt x="1483" y="1364"/>
                      <a:pt x="1430" y="1298"/>
                      <a:pt x="1364" y="1218"/>
                    </a:cubicBezTo>
                    <a:cubicBezTo>
                      <a:pt x="1298" y="1126"/>
                      <a:pt x="1219" y="1020"/>
                      <a:pt x="1126" y="887"/>
                    </a:cubicBezTo>
                    <a:cubicBezTo>
                      <a:pt x="1179" y="808"/>
                      <a:pt x="1219" y="742"/>
                      <a:pt x="1272" y="676"/>
                    </a:cubicBezTo>
                    <a:cubicBezTo>
                      <a:pt x="1311" y="609"/>
                      <a:pt x="1364" y="543"/>
                      <a:pt x="1430" y="464"/>
                    </a:cubicBezTo>
                    <a:cubicBezTo>
                      <a:pt x="1470" y="424"/>
                      <a:pt x="1510" y="384"/>
                      <a:pt x="1549" y="371"/>
                    </a:cubicBezTo>
                    <a:cubicBezTo>
                      <a:pt x="1576" y="358"/>
                      <a:pt x="1629" y="345"/>
                      <a:pt x="1682" y="345"/>
                    </a:cubicBezTo>
                    <a:lnTo>
                      <a:pt x="1933" y="345"/>
                    </a:lnTo>
                    <a:cubicBezTo>
                      <a:pt x="1960" y="345"/>
                      <a:pt x="1986" y="332"/>
                      <a:pt x="1999" y="318"/>
                    </a:cubicBezTo>
                    <a:cubicBezTo>
                      <a:pt x="2013" y="292"/>
                      <a:pt x="2013" y="279"/>
                      <a:pt x="2013" y="252"/>
                    </a:cubicBezTo>
                    <a:cubicBezTo>
                      <a:pt x="2013" y="173"/>
                      <a:pt x="1986" y="133"/>
                      <a:pt x="1933" y="133"/>
                    </a:cubicBezTo>
                    <a:lnTo>
                      <a:pt x="1245" y="133"/>
                    </a:lnTo>
                    <a:cubicBezTo>
                      <a:pt x="1192" y="133"/>
                      <a:pt x="1152" y="146"/>
                      <a:pt x="1126" y="159"/>
                    </a:cubicBezTo>
                    <a:cubicBezTo>
                      <a:pt x="1086" y="186"/>
                      <a:pt x="1073" y="212"/>
                      <a:pt x="1073" y="252"/>
                    </a:cubicBezTo>
                    <a:cubicBezTo>
                      <a:pt x="1073" y="279"/>
                      <a:pt x="1086" y="305"/>
                      <a:pt x="1099" y="318"/>
                    </a:cubicBezTo>
                    <a:cubicBezTo>
                      <a:pt x="1126" y="332"/>
                      <a:pt x="1139" y="332"/>
                      <a:pt x="1152" y="345"/>
                    </a:cubicBezTo>
                    <a:cubicBezTo>
                      <a:pt x="1166" y="345"/>
                      <a:pt x="1179" y="358"/>
                      <a:pt x="1179" y="358"/>
                    </a:cubicBezTo>
                    <a:cubicBezTo>
                      <a:pt x="1179" y="371"/>
                      <a:pt x="1166" y="398"/>
                      <a:pt x="1139" y="437"/>
                    </a:cubicBezTo>
                    <a:cubicBezTo>
                      <a:pt x="1126" y="464"/>
                      <a:pt x="1099" y="504"/>
                      <a:pt x="1073" y="543"/>
                    </a:cubicBezTo>
                    <a:lnTo>
                      <a:pt x="980" y="689"/>
                    </a:lnTo>
                    <a:cubicBezTo>
                      <a:pt x="941" y="636"/>
                      <a:pt x="901" y="583"/>
                      <a:pt x="861" y="530"/>
                    </a:cubicBezTo>
                    <a:cubicBezTo>
                      <a:pt x="835" y="490"/>
                      <a:pt x="808" y="437"/>
                      <a:pt x="782" y="411"/>
                    </a:cubicBezTo>
                    <a:cubicBezTo>
                      <a:pt x="755" y="371"/>
                      <a:pt x="729" y="332"/>
                      <a:pt x="716" y="305"/>
                    </a:cubicBezTo>
                    <a:cubicBezTo>
                      <a:pt x="702" y="279"/>
                      <a:pt x="702" y="265"/>
                      <a:pt x="702" y="252"/>
                    </a:cubicBezTo>
                    <a:cubicBezTo>
                      <a:pt x="702" y="239"/>
                      <a:pt x="702" y="226"/>
                      <a:pt x="729" y="226"/>
                    </a:cubicBezTo>
                    <a:lnTo>
                      <a:pt x="808" y="226"/>
                    </a:lnTo>
                    <a:cubicBezTo>
                      <a:pt x="848" y="226"/>
                      <a:pt x="888" y="212"/>
                      <a:pt x="901" y="186"/>
                    </a:cubicBezTo>
                    <a:cubicBezTo>
                      <a:pt x="927" y="173"/>
                      <a:pt x="941" y="146"/>
                      <a:pt x="941" y="120"/>
                    </a:cubicBezTo>
                    <a:cubicBezTo>
                      <a:pt x="941" y="107"/>
                      <a:pt x="941" y="93"/>
                      <a:pt x="927" y="80"/>
                    </a:cubicBezTo>
                    <a:cubicBezTo>
                      <a:pt x="927" y="67"/>
                      <a:pt x="927" y="54"/>
                      <a:pt x="901" y="40"/>
                    </a:cubicBezTo>
                    <a:cubicBezTo>
                      <a:pt x="901" y="27"/>
                      <a:pt x="874" y="27"/>
                      <a:pt x="848" y="14"/>
                    </a:cubicBezTo>
                    <a:cubicBezTo>
                      <a:pt x="822" y="1"/>
                      <a:pt x="782" y="1"/>
                      <a:pt x="729" y="1"/>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8"/>
              <p:cNvSpPr/>
              <p:nvPr/>
            </p:nvSpPr>
            <p:spPr>
              <a:xfrm>
                <a:off x="2897782" y="4536556"/>
                <a:ext cx="65882" cy="66600"/>
              </a:xfrm>
              <a:custGeom>
                <a:rect b="b" l="l" r="r" t="t"/>
                <a:pathLst>
                  <a:path extrusionOk="0" h="1205" w="1192">
                    <a:moveTo>
                      <a:pt x="596" y="0"/>
                    </a:moveTo>
                    <a:cubicBezTo>
                      <a:pt x="557" y="0"/>
                      <a:pt x="530" y="13"/>
                      <a:pt x="504" y="40"/>
                    </a:cubicBezTo>
                    <a:cubicBezTo>
                      <a:pt x="477" y="53"/>
                      <a:pt x="477" y="80"/>
                      <a:pt x="477" y="106"/>
                    </a:cubicBezTo>
                    <a:cubicBezTo>
                      <a:pt x="477" y="159"/>
                      <a:pt x="477" y="212"/>
                      <a:pt x="477" y="278"/>
                    </a:cubicBezTo>
                    <a:cubicBezTo>
                      <a:pt x="477" y="331"/>
                      <a:pt x="477" y="410"/>
                      <a:pt x="477" y="490"/>
                    </a:cubicBezTo>
                    <a:lnTo>
                      <a:pt x="93" y="490"/>
                    </a:lnTo>
                    <a:cubicBezTo>
                      <a:pt x="67" y="490"/>
                      <a:pt x="54" y="503"/>
                      <a:pt x="27" y="516"/>
                    </a:cubicBezTo>
                    <a:cubicBezTo>
                      <a:pt x="1" y="543"/>
                      <a:pt x="1" y="569"/>
                      <a:pt x="1" y="609"/>
                    </a:cubicBezTo>
                    <a:cubicBezTo>
                      <a:pt x="1" y="649"/>
                      <a:pt x="1" y="688"/>
                      <a:pt x="27" y="702"/>
                    </a:cubicBezTo>
                    <a:cubicBezTo>
                      <a:pt x="54" y="728"/>
                      <a:pt x="80" y="728"/>
                      <a:pt x="93" y="728"/>
                    </a:cubicBezTo>
                    <a:lnTo>
                      <a:pt x="252" y="728"/>
                    </a:lnTo>
                    <a:cubicBezTo>
                      <a:pt x="318" y="728"/>
                      <a:pt x="398" y="728"/>
                      <a:pt x="477" y="715"/>
                    </a:cubicBezTo>
                    <a:lnTo>
                      <a:pt x="477" y="715"/>
                    </a:lnTo>
                    <a:cubicBezTo>
                      <a:pt x="477" y="781"/>
                      <a:pt x="464" y="860"/>
                      <a:pt x="464" y="940"/>
                    </a:cubicBezTo>
                    <a:cubicBezTo>
                      <a:pt x="464" y="1006"/>
                      <a:pt x="464" y="1072"/>
                      <a:pt x="464" y="1112"/>
                    </a:cubicBezTo>
                    <a:cubicBezTo>
                      <a:pt x="464" y="1125"/>
                      <a:pt x="477" y="1152"/>
                      <a:pt x="490" y="1165"/>
                    </a:cubicBezTo>
                    <a:cubicBezTo>
                      <a:pt x="517" y="1191"/>
                      <a:pt x="543" y="1205"/>
                      <a:pt x="583" y="1205"/>
                    </a:cubicBezTo>
                    <a:cubicBezTo>
                      <a:pt x="636" y="1205"/>
                      <a:pt x="662" y="1191"/>
                      <a:pt x="689" y="1165"/>
                    </a:cubicBezTo>
                    <a:cubicBezTo>
                      <a:pt x="702" y="1138"/>
                      <a:pt x="715" y="1125"/>
                      <a:pt x="715" y="1112"/>
                    </a:cubicBezTo>
                    <a:lnTo>
                      <a:pt x="715" y="715"/>
                    </a:lnTo>
                    <a:lnTo>
                      <a:pt x="1086" y="715"/>
                    </a:lnTo>
                    <a:cubicBezTo>
                      <a:pt x="1112" y="715"/>
                      <a:pt x="1139" y="715"/>
                      <a:pt x="1165" y="688"/>
                    </a:cubicBezTo>
                    <a:cubicBezTo>
                      <a:pt x="1179" y="662"/>
                      <a:pt x="1192" y="635"/>
                      <a:pt x="1192" y="596"/>
                    </a:cubicBezTo>
                    <a:cubicBezTo>
                      <a:pt x="1192" y="543"/>
                      <a:pt x="1192" y="516"/>
                      <a:pt x="1165" y="503"/>
                    </a:cubicBezTo>
                    <a:cubicBezTo>
                      <a:pt x="1152" y="477"/>
                      <a:pt x="1139" y="477"/>
                      <a:pt x="1112" y="477"/>
                    </a:cubicBezTo>
                    <a:lnTo>
                      <a:pt x="940" y="477"/>
                    </a:lnTo>
                    <a:cubicBezTo>
                      <a:pt x="874" y="490"/>
                      <a:pt x="808" y="490"/>
                      <a:pt x="715" y="490"/>
                    </a:cubicBezTo>
                    <a:lnTo>
                      <a:pt x="715" y="278"/>
                    </a:lnTo>
                    <a:cubicBezTo>
                      <a:pt x="715" y="212"/>
                      <a:pt x="729" y="159"/>
                      <a:pt x="729" y="106"/>
                    </a:cubicBezTo>
                    <a:cubicBezTo>
                      <a:pt x="729" y="80"/>
                      <a:pt x="715" y="53"/>
                      <a:pt x="689" y="40"/>
                    </a:cubicBezTo>
                    <a:cubicBezTo>
                      <a:pt x="662" y="13"/>
                      <a:pt x="636" y="0"/>
                      <a:pt x="596"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8"/>
              <p:cNvSpPr/>
              <p:nvPr/>
            </p:nvSpPr>
            <p:spPr>
              <a:xfrm>
                <a:off x="2967311" y="4565794"/>
                <a:ext cx="127287" cy="127342"/>
              </a:xfrm>
              <a:custGeom>
                <a:rect b="b" l="l" r="r" t="t"/>
                <a:pathLst>
                  <a:path extrusionOk="0" h="2304" w="2303">
                    <a:moveTo>
                      <a:pt x="225" y="1"/>
                    </a:moveTo>
                    <a:cubicBezTo>
                      <a:pt x="172" y="1"/>
                      <a:pt x="119" y="14"/>
                      <a:pt x="66" y="40"/>
                    </a:cubicBezTo>
                    <a:cubicBezTo>
                      <a:pt x="27" y="54"/>
                      <a:pt x="0" y="80"/>
                      <a:pt x="0" y="133"/>
                    </a:cubicBezTo>
                    <a:cubicBezTo>
                      <a:pt x="0" y="173"/>
                      <a:pt x="27" y="199"/>
                      <a:pt x="79" y="212"/>
                    </a:cubicBezTo>
                    <a:cubicBezTo>
                      <a:pt x="119" y="212"/>
                      <a:pt x="199" y="226"/>
                      <a:pt x="291" y="226"/>
                    </a:cubicBezTo>
                    <a:lnTo>
                      <a:pt x="371" y="226"/>
                    </a:lnTo>
                    <a:cubicBezTo>
                      <a:pt x="384" y="226"/>
                      <a:pt x="397" y="239"/>
                      <a:pt x="424" y="239"/>
                    </a:cubicBezTo>
                    <a:cubicBezTo>
                      <a:pt x="437" y="252"/>
                      <a:pt x="450" y="252"/>
                      <a:pt x="450" y="279"/>
                    </a:cubicBezTo>
                    <a:cubicBezTo>
                      <a:pt x="463" y="292"/>
                      <a:pt x="477" y="305"/>
                      <a:pt x="490" y="331"/>
                    </a:cubicBezTo>
                    <a:lnTo>
                      <a:pt x="1231" y="1655"/>
                    </a:lnTo>
                    <a:cubicBezTo>
                      <a:pt x="1191" y="1734"/>
                      <a:pt x="1165" y="1801"/>
                      <a:pt x="1125" y="1854"/>
                    </a:cubicBezTo>
                    <a:cubicBezTo>
                      <a:pt x="1099" y="1906"/>
                      <a:pt x="1059" y="1946"/>
                      <a:pt x="1019" y="1986"/>
                    </a:cubicBezTo>
                    <a:cubicBezTo>
                      <a:pt x="993" y="2012"/>
                      <a:pt x="953" y="2039"/>
                      <a:pt x="913" y="2065"/>
                    </a:cubicBezTo>
                    <a:cubicBezTo>
                      <a:pt x="874" y="2079"/>
                      <a:pt x="821" y="2092"/>
                      <a:pt x="781" y="2092"/>
                    </a:cubicBezTo>
                    <a:cubicBezTo>
                      <a:pt x="715" y="2092"/>
                      <a:pt x="649" y="2079"/>
                      <a:pt x="609" y="2039"/>
                    </a:cubicBezTo>
                    <a:cubicBezTo>
                      <a:pt x="556" y="2012"/>
                      <a:pt x="529" y="1973"/>
                      <a:pt x="529" y="1933"/>
                    </a:cubicBezTo>
                    <a:cubicBezTo>
                      <a:pt x="529" y="1906"/>
                      <a:pt x="543" y="1893"/>
                      <a:pt x="556" y="1867"/>
                    </a:cubicBezTo>
                    <a:cubicBezTo>
                      <a:pt x="556" y="1854"/>
                      <a:pt x="582" y="1840"/>
                      <a:pt x="609" y="1840"/>
                    </a:cubicBezTo>
                    <a:lnTo>
                      <a:pt x="649" y="1840"/>
                    </a:lnTo>
                    <a:cubicBezTo>
                      <a:pt x="662" y="1827"/>
                      <a:pt x="675" y="1827"/>
                      <a:pt x="702" y="1814"/>
                    </a:cubicBezTo>
                    <a:cubicBezTo>
                      <a:pt x="715" y="1814"/>
                      <a:pt x="728" y="1801"/>
                      <a:pt x="728" y="1787"/>
                    </a:cubicBezTo>
                    <a:cubicBezTo>
                      <a:pt x="741" y="1761"/>
                      <a:pt x="754" y="1748"/>
                      <a:pt x="754" y="1721"/>
                    </a:cubicBezTo>
                    <a:cubicBezTo>
                      <a:pt x="754" y="1681"/>
                      <a:pt x="728" y="1655"/>
                      <a:pt x="702" y="1629"/>
                    </a:cubicBezTo>
                    <a:cubicBezTo>
                      <a:pt x="675" y="1615"/>
                      <a:pt x="649" y="1602"/>
                      <a:pt x="609" y="1602"/>
                    </a:cubicBezTo>
                    <a:cubicBezTo>
                      <a:pt x="582" y="1602"/>
                      <a:pt x="543" y="1615"/>
                      <a:pt x="516" y="1629"/>
                    </a:cubicBezTo>
                    <a:cubicBezTo>
                      <a:pt x="477" y="1642"/>
                      <a:pt x="450" y="1655"/>
                      <a:pt x="424" y="1681"/>
                    </a:cubicBezTo>
                    <a:cubicBezTo>
                      <a:pt x="397" y="1708"/>
                      <a:pt x="371" y="1748"/>
                      <a:pt x="357" y="1787"/>
                    </a:cubicBezTo>
                    <a:cubicBezTo>
                      <a:pt x="344" y="1827"/>
                      <a:pt x="331" y="1880"/>
                      <a:pt x="331" y="1933"/>
                    </a:cubicBezTo>
                    <a:cubicBezTo>
                      <a:pt x="331" y="1986"/>
                      <a:pt x="344" y="2039"/>
                      <a:pt x="371" y="2092"/>
                    </a:cubicBezTo>
                    <a:cubicBezTo>
                      <a:pt x="397" y="2131"/>
                      <a:pt x="424" y="2171"/>
                      <a:pt x="463" y="2198"/>
                    </a:cubicBezTo>
                    <a:cubicBezTo>
                      <a:pt x="503" y="2237"/>
                      <a:pt x="543" y="2264"/>
                      <a:pt x="582" y="2277"/>
                    </a:cubicBezTo>
                    <a:cubicBezTo>
                      <a:pt x="635" y="2290"/>
                      <a:pt x="688" y="2304"/>
                      <a:pt x="741" y="2304"/>
                    </a:cubicBezTo>
                    <a:cubicBezTo>
                      <a:pt x="847" y="2304"/>
                      <a:pt x="927" y="2277"/>
                      <a:pt x="1006" y="2237"/>
                    </a:cubicBezTo>
                    <a:cubicBezTo>
                      <a:pt x="1085" y="2198"/>
                      <a:pt x="1165" y="2145"/>
                      <a:pt x="1244" y="2052"/>
                    </a:cubicBezTo>
                    <a:cubicBezTo>
                      <a:pt x="1297" y="1986"/>
                      <a:pt x="1350" y="1906"/>
                      <a:pt x="1403" y="1801"/>
                    </a:cubicBezTo>
                    <a:cubicBezTo>
                      <a:pt x="1443" y="1695"/>
                      <a:pt x="1496" y="1589"/>
                      <a:pt x="1535" y="1443"/>
                    </a:cubicBezTo>
                    <a:lnTo>
                      <a:pt x="1919" y="371"/>
                    </a:lnTo>
                    <a:cubicBezTo>
                      <a:pt x="1932" y="331"/>
                      <a:pt x="1959" y="305"/>
                      <a:pt x="1972" y="305"/>
                    </a:cubicBezTo>
                    <a:cubicBezTo>
                      <a:pt x="1999" y="292"/>
                      <a:pt x="2038" y="279"/>
                      <a:pt x="2091" y="279"/>
                    </a:cubicBezTo>
                    <a:cubicBezTo>
                      <a:pt x="2144" y="279"/>
                      <a:pt x="2197" y="265"/>
                      <a:pt x="2237" y="252"/>
                    </a:cubicBezTo>
                    <a:cubicBezTo>
                      <a:pt x="2277" y="252"/>
                      <a:pt x="2303" y="212"/>
                      <a:pt x="2303" y="173"/>
                    </a:cubicBezTo>
                    <a:cubicBezTo>
                      <a:pt x="2303" y="133"/>
                      <a:pt x="2277" y="106"/>
                      <a:pt x="2237" y="93"/>
                    </a:cubicBezTo>
                    <a:cubicBezTo>
                      <a:pt x="2197" y="80"/>
                      <a:pt x="2157" y="67"/>
                      <a:pt x="2091" y="67"/>
                    </a:cubicBezTo>
                    <a:lnTo>
                      <a:pt x="1469" y="67"/>
                    </a:lnTo>
                    <a:cubicBezTo>
                      <a:pt x="1403" y="67"/>
                      <a:pt x="1377" y="80"/>
                      <a:pt x="1350" y="93"/>
                    </a:cubicBezTo>
                    <a:cubicBezTo>
                      <a:pt x="1337" y="106"/>
                      <a:pt x="1337" y="133"/>
                      <a:pt x="1337" y="173"/>
                    </a:cubicBezTo>
                    <a:cubicBezTo>
                      <a:pt x="1337" y="199"/>
                      <a:pt x="1337" y="226"/>
                      <a:pt x="1363" y="252"/>
                    </a:cubicBezTo>
                    <a:cubicBezTo>
                      <a:pt x="1390" y="265"/>
                      <a:pt x="1443" y="279"/>
                      <a:pt x="1496" y="279"/>
                    </a:cubicBezTo>
                    <a:cubicBezTo>
                      <a:pt x="1562" y="279"/>
                      <a:pt x="1602" y="292"/>
                      <a:pt x="1615" y="305"/>
                    </a:cubicBezTo>
                    <a:cubicBezTo>
                      <a:pt x="1628" y="305"/>
                      <a:pt x="1641" y="318"/>
                      <a:pt x="1641" y="345"/>
                    </a:cubicBezTo>
                    <a:cubicBezTo>
                      <a:pt x="1641" y="384"/>
                      <a:pt x="1628" y="424"/>
                      <a:pt x="1615" y="490"/>
                    </a:cubicBezTo>
                    <a:lnTo>
                      <a:pt x="1324" y="1364"/>
                    </a:lnTo>
                    <a:lnTo>
                      <a:pt x="807" y="384"/>
                    </a:lnTo>
                    <a:cubicBezTo>
                      <a:pt x="794" y="358"/>
                      <a:pt x="794" y="331"/>
                      <a:pt x="781" y="318"/>
                    </a:cubicBezTo>
                    <a:cubicBezTo>
                      <a:pt x="781" y="292"/>
                      <a:pt x="781" y="279"/>
                      <a:pt x="781" y="265"/>
                    </a:cubicBezTo>
                    <a:cubicBezTo>
                      <a:pt x="781" y="239"/>
                      <a:pt x="781" y="226"/>
                      <a:pt x="781" y="226"/>
                    </a:cubicBezTo>
                    <a:cubicBezTo>
                      <a:pt x="794" y="226"/>
                      <a:pt x="807" y="212"/>
                      <a:pt x="821" y="212"/>
                    </a:cubicBezTo>
                    <a:cubicBezTo>
                      <a:pt x="874" y="212"/>
                      <a:pt x="900" y="199"/>
                      <a:pt x="927" y="186"/>
                    </a:cubicBezTo>
                    <a:cubicBezTo>
                      <a:pt x="940" y="159"/>
                      <a:pt x="953" y="133"/>
                      <a:pt x="953" y="106"/>
                    </a:cubicBezTo>
                    <a:cubicBezTo>
                      <a:pt x="953" y="80"/>
                      <a:pt x="940" y="54"/>
                      <a:pt x="913" y="40"/>
                    </a:cubicBezTo>
                    <a:cubicBezTo>
                      <a:pt x="900" y="14"/>
                      <a:pt x="860" y="1"/>
                      <a:pt x="794" y="1"/>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9" name="Google Shape;1779;p48"/>
            <p:cNvSpPr/>
            <p:nvPr/>
          </p:nvSpPr>
          <p:spPr>
            <a:xfrm>
              <a:off x="2760989" y="5002538"/>
              <a:ext cx="389985" cy="49024"/>
            </a:xfrm>
            <a:custGeom>
              <a:rect b="b" l="l" r="r" t="t"/>
              <a:pathLst>
                <a:path extrusionOk="0" h="887" w="7056">
                  <a:moveTo>
                    <a:pt x="1" y="0"/>
                  </a:moveTo>
                  <a:lnTo>
                    <a:pt x="1" y="887"/>
                  </a:lnTo>
                  <a:lnTo>
                    <a:pt x="7055" y="887"/>
                  </a:lnTo>
                  <a:lnTo>
                    <a:pt x="7055" y="0"/>
                  </a:ln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8"/>
            <p:cNvSpPr/>
            <p:nvPr/>
          </p:nvSpPr>
          <p:spPr>
            <a:xfrm>
              <a:off x="2239406" y="5831311"/>
              <a:ext cx="265628" cy="451390"/>
            </a:xfrm>
            <a:custGeom>
              <a:rect b="b" l="l" r="r" t="t"/>
              <a:pathLst>
                <a:path extrusionOk="0" h="8167" w="4806">
                  <a:moveTo>
                    <a:pt x="1" y="1"/>
                  </a:moveTo>
                  <a:lnTo>
                    <a:pt x="1" y="8167"/>
                  </a:lnTo>
                  <a:lnTo>
                    <a:pt x="4805" y="8167"/>
                  </a:lnTo>
                  <a:lnTo>
                    <a:pt x="4805"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8"/>
            <p:cNvSpPr/>
            <p:nvPr/>
          </p:nvSpPr>
          <p:spPr>
            <a:xfrm>
              <a:off x="2239406" y="5831311"/>
              <a:ext cx="265628" cy="164649"/>
            </a:xfrm>
            <a:custGeom>
              <a:rect b="b" l="l" r="r" t="t"/>
              <a:pathLst>
                <a:path extrusionOk="0" h="2979" w="4806">
                  <a:moveTo>
                    <a:pt x="1" y="1"/>
                  </a:moveTo>
                  <a:lnTo>
                    <a:pt x="1" y="2978"/>
                  </a:lnTo>
                  <a:lnTo>
                    <a:pt x="4805" y="2978"/>
                  </a:lnTo>
                  <a:lnTo>
                    <a:pt x="480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48"/>
          <p:cNvGrpSpPr/>
          <p:nvPr/>
        </p:nvGrpSpPr>
        <p:grpSpPr>
          <a:xfrm>
            <a:off x="5238747" y="3988507"/>
            <a:ext cx="7315206" cy="1231195"/>
            <a:chOff x="929285" y="5051507"/>
            <a:chExt cx="7315206" cy="1231195"/>
          </a:xfrm>
        </p:grpSpPr>
        <p:sp>
          <p:nvSpPr>
            <p:cNvPr id="1783" name="Google Shape;1783;p48"/>
            <p:cNvSpPr/>
            <p:nvPr/>
          </p:nvSpPr>
          <p:spPr>
            <a:xfrm>
              <a:off x="929285" y="5051507"/>
              <a:ext cx="7315206" cy="420715"/>
            </a:xfrm>
            <a:custGeom>
              <a:rect b="b" l="l" r="r" t="t"/>
              <a:pathLst>
                <a:path extrusionOk="0" h="7612" w="132354">
                  <a:moveTo>
                    <a:pt x="1" y="1"/>
                  </a:moveTo>
                  <a:lnTo>
                    <a:pt x="1" y="7611"/>
                  </a:lnTo>
                  <a:lnTo>
                    <a:pt x="132353" y="7611"/>
                  </a:lnTo>
                  <a:lnTo>
                    <a:pt x="132353" y="1"/>
                  </a:lnTo>
                  <a:close/>
                </a:path>
              </a:pathLst>
            </a:custGeom>
            <a:solidFill>
              <a:srgbClr val="EFE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8"/>
            <p:cNvSpPr/>
            <p:nvPr/>
          </p:nvSpPr>
          <p:spPr>
            <a:xfrm>
              <a:off x="929285" y="5051507"/>
              <a:ext cx="7315206" cy="133919"/>
            </a:xfrm>
            <a:custGeom>
              <a:rect b="b" l="l" r="r" t="t"/>
              <a:pathLst>
                <a:path extrusionOk="0" h="2423" w="132354">
                  <a:moveTo>
                    <a:pt x="1" y="1"/>
                  </a:moveTo>
                  <a:lnTo>
                    <a:pt x="1" y="2423"/>
                  </a:lnTo>
                  <a:lnTo>
                    <a:pt x="132353" y="2423"/>
                  </a:lnTo>
                  <a:lnTo>
                    <a:pt x="132353" y="1"/>
                  </a:lnTo>
                  <a:close/>
                </a:path>
              </a:pathLst>
            </a:custGeom>
            <a:solidFill>
              <a:srgbClr val="FFF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8"/>
            <p:cNvSpPr/>
            <p:nvPr/>
          </p:nvSpPr>
          <p:spPr>
            <a:xfrm>
              <a:off x="6668743" y="5831311"/>
              <a:ext cx="264854" cy="451390"/>
            </a:xfrm>
            <a:custGeom>
              <a:rect b="b" l="l" r="r" t="t"/>
              <a:pathLst>
                <a:path extrusionOk="0" h="8167" w="4792">
                  <a:moveTo>
                    <a:pt x="1" y="1"/>
                  </a:moveTo>
                  <a:lnTo>
                    <a:pt x="1" y="8167"/>
                  </a:lnTo>
                  <a:lnTo>
                    <a:pt x="4792" y="8167"/>
                  </a:lnTo>
                  <a:lnTo>
                    <a:pt x="4792"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8"/>
            <p:cNvSpPr/>
            <p:nvPr/>
          </p:nvSpPr>
          <p:spPr>
            <a:xfrm>
              <a:off x="6668743" y="5831311"/>
              <a:ext cx="264854" cy="164649"/>
            </a:xfrm>
            <a:custGeom>
              <a:rect b="b" l="l" r="r" t="t"/>
              <a:pathLst>
                <a:path extrusionOk="0" h="2979" w="4792">
                  <a:moveTo>
                    <a:pt x="1" y="1"/>
                  </a:moveTo>
                  <a:lnTo>
                    <a:pt x="1" y="2978"/>
                  </a:lnTo>
                  <a:lnTo>
                    <a:pt x="4792" y="2978"/>
                  </a:lnTo>
                  <a:lnTo>
                    <a:pt x="479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8"/>
            <p:cNvSpPr/>
            <p:nvPr/>
          </p:nvSpPr>
          <p:spPr>
            <a:xfrm>
              <a:off x="1654207" y="5472167"/>
              <a:ext cx="5864644" cy="359200"/>
            </a:xfrm>
            <a:custGeom>
              <a:rect b="b" l="l" r="r" t="t"/>
              <a:pathLst>
                <a:path extrusionOk="0" h="6499" w="106109">
                  <a:moveTo>
                    <a:pt x="1" y="0"/>
                  </a:moveTo>
                  <a:lnTo>
                    <a:pt x="1" y="6499"/>
                  </a:lnTo>
                  <a:lnTo>
                    <a:pt x="106108" y="6499"/>
                  </a:lnTo>
                  <a:lnTo>
                    <a:pt x="106108" y="0"/>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8"/>
            <p:cNvSpPr/>
            <p:nvPr/>
          </p:nvSpPr>
          <p:spPr>
            <a:xfrm>
              <a:off x="1654207" y="5472167"/>
              <a:ext cx="5864644" cy="176311"/>
            </a:xfrm>
            <a:custGeom>
              <a:rect b="b" l="l" r="r" t="t"/>
              <a:pathLst>
                <a:path extrusionOk="0" h="3190" w="106109">
                  <a:moveTo>
                    <a:pt x="1" y="0"/>
                  </a:moveTo>
                  <a:lnTo>
                    <a:pt x="1" y="3190"/>
                  </a:lnTo>
                  <a:lnTo>
                    <a:pt x="106108" y="3190"/>
                  </a:lnTo>
                  <a:lnTo>
                    <a:pt x="106108"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48"/>
          <p:cNvSpPr txBox="1"/>
          <p:nvPr/>
        </p:nvSpPr>
        <p:spPr>
          <a:xfrm>
            <a:off x="931200" y="4070275"/>
            <a:ext cx="3966900" cy="3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a:solidFill>
                  <a:schemeClr val="accent2"/>
                </a:solidFill>
                <a:latin typeface="Mukta"/>
                <a:ea typeface="Mukta"/>
                <a:cs typeface="Mukta"/>
                <a:sym typeface="Mukta"/>
              </a:rPr>
              <a:t>Please keep this slide for attribution</a:t>
            </a:r>
            <a:endParaRPr>
              <a:solidFill>
                <a:schemeClr val="accent2"/>
              </a:solidFill>
              <a:latin typeface="Mukta"/>
              <a:ea typeface="Mukta"/>
              <a:cs typeface="Mukta"/>
              <a:sym typeface="Mukta"/>
            </a:endParaRPr>
          </a:p>
        </p:txBody>
      </p:sp>
      <p:grpSp>
        <p:nvGrpSpPr>
          <p:cNvPr id="1790" name="Google Shape;1790;p48"/>
          <p:cNvGrpSpPr/>
          <p:nvPr/>
        </p:nvGrpSpPr>
        <p:grpSpPr>
          <a:xfrm>
            <a:off x="4945155" y="874208"/>
            <a:ext cx="2382710" cy="732122"/>
            <a:chOff x="4735605" y="826483"/>
            <a:chExt cx="2382710" cy="732122"/>
          </a:xfrm>
        </p:grpSpPr>
        <p:sp>
          <p:nvSpPr>
            <p:cNvPr id="1791" name="Google Shape;1791;p48"/>
            <p:cNvSpPr/>
            <p:nvPr/>
          </p:nvSpPr>
          <p:spPr>
            <a:xfrm rot="-551574">
              <a:off x="6945675" y="902505"/>
              <a:ext cx="162406" cy="141180"/>
            </a:xfrm>
            <a:custGeom>
              <a:rect b="b" l="l" r="r" t="t"/>
              <a:pathLst>
                <a:path extrusionOk="0" h="2900" w="3336">
                  <a:moveTo>
                    <a:pt x="477" y="1"/>
                  </a:moveTo>
                  <a:cubicBezTo>
                    <a:pt x="278" y="1"/>
                    <a:pt x="146" y="14"/>
                    <a:pt x="93" y="40"/>
                  </a:cubicBezTo>
                  <a:cubicBezTo>
                    <a:pt x="27" y="67"/>
                    <a:pt x="0" y="107"/>
                    <a:pt x="0" y="173"/>
                  </a:cubicBezTo>
                  <a:cubicBezTo>
                    <a:pt x="0" y="239"/>
                    <a:pt x="27" y="279"/>
                    <a:pt x="80" y="305"/>
                  </a:cubicBezTo>
                  <a:cubicBezTo>
                    <a:pt x="146" y="332"/>
                    <a:pt x="239" y="345"/>
                    <a:pt x="358" y="345"/>
                  </a:cubicBezTo>
                  <a:cubicBezTo>
                    <a:pt x="450" y="358"/>
                    <a:pt x="517" y="371"/>
                    <a:pt x="569" y="398"/>
                  </a:cubicBezTo>
                  <a:cubicBezTo>
                    <a:pt x="609" y="424"/>
                    <a:pt x="675" y="477"/>
                    <a:pt x="742" y="570"/>
                  </a:cubicBezTo>
                  <a:lnTo>
                    <a:pt x="1364" y="1457"/>
                  </a:lnTo>
                  <a:lnTo>
                    <a:pt x="1271" y="1576"/>
                  </a:lnTo>
                  <a:lnTo>
                    <a:pt x="1178" y="1695"/>
                  </a:lnTo>
                  <a:lnTo>
                    <a:pt x="1033" y="1893"/>
                  </a:lnTo>
                  <a:cubicBezTo>
                    <a:pt x="967" y="1973"/>
                    <a:pt x="887" y="2092"/>
                    <a:pt x="781" y="2238"/>
                  </a:cubicBezTo>
                  <a:cubicBezTo>
                    <a:pt x="742" y="2277"/>
                    <a:pt x="702" y="2304"/>
                    <a:pt x="662" y="2330"/>
                  </a:cubicBezTo>
                  <a:cubicBezTo>
                    <a:pt x="622" y="2343"/>
                    <a:pt x="569" y="2357"/>
                    <a:pt x="517" y="2370"/>
                  </a:cubicBezTo>
                  <a:cubicBezTo>
                    <a:pt x="424" y="2370"/>
                    <a:pt x="344" y="2396"/>
                    <a:pt x="265" y="2423"/>
                  </a:cubicBezTo>
                  <a:cubicBezTo>
                    <a:pt x="186" y="2436"/>
                    <a:pt x="133" y="2489"/>
                    <a:pt x="133" y="2555"/>
                  </a:cubicBezTo>
                  <a:cubicBezTo>
                    <a:pt x="133" y="2595"/>
                    <a:pt x="146" y="2621"/>
                    <a:pt x="159" y="2648"/>
                  </a:cubicBezTo>
                  <a:cubicBezTo>
                    <a:pt x="186" y="2674"/>
                    <a:pt x="212" y="2688"/>
                    <a:pt x="225" y="2701"/>
                  </a:cubicBezTo>
                  <a:cubicBezTo>
                    <a:pt x="265" y="2714"/>
                    <a:pt x="292" y="2727"/>
                    <a:pt x="318" y="2727"/>
                  </a:cubicBezTo>
                  <a:lnTo>
                    <a:pt x="609" y="2727"/>
                  </a:lnTo>
                  <a:cubicBezTo>
                    <a:pt x="702" y="2727"/>
                    <a:pt x="794" y="2714"/>
                    <a:pt x="874" y="2714"/>
                  </a:cubicBezTo>
                  <a:cubicBezTo>
                    <a:pt x="927" y="2714"/>
                    <a:pt x="967" y="2727"/>
                    <a:pt x="1006" y="2727"/>
                  </a:cubicBezTo>
                  <a:lnTo>
                    <a:pt x="1337" y="2727"/>
                  </a:lnTo>
                  <a:cubicBezTo>
                    <a:pt x="1390" y="2727"/>
                    <a:pt x="1443" y="2727"/>
                    <a:pt x="1509" y="2701"/>
                  </a:cubicBezTo>
                  <a:cubicBezTo>
                    <a:pt x="1562" y="2688"/>
                    <a:pt x="1602" y="2635"/>
                    <a:pt x="1602" y="2568"/>
                  </a:cubicBezTo>
                  <a:cubicBezTo>
                    <a:pt x="1602" y="2542"/>
                    <a:pt x="1575" y="2515"/>
                    <a:pt x="1549" y="2476"/>
                  </a:cubicBezTo>
                  <a:cubicBezTo>
                    <a:pt x="1509" y="2436"/>
                    <a:pt x="1430" y="2410"/>
                    <a:pt x="1311" y="2410"/>
                  </a:cubicBezTo>
                  <a:cubicBezTo>
                    <a:pt x="1258" y="2410"/>
                    <a:pt x="1218" y="2410"/>
                    <a:pt x="1205" y="2396"/>
                  </a:cubicBezTo>
                  <a:cubicBezTo>
                    <a:pt x="1205" y="2383"/>
                    <a:pt x="1192" y="2370"/>
                    <a:pt x="1192" y="2343"/>
                  </a:cubicBezTo>
                  <a:cubicBezTo>
                    <a:pt x="1192" y="2330"/>
                    <a:pt x="1205" y="2304"/>
                    <a:pt x="1244" y="2251"/>
                  </a:cubicBezTo>
                  <a:cubicBezTo>
                    <a:pt x="1271" y="2211"/>
                    <a:pt x="1297" y="2171"/>
                    <a:pt x="1324" y="2145"/>
                  </a:cubicBezTo>
                  <a:cubicBezTo>
                    <a:pt x="1364" y="2092"/>
                    <a:pt x="1403" y="2039"/>
                    <a:pt x="1443" y="1986"/>
                  </a:cubicBezTo>
                  <a:cubicBezTo>
                    <a:pt x="1483" y="1933"/>
                    <a:pt x="1536" y="1867"/>
                    <a:pt x="1602" y="1774"/>
                  </a:cubicBezTo>
                  <a:cubicBezTo>
                    <a:pt x="1655" y="1840"/>
                    <a:pt x="1708" y="1907"/>
                    <a:pt x="1761" y="1986"/>
                  </a:cubicBezTo>
                  <a:cubicBezTo>
                    <a:pt x="1827" y="2065"/>
                    <a:pt x="1867" y="2132"/>
                    <a:pt x="1919" y="2198"/>
                  </a:cubicBezTo>
                  <a:cubicBezTo>
                    <a:pt x="1959" y="2264"/>
                    <a:pt x="1999" y="2330"/>
                    <a:pt x="2025" y="2383"/>
                  </a:cubicBezTo>
                  <a:cubicBezTo>
                    <a:pt x="2065" y="2423"/>
                    <a:pt x="2078" y="2463"/>
                    <a:pt x="2078" y="2476"/>
                  </a:cubicBezTo>
                  <a:cubicBezTo>
                    <a:pt x="2078" y="2515"/>
                    <a:pt x="2065" y="2542"/>
                    <a:pt x="2052" y="2542"/>
                  </a:cubicBezTo>
                  <a:lnTo>
                    <a:pt x="1972" y="2568"/>
                  </a:lnTo>
                  <a:cubicBezTo>
                    <a:pt x="1933" y="2568"/>
                    <a:pt x="1906" y="2595"/>
                    <a:pt x="1893" y="2635"/>
                  </a:cubicBezTo>
                  <a:cubicBezTo>
                    <a:pt x="1880" y="2661"/>
                    <a:pt x="1880" y="2701"/>
                    <a:pt x="1880" y="2714"/>
                  </a:cubicBezTo>
                  <a:cubicBezTo>
                    <a:pt x="1880" y="2754"/>
                    <a:pt x="1893" y="2793"/>
                    <a:pt x="1933" y="2833"/>
                  </a:cubicBezTo>
                  <a:cubicBezTo>
                    <a:pt x="1986" y="2886"/>
                    <a:pt x="2052" y="2899"/>
                    <a:pt x="2158" y="2899"/>
                  </a:cubicBezTo>
                  <a:lnTo>
                    <a:pt x="3071" y="2899"/>
                  </a:lnTo>
                  <a:cubicBezTo>
                    <a:pt x="3124" y="2899"/>
                    <a:pt x="3190" y="2899"/>
                    <a:pt x="3243" y="2886"/>
                  </a:cubicBezTo>
                  <a:cubicBezTo>
                    <a:pt x="3296" y="2873"/>
                    <a:pt x="3336" y="2820"/>
                    <a:pt x="3336" y="2740"/>
                  </a:cubicBezTo>
                  <a:cubicBezTo>
                    <a:pt x="3336" y="2688"/>
                    <a:pt x="3309" y="2648"/>
                    <a:pt x="3256" y="2635"/>
                  </a:cubicBezTo>
                  <a:cubicBezTo>
                    <a:pt x="3217" y="2608"/>
                    <a:pt x="3150" y="2595"/>
                    <a:pt x="3084" y="2595"/>
                  </a:cubicBezTo>
                  <a:cubicBezTo>
                    <a:pt x="3018" y="2582"/>
                    <a:pt x="2952" y="2582"/>
                    <a:pt x="2899" y="2582"/>
                  </a:cubicBezTo>
                  <a:cubicBezTo>
                    <a:pt x="2846" y="2568"/>
                    <a:pt x="2793" y="2555"/>
                    <a:pt x="2727" y="2529"/>
                  </a:cubicBezTo>
                  <a:cubicBezTo>
                    <a:pt x="2700" y="2529"/>
                    <a:pt x="2674" y="2502"/>
                    <a:pt x="2634" y="2476"/>
                  </a:cubicBezTo>
                  <a:cubicBezTo>
                    <a:pt x="2594" y="2449"/>
                    <a:pt x="2555" y="2396"/>
                    <a:pt x="2489" y="2317"/>
                  </a:cubicBezTo>
                  <a:cubicBezTo>
                    <a:pt x="2422" y="2238"/>
                    <a:pt x="2330" y="2132"/>
                    <a:pt x="2237" y="1986"/>
                  </a:cubicBezTo>
                  <a:cubicBezTo>
                    <a:pt x="2131" y="1854"/>
                    <a:pt x="1999" y="1668"/>
                    <a:pt x="1840" y="1443"/>
                  </a:cubicBezTo>
                  <a:cubicBezTo>
                    <a:pt x="1919" y="1324"/>
                    <a:pt x="1999" y="1218"/>
                    <a:pt x="2065" y="1113"/>
                  </a:cubicBezTo>
                  <a:cubicBezTo>
                    <a:pt x="2144" y="993"/>
                    <a:pt x="2224" y="888"/>
                    <a:pt x="2330" y="768"/>
                  </a:cubicBezTo>
                  <a:cubicBezTo>
                    <a:pt x="2396" y="676"/>
                    <a:pt x="2475" y="623"/>
                    <a:pt x="2542" y="596"/>
                  </a:cubicBezTo>
                  <a:cubicBezTo>
                    <a:pt x="2581" y="583"/>
                    <a:pt x="2661" y="570"/>
                    <a:pt x="2753" y="570"/>
                  </a:cubicBezTo>
                  <a:cubicBezTo>
                    <a:pt x="2859" y="557"/>
                    <a:pt x="2992" y="557"/>
                    <a:pt x="3177" y="557"/>
                  </a:cubicBezTo>
                  <a:cubicBezTo>
                    <a:pt x="3217" y="557"/>
                    <a:pt x="3243" y="543"/>
                    <a:pt x="3269" y="504"/>
                  </a:cubicBezTo>
                  <a:cubicBezTo>
                    <a:pt x="3296" y="477"/>
                    <a:pt x="3309" y="438"/>
                    <a:pt x="3309" y="411"/>
                  </a:cubicBezTo>
                  <a:cubicBezTo>
                    <a:pt x="3309" y="279"/>
                    <a:pt x="3256" y="226"/>
                    <a:pt x="3164" y="226"/>
                  </a:cubicBezTo>
                  <a:lnTo>
                    <a:pt x="2025" y="226"/>
                  </a:lnTo>
                  <a:cubicBezTo>
                    <a:pt x="1946" y="226"/>
                    <a:pt x="1880" y="239"/>
                    <a:pt x="1827" y="265"/>
                  </a:cubicBezTo>
                  <a:cubicBezTo>
                    <a:pt x="1787" y="292"/>
                    <a:pt x="1761" y="332"/>
                    <a:pt x="1761" y="398"/>
                  </a:cubicBezTo>
                  <a:cubicBezTo>
                    <a:pt x="1761" y="451"/>
                    <a:pt x="1774" y="490"/>
                    <a:pt x="1800" y="504"/>
                  </a:cubicBezTo>
                  <a:cubicBezTo>
                    <a:pt x="1840" y="530"/>
                    <a:pt x="1867" y="543"/>
                    <a:pt x="1880" y="557"/>
                  </a:cubicBezTo>
                  <a:cubicBezTo>
                    <a:pt x="1906" y="570"/>
                    <a:pt x="1919" y="583"/>
                    <a:pt x="1919" y="583"/>
                  </a:cubicBezTo>
                  <a:cubicBezTo>
                    <a:pt x="1919" y="610"/>
                    <a:pt x="1906" y="649"/>
                    <a:pt x="1867" y="702"/>
                  </a:cubicBezTo>
                  <a:cubicBezTo>
                    <a:pt x="1840" y="755"/>
                    <a:pt x="1800" y="808"/>
                    <a:pt x="1747" y="888"/>
                  </a:cubicBezTo>
                  <a:lnTo>
                    <a:pt x="1602" y="1126"/>
                  </a:lnTo>
                  <a:cubicBezTo>
                    <a:pt x="1536" y="1033"/>
                    <a:pt x="1469" y="954"/>
                    <a:pt x="1417" y="874"/>
                  </a:cubicBezTo>
                  <a:cubicBezTo>
                    <a:pt x="1364" y="795"/>
                    <a:pt x="1311" y="715"/>
                    <a:pt x="1271" y="663"/>
                  </a:cubicBezTo>
                  <a:cubicBezTo>
                    <a:pt x="1231" y="596"/>
                    <a:pt x="1192" y="543"/>
                    <a:pt x="1165" y="504"/>
                  </a:cubicBezTo>
                  <a:cubicBezTo>
                    <a:pt x="1152" y="464"/>
                    <a:pt x="1139" y="424"/>
                    <a:pt x="1139" y="411"/>
                  </a:cubicBezTo>
                  <a:cubicBezTo>
                    <a:pt x="1139" y="385"/>
                    <a:pt x="1152" y="371"/>
                    <a:pt x="1178" y="371"/>
                  </a:cubicBezTo>
                  <a:cubicBezTo>
                    <a:pt x="1218" y="358"/>
                    <a:pt x="1271" y="358"/>
                    <a:pt x="1324" y="358"/>
                  </a:cubicBezTo>
                  <a:cubicBezTo>
                    <a:pt x="1390" y="358"/>
                    <a:pt x="1443" y="345"/>
                    <a:pt x="1469" y="305"/>
                  </a:cubicBezTo>
                  <a:cubicBezTo>
                    <a:pt x="1509" y="265"/>
                    <a:pt x="1522" y="226"/>
                    <a:pt x="1522" y="199"/>
                  </a:cubicBezTo>
                  <a:cubicBezTo>
                    <a:pt x="1522" y="173"/>
                    <a:pt x="1522" y="146"/>
                    <a:pt x="1522" y="133"/>
                  </a:cubicBezTo>
                  <a:cubicBezTo>
                    <a:pt x="1522" y="107"/>
                    <a:pt x="1509" y="80"/>
                    <a:pt x="1483" y="67"/>
                  </a:cubicBezTo>
                  <a:cubicBezTo>
                    <a:pt x="1456" y="40"/>
                    <a:pt x="1430" y="27"/>
                    <a:pt x="1377" y="14"/>
                  </a:cubicBezTo>
                  <a:cubicBezTo>
                    <a:pt x="1337" y="1"/>
                    <a:pt x="1271" y="1"/>
                    <a:pt x="11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rot="-551574">
              <a:off x="5293683" y="1202045"/>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rot="-551574">
              <a:off x="6024663" y="1083744"/>
              <a:ext cx="96051" cy="96051"/>
            </a:xfrm>
            <a:custGeom>
              <a:rect b="b" l="l" r="r" t="t"/>
              <a:pathLst>
                <a:path extrusionOk="0" h="1973" w="1973">
                  <a:moveTo>
                    <a:pt x="980" y="0"/>
                  </a:moveTo>
                  <a:cubicBezTo>
                    <a:pt x="927" y="0"/>
                    <a:pt x="874" y="14"/>
                    <a:pt x="834" y="53"/>
                  </a:cubicBezTo>
                  <a:cubicBezTo>
                    <a:pt x="807" y="93"/>
                    <a:pt x="781" y="133"/>
                    <a:pt x="781" y="186"/>
                  </a:cubicBezTo>
                  <a:cubicBezTo>
                    <a:pt x="781" y="252"/>
                    <a:pt x="781" y="331"/>
                    <a:pt x="794" y="450"/>
                  </a:cubicBezTo>
                  <a:cubicBezTo>
                    <a:pt x="794" y="543"/>
                    <a:pt x="807" y="662"/>
                    <a:pt x="807" y="808"/>
                  </a:cubicBezTo>
                  <a:lnTo>
                    <a:pt x="159" y="808"/>
                  </a:lnTo>
                  <a:cubicBezTo>
                    <a:pt x="132" y="808"/>
                    <a:pt x="93" y="821"/>
                    <a:pt x="53" y="848"/>
                  </a:cubicBezTo>
                  <a:cubicBezTo>
                    <a:pt x="13" y="887"/>
                    <a:pt x="0" y="927"/>
                    <a:pt x="0" y="1006"/>
                  </a:cubicBezTo>
                  <a:cubicBezTo>
                    <a:pt x="0" y="1073"/>
                    <a:pt x="13" y="1125"/>
                    <a:pt x="53" y="1152"/>
                  </a:cubicBezTo>
                  <a:cubicBezTo>
                    <a:pt x="93" y="1178"/>
                    <a:pt x="132" y="1192"/>
                    <a:pt x="159" y="1192"/>
                  </a:cubicBezTo>
                  <a:lnTo>
                    <a:pt x="424" y="1192"/>
                  </a:lnTo>
                  <a:cubicBezTo>
                    <a:pt x="530" y="1192"/>
                    <a:pt x="662" y="1178"/>
                    <a:pt x="794" y="1178"/>
                  </a:cubicBezTo>
                  <a:cubicBezTo>
                    <a:pt x="781" y="1284"/>
                    <a:pt x="781" y="1403"/>
                    <a:pt x="781" y="1536"/>
                  </a:cubicBezTo>
                  <a:cubicBezTo>
                    <a:pt x="768" y="1655"/>
                    <a:pt x="768" y="1748"/>
                    <a:pt x="768" y="1814"/>
                  </a:cubicBezTo>
                  <a:cubicBezTo>
                    <a:pt x="768" y="1853"/>
                    <a:pt x="794" y="1880"/>
                    <a:pt x="821" y="1920"/>
                  </a:cubicBezTo>
                  <a:cubicBezTo>
                    <a:pt x="860" y="1959"/>
                    <a:pt x="900" y="1973"/>
                    <a:pt x="980" y="1973"/>
                  </a:cubicBezTo>
                  <a:cubicBezTo>
                    <a:pt x="1046" y="1973"/>
                    <a:pt x="1099" y="1959"/>
                    <a:pt x="1138" y="1920"/>
                  </a:cubicBezTo>
                  <a:cubicBezTo>
                    <a:pt x="1178" y="1880"/>
                    <a:pt x="1191" y="1840"/>
                    <a:pt x="1191" y="1814"/>
                  </a:cubicBezTo>
                  <a:lnTo>
                    <a:pt x="1191" y="1178"/>
                  </a:lnTo>
                  <a:lnTo>
                    <a:pt x="1800" y="1178"/>
                  </a:lnTo>
                  <a:cubicBezTo>
                    <a:pt x="1840" y="1178"/>
                    <a:pt x="1880" y="1165"/>
                    <a:pt x="1919" y="1125"/>
                  </a:cubicBezTo>
                  <a:cubicBezTo>
                    <a:pt x="1959" y="1099"/>
                    <a:pt x="1972" y="1033"/>
                    <a:pt x="1972" y="967"/>
                  </a:cubicBezTo>
                  <a:cubicBezTo>
                    <a:pt x="1972" y="900"/>
                    <a:pt x="1959" y="848"/>
                    <a:pt x="1932" y="821"/>
                  </a:cubicBezTo>
                  <a:cubicBezTo>
                    <a:pt x="1906" y="781"/>
                    <a:pt x="1880" y="768"/>
                    <a:pt x="1840" y="768"/>
                  </a:cubicBezTo>
                  <a:cubicBezTo>
                    <a:pt x="1760" y="768"/>
                    <a:pt x="1668" y="781"/>
                    <a:pt x="1562" y="795"/>
                  </a:cubicBezTo>
                  <a:cubicBezTo>
                    <a:pt x="1443" y="795"/>
                    <a:pt x="1324" y="808"/>
                    <a:pt x="1191" y="808"/>
                  </a:cubicBezTo>
                  <a:lnTo>
                    <a:pt x="1191" y="450"/>
                  </a:lnTo>
                  <a:cubicBezTo>
                    <a:pt x="1191" y="345"/>
                    <a:pt x="1191" y="252"/>
                    <a:pt x="1191" y="186"/>
                  </a:cubicBezTo>
                  <a:cubicBezTo>
                    <a:pt x="1191" y="133"/>
                    <a:pt x="1178" y="93"/>
                    <a:pt x="1138" y="53"/>
                  </a:cubicBezTo>
                  <a:cubicBezTo>
                    <a:pt x="1099" y="14"/>
                    <a:pt x="1046" y="0"/>
                    <a:pt x="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rot="-551664">
              <a:off x="4766638" y="1105244"/>
              <a:ext cx="421902" cy="422368"/>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5" name="Google Shape;1795;p48"/>
            <p:cNvGrpSpPr/>
            <p:nvPr/>
          </p:nvGrpSpPr>
          <p:grpSpPr>
            <a:xfrm rot="-551625">
              <a:off x="6226216" y="857514"/>
              <a:ext cx="422354" cy="421887"/>
              <a:chOff x="3303268" y="3817349"/>
              <a:chExt cx="346056" cy="345674"/>
            </a:xfrm>
          </p:grpSpPr>
          <p:sp>
            <p:nvSpPr>
              <p:cNvPr id="1796" name="Google Shape;1796;p48"/>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48"/>
            <p:cNvGrpSpPr/>
            <p:nvPr/>
          </p:nvGrpSpPr>
          <p:grpSpPr>
            <a:xfrm rot="-551625">
              <a:off x="5497044" y="987106"/>
              <a:ext cx="422315" cy="421887"/>
              <a:chOff x="4201447" y="3817349"/>
              <a:chExt cx="346024" cy="345674"/>
            </a:xfrm>
          </p:grpSpPr>
          <p:sp>
            <p:nvSpPr>
              <p:cNvPr id="1801" name="Google Shape;1801;p48"/>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8"/>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3" name="Google Shape;1803;p48"/>
            <p:cNvSpPr/>
            <p:nvPr/>
          </p:nvSpPr>
          <p:spPr>
            <a:xfrm rot="-551574">
              <a:off x="6755098" y="975903"/>
              <a:ext cx="82517" cy="68983"/>
            </a:xfrm>
            <a:custGeom>
              <a:rect b="b" l="l" r="r" t="t"/>
              <a:pathLst>
                <a:path extrusionOk="0" h="1417" w="1695">
                  <a:moveTo>
                    <a:pt x="159" y="0"/>
                  </a:moveTo>
                  <a:cubicBezTo>
                    <a:pt x="93" y="0"/>
                    <a:pt x="53" y="27"/>
                    <a:pt x="27" y="66"/>
                  </a:cubicBezTo>
                  <a:cubicBezTo>
                    <a:pt x="14" y="106"/>
                    <a:pt x="0" y="146"/>
                    <a:pt x="0" y="186"/>
                  </a:cubicBezTo>
                  <a:cubicBezTo>
                    <a:pt x="0" y="225"/>
                    <a:pt x="14" y="278"/>
                    <a:pt x="40" y="318"/>
                  </a:cubicBezTo>
                  <a:cubicBezTo>
                    <a:pt x="66" y="358"/>
                    <a:pt x="106" y="384"/>
                    <a:pt x="159" y="384"/>
                  </a:cubicBezTo>
                  <a:lnTo>
                    <a:pt x="821" y="384"/>
                  </a:lnTo>
                  <a:cubicBezTo>
                    <a:pt x="953" y="371"/>
                    <a:pt x="1086" y="371"/>
                    <a:pt x="1205" y="371"/>
                  </a:cubicBezTo>
                  <a:lnTo>
                    <a:pt x="1522" y="371"/>
                  </a:lnTo>
                  <a:cubicBezTo>
                    <a:pt x="1589" y="371"/>
                    <a:pt x="1641" y="344"/>
                    <a:pt x="1668" y="291"/>
                  </a:cubicBezTo>
                  <a:cubicBezTo>
                    <a:pt x="1681" y="239"/>
                    <a:pt x="1694" y="199"/>
                    <a:pt x="1694" y="172"/>
                  </a:cubicBezTo>
                  <a:cubicBezTo>
                    <a:pt x="1694" y="119"/>
                    <a:pt x="1681" y="80"/>
                    <a:pt x="1655" y="53"/>
                  </a:cubicBezTo>
                  <a:cubicBezTo>
                    <a:pt x="1628" y="14"/>
                    <a:pt x="1602" y="0"/>
                    <a:pt x="1575" y="0"/>
                  </a:cubicBezTo>
                  <a:cubicBezTo>
                    <a:pt x="1469" y="0"/>
                    <a:pt x="1364" y="0"/>
                    <a:pt x="1231" y="14"/>
                  </a:cubicBezTo>
                  <a:lnTo>
                    <a:pt x="278" y="14"/>
                  </a:lnTo>
                  <a:cubicBezTo>
                    <a:pt x="225" y="0"/>
                    <a:pt x="186" y="0"/>
                    <a:pt x="159" y="0"/>
                  </a:cubicBezTo>
                  <a:close/>
                  <a:moveTo>
                    <a:pt x="159" y="1033"/>
                  </a:moveTo>
                  <a:cubicBezTo>
                    <a:pt x="93" y="1033"/>
                    <a:pt x="53" y="1059"/>
                    <a:pt x="27" y="1099"/>
                  </a:cubicBezTo>
                  <a:cubicBezTo>
                    <a:pt x="14" y="1139"/>
                    <a:pt x="0" y="1178"/>
                    <a:pt x="0" y="1218"/>
                  </a:cubicBezTo>
                  <a:cubicBezTo>
                    <a:pt x="0" y="1271"/>
                    <a:pt x="14" y="1311"/>
                    <a:pt x="40" y="1350"/>
                  </a:cubicBezTo>
                  <a:cubicBezTo>
                    <a:pt x="66" y="1390"/>
                    <a:pt x="106" y="1416"/>
                    <a:pt x="159" y="1416"/>
                  </a:cubicBezTo>
                  <a:lnTo>
                    <a:pt x="821" y="1416"/>
                  </a:lnTo>
                  <a:cubicBezTo>
                    <a:pt x="953" y="1416"/>
                    <a:pt x="1086" y="1403"/>
                    <a:pt x="1205" y="1403"/>
                  </a:cubicBezTo>
                  <a:lnTo>
                    <a:pt x="1522" y="1403"/>
                  </a:lnTo>
                  <a:cubicBezTo>
                    <a:pt x="1589" y="1403"/>
                    <a:pt x="1641" y="1390"/>
                    <a:pt x="1668" y="1337"/>
                  </a:cubicBezTo>
                  <a:cubicBezTo>
                    <a:pt x="1681" y="1284"/>
                    <a:pt x="1694" y="1231"/>
                    <a:pt x="1694" y="1205"/>
                  </a:cubicBezTo>
                  <a:cubicBezTo>
                    <a:pt x="1694" y="1165"/>
                    <a:pt x="1681" y="1125"/>
                    <a:pt x="1655" y="1086"/>
                  </a:cubicBezTo>
                  <a:cubicBezTo>
                    <a:pt x="1628" y="1046"/>
                    <a:pt x="1602" y="1033"/>
                    <a:pt x="1575" y="1033"/>
                  </a:cubicBezTo>
                  <a:cubicBezTo>
                    <a:pt x="1469" y="1033"/>
                    <a:pt x="1364" y="1033"/>
                    <a:pt x="1231" y="1046"/>
                  </a:cubicBezTo>
                  <a:lnTo>
                    <a:pt x="278" y="1046"/>
                  </a:lnTo>
                  <a:cubicBezTo>
                    <a:pt x="225" y="1046"/>
                    <a:pt x="186" y="1033"/>
                    <a:pt x="159" y="10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48"/>
          <p:cNvSpPr/>
          <p:nvPr/>
        </p:nvSpPr>
        <p:spPr>
          <a:xfrm>
            <a:off x="7493399" y="2528884"/>
            <a:ext cx="182873" cy="182245"/>
          </a:xfrm>
          <a:custGeom>
            <a:rect b="b" l="l" r="r" t="t"/>
            <a:pathLst>
              <a:path extrusionOk="0" h="3773" w="3786">
                <a:moveTo>
                  <a:pt x="371" y="0"/>
                </a:moveTo>
                <a:cubicBezTo>
                  <a:pt x="279" y="0"/>
                  <a:pt x="186" y="13"/>
                  <a:pt x="106" y="53"/>
                </a:cubicBezTo>
                <a:cubicBezTo>
                  <a:pt x="40" y="80"/>
                  <a:pt x="1" y="132"/>
                  <a:pt x="1" y="199"/>
                </a:cubicBezTo>
                <a:cubicBezTo>
                  <a:pt x="1" y="278"/>
                  <a:pt x="40" y="318"/>
                  <a:pt x="120" y="331"/>
                </a:cubicBezTo>
                <a:cubicBezTo>
                  <a:pt x="212" y="344"/>
                  <a:pt x="331" y="357"/>
                  <a:pt x="477" y="357"/>
                </a:cubicBezTo>
                <a:cubicBezTo>
                  <a:pt x="530" y="357"/>
                  <a:pt x="570" y="357"/>
                  <a:pt x="609" y="371"/>
                </a:cubicBezTo>
                <a:cubicBezTo>
                  <a:pt x="636" y="371"/>
                  <a:pt x="662" y="371"/>
                  <a:pt x="689" y="384"/>
                </a:cubicBezTo>
                <a:cubicBezTo>
                  <a:pt x="715" y="397"/>
                  <a:pt x="742" y="410"/>
                  <a:pt x="755" y="437"/>
                </a:cubicBezTo>
                <a:cubicBezTo>
                  <a:pt x="768" y="463"/>
                  <a:pt x="795" y="490"/>
                  <a:pt x="821" y="530"/>
                </a:cubicBezTo>
                <a:lnTo>
                  <a:pt x="2012" y="2713"/>
                </a:lnTo>
                <a:cubicBezTo>
                  <a:pt x="1959" y="2832"/>
                  <a:pt x="1906" y="2938"/>
                  <a:pt x="1854" y="3031"/>
                </a:cubicBezTo>
                <a:cubicBezTo>
                  <a:pt x="1814" y="3124"/>
                  <a:pt x="1748" y="3190"/>
                  <a:pt x="1681" y="3256"/>
                </a:cubicBezTo>
                <a:cubicBezTo>
                  <a:pt x="1629" y="3309"/>
                  <a:pt x="1576" y="3349"/>
                  <a:pt x="1496" y="3375"/>
                </a:cubicBezTo>
                <a:cubicBezTo>
                  <a:pt x="1430" y="3415"/>
                  <a:pt x="1364" y="3428"/>
                  <a:pt x="1284" y="3428"/>
                </a:cubicBezTo>
                <a:cubicBezTo>
                  <a:pt x="1165" y="3428"/>
                  <a:pt x="1073" y="3402"/>
                  <a:pt x="993" y="3349"/>
                </a:cubicBezTo>
                <a:cubicBezTo>
                  <a:pt x="914" y="3296"/>
                  <a:pt x="887" y="3230"/>
                  <a:pt x="887" y="3163"/>
                </a:cubicBezTo>
                <a:cubicBezTo>
                  <a:pt x="887" y="3137"/>
                  <a:pt x="887" y="3097"/>
                  <a:pt x="914" y="3071"/>
                </a:cubicBezTo>
                <a:cubicBezTo>
                  <a:pt x="927" y="3044"/>
                  <a:pt x="954" y="3018"/>
                  <a:pt x="993" y="3018"/>
                </a:cubicBezTo>
                <a:cubicBezTo>
                  <a:pt x="1020" y="3018"/>
                  <a:pt x="1046" y="3018"/>
                  <a:pt x="1073" y="3005"/>
                </a:cubicBezTo>
                <a:cubicBezTo>
                  <a:pt x="1099" y="3005"/>
                  <a:pt x="1126" y="2991"/>
                  <a:pt x="1152" y="2978"/>
                </a:cubicBezTo>
                <a:cubicBezTo>
                  <a:pt x="1179" y="2965"/>
                  <a:pt x="1192" y="2952"/>
                  <a:pt x="1205" y="2925"/>
                </a:cubicBezTo>
                <a:cubicBezTo>
                  <a:pt x="1231" y="2899"/>
                  <a:pt x="1231" y="2859"/>
                  <a:pt x="1231" y="2819"/>
                </a:cubicBezTo>
                <a:cubicBezTo>
                  <a:pt x="1231" y="2753"/>
                  <a:pt x="1205" y="2700"/>
                  <a:pt x="1165" y="2674"/>
                </a:cubicBezTo>
                <a:cubicBezTo>
                  <a:pt x="1112" y="2647"/>
                  <a:pt x="1073" y="2634"/>
                  <a:pt x="1006" y="2634"/>
                </a:cubicBezTo>
                <a:cubicBezTo>
                  <a:pt x="954" y="2634"/>
                  <a:pt x="901" y="2647"/>
                  <a:pt x="848" y="2660"/>
                </a:cubicBezTo>
                <a:cubicBezTo>
                  <a:pt x="795" y="2687"/>
                  <a:pt x="742" y="2713"/>
                  <a:pt x="702" y="2766"/>
                </a:cubicBezTo>
                <a:cubicBezTo>
                  <a:pt x="662" y="2806"/>
                  <a:pt x="623" y="2859"/>
                  <a:pt x="596" y="2925"/>
                </a:cubicBezTo>
                <a:cubicBezTo>
                  <a:pt x="570" y="2991"/>
                  <a:pt x="556" y="3071"/>
                  <a:pt x="556" y="3163"/>
                </a:cubicBezTo>
                <a:cubicBezTo>
                  <a:pt x="556" y="3256"/>
                  <a:pt x="570" y="3349"/>
                  <a:pt x="609" y="3415"/>
                </a:cubicBezTo>
                <a:cubicBezTo>
                  <a:pt x="649" y="3494"/>
                  <a:pt x="702" y="3560"/>
                  <a:pt x="755" y="3613"/>
                </a:cubicBezTo>
                <a:cubicBezTo>
                  <a:pt x="821" y="3666"/>
                  <a:pt x="887" y="3706"/>
                  <a:pt x="967" y="3732"/>
                </a:cubicBezTo>
                <a:cubicBezTo>
                  <a:pt x="1046" y="3759"/>
                  <a:pt x="1139" y="3772"/>
                  <a:pt x="1218" y="3772"/>
                </a:cubicBezTo>
                <a:cubicBezTo>
                  <a:pt x="1390" y="3772"/>
                  <a:pt x="1536" y="3746"/>
                  <a:pt x="1668" y="3680"/>
                </a:cubicBezTo>
                <a:cubicBezTo>
                  <a:pt x="1801" y="3613"/>
                  <a:pt x="1920" y="3507"/>
                  <a:pt x="2039" y="3375"/>
                </a:cubicBezTo>
                <a:cubicBezTo>
                  <a:pt x="2145" y="3256"/>
                  <a:pt x="2224" y="3110"/>
                  <a:pt x="2304" y="2952"/>
                </a:cubicBezTo>
                <a:cubicBezTo>
                  <a:pt x="2383" y="2793"/>
                  <a:pt x="2462" y="2594"/>
                  <a:pt x="2542" y="2369"/>
                </a:cubicBezTo>
                <a:lnTo>
                  <a:pt x="3164" y="596"/>
                </a:lnTo>
                <a:cubicBezTo>
                  <a:pt x="3190" y="530"/>
                  <a:pt x="3217" y="490"/>
                  <a:pt x="3256" y="477"/>
                </a:cubicBezTo>
                <a:cubicBezTo>
                  <a:pt x="3283" y="463"/>
                  <a:pt x="3349" y="450"/>
                  <a:pt x="3455" y="450"/>
                </a:cubicBezTo>
                <a:cubicBezTo>
                  <a:pt x="3534" y="450"/>
                  <a:pt x="3614" y="437"/>
                  <a:pt x="3680" y="410"/>
                </a:cubicBezTo>
                <a:cubicBezTo>
                  <a:pt x="3759" y="397"/>
                  <a:pt x="3786" y="344"/>
                  <a:pt x="3786" y="278"/>
                </a:cubicBezTo>
                <a:cubicBezTo>
                  <a:pt x="3786" y="212"/>
                  <a:pt x="3759" y="172"/>
                  <a:pt x="3680" y="146"/>
                </a:cubicBezTo>
                <a:cubicBezTo>
                  <a:pt x="3614" y="119"/>
                  <a:pt x="3548" y="106"/>
                  <a:pt x="3455" y="106"/>
                </a:cubicBezTo>
                <a:lnTo>
                  <a:pt x="2409" y="106"/>
                </a:lnTo>
                <a:cubicBezTo>
                  <a:pt x="2317" y="106"/>
                  <a:pt x="2264" y="119"/>
                  <a:pt x="2224" y="146"/>
                </a:cubicBezTo>
                <a:cubicBezTo>
                  <a:pt x="2198" y="159"/>
                  <a:pt x="2198" y="212"/>
                  <a:pt x="2198" y="278"/>
                </a:cubicBezTo>
                <a:cubicBezTo>
                  <a:pt x="2198" y="318"/>
                  <a:pt x="2211" y="371"/>
                  <a:pt x="2251" y="397"/>
                </a:cubicBezTo>
                <a:cubicBezTo>
                  <a:pt x="2304" y="437"/>
                  <a:pt x="2370" y="450"/>
                  <a:pt x="2476" y="450"/>
                </a:cubicBezTo>
                <a:cubicBezTo>
                  <a:pt x="2568" y="450"/>
                  <a:pt x="2634" y="463"/>
                  <a:pt x="2661" y="477"/>
                </a:cubicBezTo>
                <a:cubicBezTo>
                  <a:pt x="2687" y="503"/>
                  <a:pt x="2701" y="530"/>
                  <a:pt x="2701" y="556"/>
                </a:cubicBezTo>
                <a:cubicBezTo>
                  <a:pt x="2701" y="622"/>
                  <a:pt x="2687" y="702"/>
                  <a:pt x="2648" y="794"/>
                </a:cubicBezTo>
                <a:lnTo>
                  <a:pt x="2184" y="2224"/>
                </a:lnTo>
                <a:lnTo>
                  <a:pt x="1337" y="622"/>
                </a:lnTo>
                <a:cubicBezTo>
                  <a:pt x="1311" y="582"/>
                  <a:pt x="1298" y="543"/>
                  <a:pt x="1284" y="503"/>
                </a:cubicBezTo>
                <a:cubicBezTo>
                  <a:pt x="1284" y="463"/>
                  <a:pt x="1284" y="437"/>
                  <a:pt x="1284" y="424"/>
                </a:cubicBezTo>
                <a:cubicBezTo>
                  <a:pt x="1284" y="384"/>
                  <a:pt x="1284" y="357"/>
                  <a:pt x="1298" y="357"/>
                </a:cubicBezTo>
                <a:cubicBezTo>
                  <a:pt x="1311" y="344"/>
                  <a:pt x="1337" y="344"/>
                  <a:pt x="1351" y="344"/>
                </a:cubicBezTo>
                <a:cubicBezTo>
                  <a:pt x="1430" y="344"/>
                  <a:pt x="1496" y="331"/>
                  <a:pt x="1523" y="291"/>
                </a:cubicBezTo>
                <a:cubicBezTo>
                  <a:pt x="1549" y="252"/>
                  <a:pt x="1562" y="212"/>
                  <a:pt x="1562" y="172"/>
                </a:cubicBezTo>
                <a:cubicBezTo>
                  <a:pt x="1562" y="119"/>
                  <a:pt x="1549" y="80"/>
                  <a:pt x="1509" y="53"/>
                </a:cubicBezTo>
                <a:cubicBezTo>
                  <a:pt x="1483" y="13"/>
                  <a:pt x="1417" y="0"/>
                  <a:pt x="1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49"/>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Math Symbols Icon Pack</a:t>
            </a:r>
            <a:endParaRPr/>
          </a:p>
        </p:txBody>
      </p:sp>
      <p:grpSp>
        <p:nvGrpSpPr>
          <p:cNvPr id="1810" name="Google Shape;1810;p49"/>
          <p:cNvGrpSpPr/>
          <p:nvPr/>
        </p:nvGrpSpPr>
        <p:grpSpPr>
          <a:xfrm>
            <a:off x="1836600" y="1926725"/>
            <a:ext cx="311150" cy="460200"/>
            <a:chOff x="1836600" y="1926725"/>
            <a:chExt cx="311150" cy="460200"/>
          </a:xfrm>
        </p:grpSpPr>
        <p:sp>
          <p:nvSpPr>
            <p:cNvPr id="1811" name="Google Shape;1811;p49"/>
            <p:cNvSpPr/>
            <p:nvPr/>
          </p:nvSpPr>
          <p:spPr>
            <a:xfrm>
              <a:off x="1836600" y="1926725"/>
              <a:ext cx="311150" cy="141250"/>
            </a:xfrm>
            <a:custGeom>
              <a:rect b="b" l="l" r="r" t="t"/>
              <a:pathLst>
                <a:path extrusionOk="0" h="5650" w="12446">
                  <a:moveTo>
                    <a:pt x="6223" y="0"/>
                  </a:moveTo>
                  <a:cubicBezTo>
                    <a:pt x="4919" y="0"/>
                    <a:pt x="3615" y="226"/>
                    <a:pt x="2607" y="591"/>
                  </a:cubicBezTo>
                  <a:cubicBezTo>
                    <a:pt x="1582" y="869"/>
                    <a:pt x="782" y="1391"/>
                    <a:pt x="435" y="1895"/>
                  </a:cubicBezTo>
                  <a:cubicBezTo>
                    <a:pt x="139" y="2173"/>
                    <a:pt x="0" y="2538"/>
                    <a:pt x="0" y="2833"/>
                  </a:cubicBezTo>
                  <a:cubicBezTo>
                    <a:pt x="0" y="3129"/>
                    <a:pt x="139" y="3407"/>
                    <a:pt x="435" y="3772"/>
                  </a:cubicBezTo>
                  <a:cubicBezTo>
                    <a:pt x="713" y="4067"/>
                    <a:pt x="1147" y="4432"/>
                    <a:pt x="1651" y="4711"/>
                  </a:cubicBezTo>
                  <a:cubicBezTo>
                    <a:pt x="2816" y="5302"/>
                    <a:pt x="4415" y="5649"/>
                    <a:pt x="6223" y="5649"/>
                  </a:cubicBezTo>
                  <a:cubicBezTo>
                    <a:pt x="7596" y="5649"/>
                    <a:pt x="8830" y="5441"/>
                    <a:pt x="9838" y="5076"/>
                  </a:cubicBezTo>
                  <a:cubicBezTo>
                    <a:pt x="10863" y="4711"/>
                    <a:pt x="11646" y="4276"/>
                    <a:pt x="12080" y="3772"/>
                  </a:cubicBezTo>
                  <a:cubicBezTo>
                    <a:pt x="12376" y="3407"/>
                    <a:pt x="12445" y="3129"/>
                    <a:pt x="12445" y="2833"/>
                  </a:cubicBezTo>
                  <a:cubicBezTo>
                    <a:pt x="12445" y="2538"/>
                    <a:pt x="12376" y="2173"/>
                    <a:pt x="12080" y="1895"/>
                  </a:cubicBezTo>
                  <a:cubicBezTo>
                    <a:pt x="11802" y="1530"/>
                    <a:pt x="11367" y="1234"/>
                    <a:pt x="10777" y="956"/>
                  </a:cubicBezTo>
                  <a:cubicBezTo>
                    <a:pt x="9699" y="365"/>
                    <a:pt x="8030" y="0"/>
                    <a:pt x="62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9"/>
            <p:cNvSpPr/>
            <p:nvPr/>
          </p:nvSpPr>
          <p:spPr>
            <a:xfrm>
              <a:off x="1836600" y="2245675"/>
              <a:ext cx="311150" cy="141250"/>
            </a:xfrm>
            <a:custGeom>
              <a:rect b="b" l="l" r="r" t="t"/>
              <a:pathLst>
                <a:path extrusionOk="0" h="5650" w="12446">
                  <a:moveTo>
                    <a:pt x="6223" y="0"/>
                  </a:moveTo>
                  <a:cubicBezTo>
                    <a:pt x="4919" y="0"/>
                    <a:pt x="3615" y="209"/>
                    <a:pt x="2607" y="504"/>
                  </a:cubicBezTo>
                  <a:cubicBezTo>
                    <a:pt x="1582" y="869"/>
                    <a:pt x="782" y="1373"/>
                    <a:pt x="435" y="1877"/>
                  </a:cubicBezTo>
                  <a:cubicBezTo>
                    <a:pt x="139" y="2173"/>
                    <a:pt x="0" y="2451"/>
                    <a:pt x="0" y="2816"/>
                  </a:cubicBezTo>
                  <a:cubicBezTo>
                    <a:pt x="0" y="3111"/>
                    <a:pt x="139" y="3407"/>
                    <a:pt x="435" y="3754"/>
                  </a:cubicBezTo>
                  <a:cubicBezTo>
                    <a:pt x="713" y="4050"/>
                    <a:pt x="1147" y="4415"/>
                    <a:pt x="1651" y="4710"/>
                  </a:cubicBezTo>
                  <a:cubicBezTo>
                    <a:pt x="2816" y="5215"/>
                    <a:pt x="4415" y="5649"/>
                    <a:pt x="6223" y="5649"/>
                  </a:cubicBezTo>
                  <a:cubicBezTo>
                    <a:pt x="7596" y="5649"/>
                    <a:pt x="8830" y="5423"/>
                    <a:pt x="9838" y="5058"/>
                  </a:cubicBezTo>
                  <a:cubicBezTo>
                    <a:pt x="10863" y="4710"/>
                    <a:pt x="11646" y="4189"/>
                    <a:pt x="12080" y="3754"/>
                  </a:cubicBezTo>
                  <a:cubicBezTo>
                    <a:pt x="12376" y="3407"/>
                    <a:pt x="12445" y="3111"/>
                    <a:pt x="12445" y="2816"/>
                  </a:cubicBezTo>
                  <a:cubicBezTo>
                    <a:pt x="12445" y="2451"/>
                    <a:pt x="12376" y="2173"/>
                    <a:pt x="12080" y="1877"/>
                  </a:cubicBezTo>
                  <a:cubicBezTo>
                    <a:pt x="11802" y="1512"/>
                    <a:pt x="11367" y="1234"/>
                    <a:pt x="10777" y="939"/>
                  </a:cubicBezTo>
                  <a:cubicBezTo>
                    <a:pt x="9699" y="365"/>
                    <a:pt x="8030" y="0"/>
                    <a:pt x="62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9"/>
            <p:cNvSpPr/>
            <p:nvPr/>
          </p:nvSpPr>
          <p:spPr>
            <a:xfrm>
              <a:off x="1838325" y="2051875"/>
              <a:ext cx="309425" cy="208150"/>
            </a:xfrm>
            <a:custGeom>
              <a:rect b="b" l="l" r="r" t="t"/>
              <a:pathLst>
                <a:path extrusionOk="0" h="8326" w="12377">
                  <a:moveTo>
                    <a:pt x="12376" y="0"/>
                  </a:moveTo>
                  <a:cubicBezTo>
                    <a:pt x="12098" y="296"/>
                    <a:pt x="11733" y="574"/>
                    <a:pt x="11298" y="800"/>
                  </a:cubicBezTo>
                  <a:cubicBezTo>
                    <a:pt x="9925" y="1443"/>
                    <a:pt x="8187" y="1808"/>
                    <a:pt x="6154" y="1808"/>
                  </a:cubicBezTo>
                  <a:cubicBezTo>
                    <a:pt x="4711" y="1808"/>
                    <a:pt x="3320" y="1599"/>
                    <a:pt x="2173" y="1234"/>
                  </a:cubicBezTo>
                  <a:cubicBezTo>
                    <a:pt x="1304" y="939"/>
                    <a:pt x="435" y="504"/>
                    <a:pt x="1" y="70"/>
                  </a:cubicBezTo>
                  <a:lnTo>
                    <a:pt x="1" y="8326"/>
                  </a:lnTo>
                  <a:cubicBezTo>
                    <a:pt x="435" y="8030"/>
                    <a:pt x="713" y="7822"/>
                    <a:pt x="1078" y="7596"/>
                  </a:cubicBezTo>
                  <a:cubicBezTo>
                    <a:pt x="2451" y="6953"/>
                    <a:pt x="4190" y="6518"/>
                    <a:pt x="6154" y="6518"/>
                  </a:cubicBezTo>
                  <a:cubicBezTo>
                    <a:pt x="7666" y="6518"/>
                    <a:pt x="9056" y="6727"/>
                    <a:pt x="10203" y="7161"/>
                  </a:cubicBezTo>
                  <a:cubicBezTo>
                    <a:pt x="11073" y="7457"/>
                    <a:pt x="11803" y="7822"/>
                    <a:pt x="12376" y="8326"/>
                  </a:cubicBezTo>
                  <a:lnTo>
                    <a:pt x="123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4" name="Google Shape;1814;p49"/>
          <p:cNvSpPr/>
          <p:nvPr/>
        </p:nvSpPr>
        <p:spPr>
          <a:xfrm>
            <a:off x="1762275" y="2641950"/>
            <a:ext cx="459775" cy="458025"/>
          </a:xfrm>
          <a:custGeom>
            <a:rect b="b" l="l" r="r" t="t"/>
            <a:pathLst>
              <a:path extrusionOk="0" h="18321" w="18391">
                <a:moveTo>
                  <a:pt x="7316" y="4155"/>
                </a:moveTo>
                <a:cubicBezTo>
                  <a:pt x="7433" y="4155"/>
                  <a:pt x="7556" y="4194"/>
                  <a:pt x="7666" y="4277"/>
                </a:cubicBezTo>
                <a:lnTo>
                  <a:pt x="14340" y="8692"/>
                </a:lnTo>
                <a:cubicBezTo>
                  <a:pt x="14480" y="8761"/>
                  <a:pt x="14619" y="8987"/>
                  <a:pt x="14619" y="9126"/>
                </a:cubicBezTo>
                <a:cubicBezTo>
                  <a:pt x="14619" y="9352"/>
                  <a:pt x="14480" y="9561"/>
                  <a:pt x="14340" y="9630"/>
                </a:cubicBezTo>
                <a:lnTo>
                  <a:pt x="7666" y="14062"/>
                </a:lnTo>
                <a:cubicBezTo>
                  <a:pt x="7597" y="14132"/>
                  <a:pt x="7457" y="14201"/>
                  <a:pt x="7388" y="14201"/>
                </a:cubicBezTo>
                <a:cubicBezTo>
                  <a:pt x="7162" y="14201"/>
                  <a:pt x="6953" y="14062"/>
                  <a:pt x="6884" y="13906"/>
                </a:cubicBezTo>
                <a:cubicBezTo>
                  <a:pt x="6658" y="13628"/>
                  <a:pt x="6727" y="13263"/>
                  <a:pt x="7023" y="13106"/>
                </a:cubicBezTo>
                <a:lnTo>
                  <a:pt x="12880" y="9126"/>
                </a:lnTo>
                <a:lnTo>
                  <a:pt x="7023" y="5215"/>
                </a:lnTo>
                <a:cubicBezTo>
                  <a:pt x="6727" y="5076"/>
                  <a:pt x="6658" y="4711"/>
                  <a:pt x="6884" y="4416"/>
                </a:cubicBezTo>
                <a:cubicBezTo>
                  <a:pt x="6968" y="4247"/>
                  <a:pt x="7135" y="4155"/>
                  <a:pt x="7316" y="4155"/>
                </a:cubicBezTo>
                <a:close/>
                <a:moveTo>
                  <a:pt x="9196" y="1"/>
                </a:moveTo>
                <a:cubicBezTo>
                  <a:pt x="4120" y="1"/>
                  <a:pt x="1" y="4138"/>
                  <a:pt x="1" y="9126"/>
                </a:cubicBezTo>
                <a:cubicBezTo>
                  <a:pt x="1" y="14201"/>
                  <a:pt x="4120" y="18321"/>
                  <a:pt x="9196" y="18321"/>
                </a:cubicBezTo>
                <a:cubicBezTo>
                  <a:pt x="14271" y="18321"/>
                  <a:pt x="18390" y="14201"/>
                  <a:pt x="18390" y="9126"/>
                </a:cubicBezTo>
                <a:cubicBezTo>
                  <a:pt x="18390" y="4138"/>
                  <a:pt x="14271" y="1"/>
                  <a:pt x="91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9"/>
          <p:cNvSpPr/>
          <p:nvPr/>
        </p:nvSpPr>
        <p:spPr>
          <a:xfrm>
            <a:off x="1740550" y="3356325"/>
            <a:ext cx="503225" cy="458450"/>
          </a:xfrm>
          <a:custGeom>
            <a:rect b="b" l="l" r="r" t="t"/>
            <a:pathLst>
              <a:path extrusionOk="0" h="18338" w="20129">
                <a:moveTo>
                  <a:pt x="13465" y="5180"/>
                </a:moveTo>
                <a:cubicBezTo>
                  <a:pt x="13628" y="5180"/>
                  <a:pt x="13793" y="5250"/>
                  <a:pt x="13906" y="5389"/>
                </a:cubicBezTo>
                <a:cubicBezTo>
                  <a:pt x="14114" y="5615"/>
                  <a:pt x="14114" y="5980"/>
                  <a:pt x="13906" y="6188"/>
                </a:cubicBezTo>
                <a:lnTo>
                  <a:pt x="10934" y="9161"/>
                </a:lnTo>
                <a:lnTo>
                  <a:pt x="13906" y="12133"/>
                </a:lnTo>
                <a:cubicBezTo>
                  <a:pt x="14114" y="12341"/>
                  <a:pt x="14114" y="12776"/>
                  <a:pt x="13906" y="13002"/>
                </a:cubicBezTo>
                <a:cubicBezTo>
                  <a:pt x="13793" y="13106"/>
                  <a:pt x="13628" y="13158"/>
                  <a:pt x="13465" y="13158"/>
                </a:cubicBezTo>
                <a:cubicBezTo>
                  <a:pt x="13302" y="13158"/>
                  <a:pt x="13141" y="13106"/>
                  <a:pt x="13037" y="13002"/>
                </a:cubicBezTo>
                <a:lnTo>
                  <a:pt x="10065" y="10030"/>
                </a:lnTo>
                <a:lnTo>
                  <a:pt x="7092" y="13002"/>
                </a:lnTo>
                <a:cubicBezTo>
                  <a:pt x="6988" y="13106"/>
                  <a:pt x="6845" y="13158"/>
                  <a:pt x="6699" y="13158"/>
                </a:cubicBezTo>
                <a:cubicBezTo>
                  <a:pt x="6554" y="13158"/>
                  <a:pt x="6406" y="13106"/>
                  <a:pt x="6293" y="13002"/>
                </a:cubicBezTo>
                <a:cubicBezTo>
                  <a:pt x="6015" y="12776"/>
                  <a:pt x="6015" y="12341"/>
                  <a:pt x="6293" y="12133"/>
                </a:cubicBezTo>
                <a:lnTo>
                  <a:pt x="9265" y="9161"/>
                </a:lnTo>
                <a:lnTo>
                  <a:pt x="6293" y="6188"/>
                </a:lnTo>
                <a:cubicBezTo>
                  <a:pt x="6015" y="5980"/>
                  <a:pt x="6015" y="5615"/>
                  <a:pt x="6293" y="5389"/>
                </a:cubicBezTo>
                <a:cubicBezTo>
                  <a:pt x="6406" y="5250"/>
                  <a:pt x="6554" y="5180"/>
                  <a:pt x="6699" y="5180"/>
                </a:cubicBezTo>
                <a:cubicBezTo>
                  <a:pt x="6845" y="5180"/>
                  <a:pt x="6988" y="5250"/>
                  <a:pt x="7092" y="5389"/>
                </a:cubicBezTo>
                <a:lnTo>
                  <a:pt x="10065" y="8361"/>
                </a:lnTo>
                <a:lnTo>
                  <a:pt x="13037" y="5389"/>
                </a:lnTo>
                <a:cubicBezTo>
                  <a:pt x="13141" y="5250"/>
                  <a:pt x="13302" y="5180"/>
                  <a:pt x="13465" y="5180"/>
                </a:cubicBezTo>
                <a:close/>
                <a:moveTo>
                  <a:pt x="10073" y="1"/>
                </a:moveTo>
                <a:cubicBezTo>
                  <a:pt x="7727" y="1"/>
                  <a:pt x="5389" y="905"/>
                  <a:pt x="3616" y="2712"/>
                </a:cubicBezTo>
                <a:cubicBezTo>
                  <a:pt x="1" y="6258"/>
                  <a:pt x="1" y="12063"/>
                  <a:pt x="3616" y="15679"/>
                </a:cubicBezTo>
                <a:cubicBezTo>
                  <a:pt x="5389" y="17452"/>
                  <a:pt x="7727" y="18338"/>
                  <a:pt x="10073" y="18338"/>
                </a:cubicBezTo>
                <a:cubicBezTo>
                  <a:pt x="12420" y="18338"/>
                  <a:pt x="14775" y="17452"/>
                  <a:pt x="16583" y="15679"/>
                </a:cubicBezTo>
                <a:cubicBezTo>
                  <a:pt x="20128" y="12063"/>
                  <a:pt x="20128" y="6258"/>
                  <a:pt x="16583" y="2712"/>
                </a:cubicBezTo>
                <a:cubicBezTo>
                  <a:pt x="14775" y="905"/>
                  <a:pt x="12420" y="1"/>
                  <a:pt x="10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9"/>
          <p:cNvSpPr/>
          <p:nvPr/>
        </p:nvSpPr>
        <p:spPr>
          <a:xfrm>
            <a:off x="1740550" y="4071125"/>
            <a:ext cx="503225" cy="459325"/>
          </a:xfrm>
          <a:custGeom>
            <a:rect b="b" l="l" r="r" t="t"/>
            <a:pathLst>
              <a:path extrusionOk="0" h="18373" w="20129">
                <a:moveTo>
                  <a:pt x="13680" y="4172"/>
                </a:moveTo>
                <a:cubicBezTo>
                  <a:pt x="13975" y="4172"/>
                  <a:pt x="14271" y="4468"/>
                  <a:pt x="14271" y="4763"/>
                </a:cubicBezTo>
                <a:lnTo>
                  <a:pt x="14271" y="5998"/>
                </a:lnTo>
                <a:cubicBezTo>
                  <a:pt x="14271" y="6276"/>
                  <a:pt x="14045" y="6571"/>
                  <a:pt x="13680" y="6571"/>
                </a:cubicBezTo>
                <a:cubicBezTo>
                  <a:pt x="13315" y="6571"/>
                  <a:pt x="13106" y="6276"/>
                  <a:pt x="13106" y="5998"/>
                </a:cubicBezTo>
                <a:lnTo>
                  <a:pt x="13106" y="5337"/>
                </a:lnTo>
                <a:lnTo>
                  <a:pt x="7753" y="5337"/>
                </a:lnTo>
                <a:lnTo>
                  <a:pt x="10569" y="8813"/>
                </a:lnTo>
                <a:cubicBezTo>
                  <a:pt x="10708" y="9039"/>
                  <a:pt x="10708" y="9317"/>
                  <a:pt x="10569" y="9543"/>
                </a:cubicBezTo>
                <a:lnTo>
                  <a:pt x="7753" y="12950"/>
                </a:lnTo>
                <a:lnTo>
                  <a:pt x="13106" y="12950"/>
                </a:lnTo>
                <a:lnTo>
                  <a:pt x="13106" y="12359"/>
                </a:lnTo>
                <a:cubicBezTo>
                  <a:pt x="13106" y="11994"/>
                  <a:pt x="13315" y="11785"/>
                  <a:pt x="13680" y="11785"/>
                </a:cubicBezTo>
                <a:cubicBezTo>
                  <a:pt x="14045" y="11785"/>
                  <a:pt x="14271" y="11994"/>
                  <a:pt x="14271" y="12359"/>
                </a:cubicBezTo>
                <a:lnTo>
                  <a:pt x="14271" y="13593"/>
                </a:lnTo>
                <a:cubicBezTo>
                  <a:pt x="14271" y="13889"/>
                  <a:pt x="13975" y="14167"/>
                  <a:pt x="13680" y="14167"/>
                </a:cubicBezTo>
                <a:lnTo>
                  <a:pt x="6519" y="14167"/>
                </a:lnTo>
                <a:cubicBezTo>
                  <a:pt x="6223" y="14167"/>
                  <a:pt x="6015" y="14028"/>
                  <a:pt x="5928" y="13819"/>
                </a:cubicBezTo>
                <a:cubicBezTo>
                  <a:pt x="5858" y="13593"/>
                  <a:pt x="5858" y="13385"/>
                  <a:pt x="6015" y="13159"/>
                </a:cubicBezTo>
                <a:lnTo>
                  <a:pt x="9335" y="9178"/>
                </a:lnTo>
                <a:lnTo>
                  <a:pt x="6015" y="5128"/>
                </a:lnTo>
                <a:cubicBezTo>
                  <a:pt x="5858" y="4972"/>
                  <a:pt x="5858" y="4763"/>
                  <a:pt x="5928" y="4537"/>
                </a:cubicBezTo>
                <a:cubicBezTo>
                  <a:pt x="6015" y="4329"/>
                  <a:pt x="6223" y="4172"/>
                  <a:pt x="6519" y="4172"/>
                </a:cubicBezTo>
                <a:close/>
                <a:moveTo>
                  <a:pt x="10073" y="1"/>
                </a:moveTo>
                <a:cubicBezTo>
                  <a:pt x="7727" y="1"/>
                  <a:pt x="5389" y="887"/>
                  <a:pt x="3616" y="2660"/>
                </a:cubicBezTo>
                <a:cubicBezTo>
                  <a:pt x="1" y="6276"/>
                  <a:pt x="1" y="12081"/>
                  <a:pt x="3616" y="15696"/>
                </a:cubicBezTo>
                <a:cubicBezTo>
                  <a:pt x="5354" y="17434"/>
                  <a:pt x="7753" y="18373"/>
                  <a:pt x="10065" y="18373"/>
                </a:cubicBezTo>
                <a:cubicBezTo>
                  <a:pt x="12446" y="18373"/>
                  <a:pt x="14775" y="17434"/>
                  <a:pt x="16583" y="15696"/>
                </a:cubicBezTo>
                <a:cubicBezTo>
                  <a:pt x="20128" y="12081"/>
                  <a:pt x="20128" y="6276"/>
                  <a:pt x="16583" y="2660"/>
                </a:cubicBezTo>
                <a:cubicBezTo>
                  <a:pt x="14775" y="887"/>
                  <a:pt x="12420" y="1"/>
                  <a:pt x="100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9"/>
          <p:cNvSpPr/>
          <p:nvPr/>
        </p:nvSpPr>
        <p:spPr>
          <a:xfrm>
            <a:off x="1762275" y="1235375"/>
            <a:ext cx="459775" cy="458025"/>
          </a:xfrm>
          <a:custGeom>
            <a:rect b="b" l="l" r="r" t="t"/>
            <a:pathLst>
              <a:path extrusionOk="0" h="18321" w="18391">
                <a:moveTo>
                  <a:pt x="16009" y="1148"/>
                </a:moveTo>
                <a:lnTo>
                  <a:pt x="16009" y="3981"/>
                </a:lnTo>
                <a:lnTo>
                  <a:pt x="11872" y="3981"/>
                </a:lnTo>
                <a:cubicBezTo>
                  <a:pt x="11664" y="3251"/>
                  <a:pt x="11003" y="2747"/>
                  <a:pt x="10204" y="2747"/>
                </a:cubicBezTo>
                <a:cubicBezTo>
                  <a:pt x="9404" y="2747"/>
                  <a:pt x="8761" y="3251"/>
                  <a:pt x="8535" y="3981"/>
                </a:cubicBezTo>
                <a:lnTo>
                  <a:pt x="7092" y="3981"/>
                </a:lnTo>
                <a:cubicBezTo>
                  <a:pt x="6884" y="3251"/>
                  <a:pt x="6223" y="2747"/>
                  <a:pt x="5424" y="2747"/>
                </a:cubicBezTo>
                <a:cubicBezTo>
                  <a:pt x="4624" y="2747"/>
                  <a:pt x="3981" y="3251"/>
                  <a:pt x="3755" y="3981"/>
                </a:cubicBezTo>
                <a:lnTo>
                  <a:pt x="2452" y="3981"/>
                </a:lnTo>
                <a:lnTo>
                  <a:pt x="2452" y="1148"/>
                </a:lnTo>
                <a:close/>
                <a:moveTo>
                  <a:pt x="16009" y="5145"/>
                </a:moveTo>
                <a:lnTo>
                  <a:pt x="16009" y="8761"/>
                </a:lnTo>
                <a:lnTo>
                  <a:pt x="11872" y="8761"/>
                </a:lnTo>
                <a:cubicBezTo>
                  <a:pt x="11664" y="8031"/>
                  <a:pt x="11003" y="7527"/>
                  <a:pt x="10204" y="7527"/>
                </a:cubicBezTo>
                <a:cubicBezTo>
                  <a:pt x="9404" y="7527"/>
                  <a:pt x="8761" y="8031"/>
                  <a:pt x="8535" y="8761"/>
                </a:cubicBezTo>
                <a:lnTo>
                  <a:pt x="7092" y="8761"/>
                </a:lnTo>
                <a:cubicBezTo>
                  <a:pt x="6884" y="8031"/>
                  <a:pt x="6223" y="7527"/>
                  <a:pt x="5424" y="7527"/>
                </a:cubicBezTo>
                <a:cubicBezTo>
                  <a:pt x="4624" y="7527"/>
                  <a:pt x="3981" y="8031"/>
                  <a:pt x="3755" y="8761"/>
                </a:cubicBezTo>
                <a:lnTo>
                  <a:pt x="2452" y="8761"/>
                </a:lnTo>
                <a:lnTo>
                  <a:pt x="2452" y="5145"/>
                </a:lnTo>
                <a:lnTo>
                  <a:pt x="3755" y="5145"/>
                </a:lnTo>
                <a:cubicBezTo>
                  <a:pt x="3981" y="5858"/>
                  <a:pt x="4624" y="6362"/>
                  <a:pt x="5424" y="6362"/>
                </a:cubicBezTo>
                <a:cubicBezTo>
                  <a:pt x="6223" y="6362"/>
                  <a:pt x="6884" y="5858"/>
                  <a:pt x="7092" y="5145"/>
                </a:cubicBezTo>
                <a:lnTo>
                  <a:pt x="8535" y="5145"/>
                </a:lnTo>
                <a:cubicBezTo>
                  <a:pt x="8761" y="5858"/>
                  <a:pt x="9404" y="6362"/>
                  <a:pt x="10204" y="6362"/>
                </a:cubicBezTo>
                <a:cubicBezTo>
                  <a:pt x="11003" y="6362"/>
                  <a:pt x="11664" y="5858"/>
                  <a:pt x="11872" y="5145"/>
                </a:cubicBezTo>
                <a:close/>
                <a:moveTo>
                  <a:pt x="16009" y="9995"/>
                </a:moveTo>
                <a:lnTo>
                  <a:pt x="16009" y="13541"/>
                </a:lnTo>
                <a:lnTo>
                  <a:pt x="7092" y="13541"/>
                </a:lnTo>
                <a:cubicBezTo>
                  <a:pt x="6884" y="12880"/>
                  <a:pt x="6223" y="12376"/>
                  <a:pt x="5424" y="12376"/>
                </a:cubicBezTo>
                <a:cubicBezTo>
                  <a:pt x="4624" y="12376"/>
                  <a:pt x="3981" y="12880"/>
                  <a:pt x="3755" y="13541"/>
                </a:cubicBezTo>
                <a:lnTo>
                  <a:pt x="2452" y="13541"/>
                </a:lnTo>
                <a:lnTo>
                  <a:pt x="2452" y="9995"/>
                </a:lnTo>
                <a:lnTo>
                  <a:pt x="3755" y="9995"/>
                </a:lnTo>
                <a:cubicBezTo>
                  <a:pt x="3981" y="10638"/>
                  <a:pt x="4624" y="11142"/>
                  <a:pt x="5424" y="11142"/>
                </a:cubicBezTo>
                <a:cubicBezTo>
                  <a:pt x="6223" y="11142"/>
                  <a:pt x="6884" y="10638"/>
                  <a:pt x="7092" y="9995"/>
                </a:cubicBezTo>
                <a:lnTo>
                  <a:pt x="8535" y="9995"/>
                </a:lnTo>
                <a:cubicBezTo>
                  <a:pt x="8761" y="10638"/>
                  <a:pt x="9404" y="11142"/>
                  <a:pt x="10204" y="11142"/>
                </a:cubicBezTo>
                <a:cubicBezTo>
                  <a:pt x="11003" y="11142"/>
                  <a:pt x="11664" y="10638"/>
                  <a:pt x="11872" y="9995"/>
                </a:cubicBezTo>
                <a:close/>
                <a:moveTo>
                  <a:pt x="16009" y="14775"/>
                </a:moveTo>
                <a:lnTo>
                  <a:pt x="16009" y="17156"/>
                </a:lnTo>
                <a:lnTo>
                  <a:pt x="2452" y="17156"/>
                </a:lnTo>
                <a:lnTo>
                  <a:pt x="2452" y="14775"/>
                </a:lnTo>
                <a:lnTo>
                  <a:pt x="3755" y="14775"/>
                </a:lnTo>
                <a:cubicBezTo>
                  <a:pt x="3981" y="15418"/>
                  <a:pt x="4624" y="15922"/>
                  <a:pt x="5424" y="15922"/>
                </a:cubicBezTo>
                <a:cubicBezTo>
                  <a:pt x="6223" y="15922"/>
                  <a:pt x="6884" y="15418"/>
                  <a:pt x="7092" y="14775"/>
                </a:cubicBezTo>
                <a:close/>
                <a:moveTo>
                  <a:pt x="644" y="1"/>
                </a:moveTo>
                <a:cubicBezTo>
                  <a:pt x="279" y="1"/>
                  <a:pt x="1" y="209"/>
                  <a:pt x="1" y="574"/>
                </a:cubicBezTo>
                <a:cubicBezTo>
                  <a:pt x="1" y="939"/>
                  <a:pt x="279" y="1148"/>
                  <a:pt x="644" y="1148"/>
                </a:cubicBezTo>
                <a:lnTo>
                  <a:pt x="1235" y="1148"/>
                </a:lnTo>
                <a:lnTo>
                  <a:pt x="1235" y="17156"/>
                </a:lnTo>
                <a:lnTo>
                  <a:pt x="644" y="17156"/>
                </a:lnTo>
                <a:cubicBezTo>
                  <a:pt x="279" y="17156"/>
                  <a:pt x="1" y="17382"/>
                  <a:pt x="1" y="17747"/>
                </a:cubicBezTo>
                <a:cubicBezTo>
                  <a:pt x="1" y="18095"/>
                  <a:pt x="279" y="18321"/>
                  <a:pt x="644" y="18321"/>
                </a:cubicBezTo>
                <a:lnTo>
                  <a:pt x="17817" y="18321"/>
                </a:lnTo>
                <a:cubicBezTo>
                  <a:pt x="18095" y="18321"/>
                  <a:pt x="18390" y="18095"/>
                  <a:pt x="18390" y="17747"/>
                </a:cubicBezTo>
                <a:cubicBezTo>
                  <a:pt x="18390" y="17382"/>
                  <a:pt x="18095" y="17156"/>
                  <a:pt x="17817" y="17156"/>
                </a:cubicBezTo>
                <a:lnTo>
                  <a:pt x="17156" y="17156"/>
                </a:lnTo>
                <a:lnTo>
                  <a:pt x="17156" y="1148"/>
                </a:lnTo>
                <a:lnTo>
                  <a:pt x="17817" y="1148"/>
                </a:lnTo>
                <a:cubicBezTo>
                  <a:pt x="18095" y="1148"/>
                  <a:pt x="18390" y="939"/>
                  <a:pt x="18390" y="574"/>
                </a:cubicBezTo>
                <a:cubicBezTo>
                  <a:pt x="18390" y="209"/>
                  <a:pt x="18095" y="1"/>
                  <a:pt x="178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9"/>
          <p:cNvSpPr/>
          <p:nvPr/>
        </p:nvSpPr>
        <p:spPr>
          <a:xfrm>
            <a:off x="2502725" y="1926725"/>
            <a:ext cx="459775" cy="460200"/>
          </a:xfrm>
          <a:custGeom>
            <a:rect b="b" l="l" r="r" t="t"/>
            <a:pathLst>
              <a:path extrusionOk="0" h="18408" w="18391">
                <a:moveTo>
                  <a:pt x="9195" y="3772"/>
                </a:moveTo>
                <a:cubicBezTo>
                  <a:pt x="10204" y="3772"/>
                  <a:pt x="11003" y="4572"/>
                  <a:pt x="11003" y="5580"/>
                </a:cubicBezTo>
                <a:cubicBezTo>
                  <a:pt x="11003" y="6605"/>
                  <a:pt x="10204" y="7387"/>
                  <a:pt x="9195" y="7387"/>
                </a:cubicBezTo>
                <a:cubicBezTo>
                  <a:pt x="8187" y="7387"/>
                  <a:pt x="7388" y="6605"/>
                  <a:pt x="7388" y="5580"/>
                </a:cubicBezTo>
                <a:cubicBezTo>
                  <a:pt x="7388" y="4572"/>
                  <a:pt x="8187" y="3772"/>
                  <a:pt x="9195" y="3772"/>
                </a:cubicBezTo>
                <a:close/>
                <a:moveTo>
                  <a:pt x="13975" y="8621"/>
                </a:moveTo>
                <a:cubicBezTo>
                  <a:pt x="14340" y="8621"/>
                  <a:pt x="14549" y="8847"/>
                  <a:pt x="14549" y="9212"/>
                </a:cubicBezTo>
                <a:cubicBezTo>
                  <a:pt x="14549" y="9490"/>
                  <a:pt x="14340" y="9786"/>
                  <a:pt x="13975" y="9786"/>
                </a:cubicBezTo>
                <a:lnTo>
                  <a:pt x="4416" y="9786"/>
                </a:lnTo>
                <a:cubicBezTo>
                  <a:pt x="4051" y="9786"/>
                  <a:pt x="3842" y="9490"/>
                  <a:pt x="3842" y="9212"/>
                </a:cubicBezTo>
                <a:cubicBezTo>
                  <a:pt x="3842" y="8847"/>
                  <a:pt x="4051" y="8621"/>
                  <a:pt x="4416" y="8621"/>
                </a:cubicBezTo>
                <a:close/>
                <a:moveTo>
                  <a:pt x="9195" y="11020"/>
                </a:moveTo>
                <a:cubicBezTo>
                  <a:pt x="10204" y="11020"/>
                  <a:pt x="11003" y="11820"/>
                  <a:pt x="11003" y="12758"/>
                </a:cubicBezTo>
                <a:cubicBezTo>
                  <a:pt x="11003" y="13766"/>
                  <a:pt x="10204" y="14566"/>
                  <a:pt x="9195" y="14566"/>
                </a:cubicBezTo>
                <a:cubicBezTo>
                  <a:pt x="8187" y="14566"/>
                  <a:pt x="7388" y="13766"/>
                  <a:pt x="7388" y="12758"/>
                </a:cubicBezTo>
                <a:cubicBezTo>
                  <a:pt x="7388" y="11820"/>
                  <a:pt x="8187" y="11020"/>
                  <a:pt x="9195" y="11020"/>
                </a:cubicBezTo>
                <a:close/>
                <a:moveTo>
                  <a:pt x="9195" y="0"/>
                </a:moveTo>
                <a:cubicBezTo>
                  <a:pt x="4120" y="0"/>
                  <a:pt x="1" y="4137"/>
                  <a:pt x="1" y="9212"/>
                </a:cubicBezTo>
                <a:cubicBezTo>
                  <a:pt x="1" y="14270"/>
                  <a:pt x="4120" y="18407"/>
                  <a:pt x="9195" y="18407"/>
                </a:cubicBezTo>
                <a:cubicBezTo>
                  <a:pt x="14271" y="18407"/>
                  <a:pt x="18390" y="14270"/>
                  <a:pt x="18390" y="9212"/>
                </a:cubicBezTo>
                <a:cubicBezTo>
                  <a:pt x="18390" y="4137"/>
                  <a:pt x="14271" y="0"/>
                  <a:pt x="91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9"/>
          <p:cNvSpPr/>
          <p:nvPr/>
        </p:nvSpPr>
        <p:spPr>
          <a:xfrm>
            <a:off x="2502725" y="2641950"/>
            <a:ext cx="459775" cy="458025"/>
          </a:xfrm>
          <a:custGeom>
            <a:rect b="b" l="l" r="r" t="t"/>
            <a:pathLst>
              <a:path extrusionOk="0" h="18321" w="18391">
                <a:moveTo>
                  <a:pt x="7810" y="3269"/>
                </a:moveTo>
                <a:cubicBezTo>
                  <a:pt x="7913" y="3269"/>
                  <a:pt x="8019" y="3292"/>
                  <a:pt x="8118" y="3338"/>
                </a:cubicBezTo>
                <a:lnTo>
                  <a:pt x="13106" y="6675"/>
                </a:lnTo>
                <a:cubicBezTo>
                  <a:pt x="13245" y="6814"/>
                  <a:pt x="13402" y="6953"/>
                  <a:pt x="13402" y="7179"/>
                </a:cubicBezTo>
                <a:cubicBezTo>
                  <a:pt x="13402" y="7388"/>
                  <a:pt x="13245" y="7544"/>
                  <a:pt x="13106" y="7683"/>
                </a:cubicBezTo>
                <a:lnTo>
                  <a:pt x="8118" y="11021"/>
                </a:lnTo>
                <a:cubicBezTo>
                  <a:pt x="8031" y="11021"/>
                  <a:pt x="7892" y="11090"/>
                  <a:pt x="7822" y="11090"/>
                </a:cubicBezTo>
                <a:cubicBezTo>
                  <a:pt x="7596" y="11090"/>
                  <a:pt x="7388" y="11021"/>
                  <a:pt x="7318" y="10795"/>
                </a:cubicBezTo>
                <a:cubicBezTo>
                  <a:pt x="7092" y="10499"/>
                  <a:pt x="7162" y="10152"/>
                  <a:pt x="7457" y="9995"/>
                </a:cubicBezTo>
                <a:lnTo>
                  <a:pt x="11733" y="7179"/>
                </a:lnTo>
                <a:lnTo>
                  <a:pt x="7457" y="4346"/>
                </a:lnTo>
                <a:cubicBezTo>
                  <a:pt x="7162" y="4207"/>
                  <a:pt x="7092" y="3773"/>
                  <a:pt x="7318" y="3547"/>
                </a:cubicBezTo>
                <a:cubicBezTo>
                  <a:pt x="7411" y="3361"/>
                  <a:pt x="7604" y="3269"/>
                  <a:pt x="7810" y="3269"/>
                </a:cubicBezTo>
                <a:close/>
                <a:moveTo>
                  <a:pt x="12602" y="12029"/>
                </a:moveTo>
                <a:cubicBezTo>
                  <a:pt x="12898" y="12029"/>
                  <a:pt x="13176" y="12237"/>
                  <a:pt x="13176" y="12602"/>
                </a:cubicBezTo>
                <a:cubicBezTo>
                  <a:pt x="13176" y="12898"/>
                  <a:pt x="12898" y="13193"/>
                  <a:pt x="12602" y="13193"/>
                </a:cubicBezTo>
                <a:lnTo>
                  <a:pt x="5424" y="13193"/>
                </a:lnTo>
                <a:cubicBezTo>
                  <a:pt x="5076" y="13193"/>
                  <a:pt x="4781" y="12898"/>
                  <a:pt x="4781" y="12602"/>
                </a:cubicBezTo>
                <a:cubicBezTo>
                  <a:pt x="4781" y="12237"/>
                  <a:pt x="5076" y="12029"/>
                  <a:pt x="5424" y="12029"/>
                </a:cubicBezTo>
                <a:close/>
                <a:moveTo>
                  <a:pt x="9195" y="1"/>
                </a:moveTo>
                <a:cubicBezTo>
                  <a:pt x="4120" y="1"/>
                  <a:pt x="1" y="4138"/>
                  <a:pt x="1" y="9126"/>
                </a:cubicBezTo>
                <a:cubicBezTo>
                  <a:pt x="1" y="14201"/>
                  <a:pt x="4120" y="18321"/>
                  <a:pt x="9195" y="18321"/>
                </a:cubicBezTo>
                <a:cubicBezTo>
                  <a:pt x="14271" y="18321"/>
                  <a:pt x="18390" y="14201"/>
                  <a:pt x="18390" y="9126"/>
                </a:cubicBezTo>
                <a:cubicBezTo>
                  <a:pt x="18390" y="4138"/>
                  <a:pt x="14271" y="1"/>
                  <a:pt x="9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0" name="Google Shape;1820;p49"/>
          <p:cNvGrpSpPr/>
          <p:nvPr/>
        </p:nvGrpSpPr>
        <p:grpSpPr>
          <a:xfrm>
            <a:off x="2538800" y="3355450"/>
            <a:ext cx="387625" cy="459775"/>
            <a:chOff x="2538800" y="3355450"/>
            <a:chExt cx="387625" cy="459775"/>
          </a:xfrm>
        </p:grpSpPr>
        <p:sp>
          <p:nvSpPr>
            <p:cNvPr id="1821" name="Google Shape;1821;p49"/>
            <p:cNvSpPr/>
            <p:nvPr/>
          </p:nvSpPr>
          <p:spPr>
            <a:xfrm>
              <a:off x="2757800" y="3355450"/>
              <a:ext cx="89100" cy="132125"/>
            </a:xfrm>
            <a:custGeom>
              <a:rect b="b" l="l" r="r" t="t"/>
              <a:pathLst>
                <a:path extrusionOk="0" h="5285" w="3564">
                  <a:moveTo>
                    <a:pt x="1" y="1"/>
                  </a:moveTo>
                  <a:lnTo>
                    <a:pt x="1" y="5285"/>
                  </a:lnTo>
                  <a:lnTo>
                    <a:pt x="1826" y="3112"/>
                  </a:lnTo>
                  <a:lnTo>
                    <a:pt x="3564" y="5285"/>
                  </a:lnTo>
                  <a:lnTo>
                    <a:pt x="3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9"/>
            <p:cNvSpPr/>
            <p:nvPr/>
          </p:nvSpPr>
          <p:spPr>
            <a:xfrm>
              <a:off x="2538800" y="3355450"/>
              <a:ext cx="60000" cy="459775"/>
            </a:xfrm>
            <a:custGeom>
              <a:rect b="b" l="l" r="r" t="t"/>
              <a:pathLst>
                <a:path extrusionOk="0" h="18391" w="2400">
                  <a:moveTo>
                    <a:pt x="591" y="1"/>
                  </a:moveTo>
                  <a:cubicBezTo>
                    <a:pt x="226" y="1"/>
                    <a:pt x="0" y="296"/>
                    <a:pt x="0" y="644"/>
                  </a:cubicBezTo>
                  <a:lnTo>
                    <a:pt x="0" y="17817"/>
                  </a:lnTo>
                  <a:cubicBezTo>
                    <a:pt x="0" y="18112"/>
                    <a:pt x="226" y="18390"/>
                    <a:pt x="591" y="18390"/>
                  </a:cubicBezTo>
                  <a:lnTo>
                    <a:pt x="2399" y="18390"/>
                  </a:lnTo>
                  <a:lnTo>
                    <a:pt x="23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9"/>
            <p:cNvSpPr/>
            <p:nvPr/>
          </p:nvSpPr>
          <p:spPr>
            <a:xfrm>
              <a:off x="2627450" y="3355450"/>
              <a:ext cx="298975" cy="459775"/>
            </a:xfrm>
            <a:custGeom>
              <a:rect b="b" l="l" r="r" t="t"/>
              <a:pathLst>
                <a:path extrusionOk="0" h="18391" w="11959">
                  <a:moveTo>
                    <a:pt x="7752" y="11229"/>
                  </a:moveTo>
                  <a:cubicBezTo>
                    <a:pt x="8117" y="11229"/>
                    <a:pt x="8413" y="11438"/>
                    <a:pt x="8413" y="11803"/>
                  </a:cubicBezTo>
                  <a:cubicBezTo>
                    <a:pt x="8413" y="12168"/>
                    <a:pt x="8117" y="12376"/>
                    <a:pt x="7752" y="12376"/>
                  </a:cubicBezTo>
                  <a:lnTo>
                    <a:pt x="2972" y="12376"/>
                  </a:lnTo>
                  <a:cubicBezTo>
                    <a:pt x="2694" y="12376"/>
                    <a:pt x="2399" y="12168"/>
                    <a:pt x="2399" y="11803"/>
                  </a:cubicBezTo>
                  <a:cubicBezTo>
                    <a:pt x="2399" y="11438"/>
                    <a:pt x="2694" y="11229"/>
                    <a:pt x="2972" y="11229"/>
                  </a:cubicBezTo>
                  <a:close/>
                  <a:moveTo>
                    <a:pt x="8986" y="13611"/>
                  </a:moveTo>
                  <a:cubicBezTo>
                    <a:pt x="9282" y="13611"/>
                    <a:pt x="9560" y="13906"/>
                    <a:pt x="9560" y="14201"/>
                  </a:cubicBezTo>
                  <a:cubicBezTo>
                    <a:pt x="9560" y="14549"/>
                    <a:pt x="9282" y="14775"/>
                    <a:pt x="8986" y="14775"/>
                  </a:cubicBezTo>
                  <a:lnTo>
                    <a:pt x="1825" y="14775"/>
                  </a:lnTo>
                  <a:cubicBezTo>
                    <a:pt x="1460" y="14775"/>
                    <a:pt x="1165" y="14549"/>
                    <a:pt x="1165" y="14201"/>
                  </a:cubicBezTo>
                  <a:cubicBezTo>
                    <a:pt x="1165" y="13906"/>
                    <a:pt x="1460" y="13611"/>
                    <a:pt x="1825" y="13611"/>
                  </a:cubicBezTo>
                  <a:close/>
                  <a:moveTo>
                    <a:pt x="0" y="1"/>
                  </a:moveTo>
                  <a:lnTo>
                    <a:pt x="0" y="18390"/>
                  </a:lnTo>
                  <a:lnTo>
                    <a:pt x="11385" y="18390"/>
                  </a:lnTo>
                  <a:cubicBezTo>
                    <a:pt x="11733" y="18390"/>
                    <a:pt x="11959" y="18112"/>
                    <a:pt x="11959" y="17817"/>
                  </a:cubicBezTo>
                  <a:lnTo>
                    <a:pt x="11959" y="644"/>
                  </a:lnTo>
                  <a:cubicBezTo>
                    <a:pt x="11959" y="296"/>
                    <a:pt x="11733" y="1"/>
                    <a:pt x="11385" y="1"/>
                  </a:cubicBezTo>
                  <a:lnTo>
                    <a:pt x="9994" y="1"/>
                  </a:lnTo>
                  <a:lnTo>
                    <a:pt x="9994" y="5285"/>
                  </a:lnTo>
                  <a:cubicBezTo>
                    <a:pt x="9994" y="5789"/>
                    <a:pt x="9716" y="6223"/>
                    <a:pt x="9212" y="6380"/>
                  </a:cubicBezTo>
                  <a:cubicBezTo>
                    <a:pt x="9056" y="6449"/>
                    <a:pt x="8917" y="6449"/>
                    <a:pt x="8778" y="6449"/>
                  </a:cubicBezTo>
                  <a:cubicBezTo>
                    <a:pt x="8482" y="6449"/>
                    <a:pt x="8117" y="6293"/>
                    <a:pt x="7909" y="6015"/>
                  </a:cubicBezTo>
                  <a:lnTo>
                    <a:pt x="7040" y="4989"/>
                  </a:lnTo>
                  <a:lnTo>
                    <a:pt x="6084" y="6015"/>
                  </a:lnTo>
                  <a:cubicBezTo>
                    <a:pt x="5875" y="6293"/>
                    <a:pt x="5580" y="6449"/>
                    <a:pt x="5215" y="6449"/>
                  </a:cubicBezTo>
                  <a:cubicBezTo>
                    <a:pt x="5076" y="6449"/>
                    <a:pt x="4937" y="6449"/>
                    <a:pt x="4780" y="6380"/>
                  </a:cubicBezTo>
                  <a:cubicBezTo>
                    <a:pt x="4346" y="6223"/>
                    <a:pt x="3998" y="5789"/>
                    <a:pt x="3998" y="5285"/>
                  </a:cubicBezTo>
                  <a:lnTo>
                    <a:pt x="39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4" name="Google Shape;1824;p49"/>
          <p:cNvSpPr/>
          <p:nvPr/>
        </p:nvSpPr>
        <p:spPr>
          <a:xfrm>
            <a:off x="2502725" y="4131975"/>
            <a:ext cx="459775" cy="336775"/>
          </a:xfrm>
          <a:custGeom>
            <a:rect b="b" l="l" r="r" t="t"/>
            <a:pathLst>
              <a:path extrusionOk="0" h="13471" w="18391">
                <a:moveTo>
                  <a:pt x="9195" y="3703"/>
                </a:moveTo>
                <a:cubicBezTo>
                  <a:pt x="12237" y="3703"/>
                  <a:pt x="14705" y="6171"/>
                  <a:pt x="14705" y="9212"/>
                </a:cubicBezTo>
                <a:cubicBezTo>
                  <a:pt x="14705" y="9491"/>
                  <a:pt x="14410" y="9786"/>
                  <a:pt x="14114" y="9786"/>
                </a:cubicBezTo>
                <a:lnTo>
                  <a:pt x="4277" y="9786"/>
                </a:lnTo>
                <a:cubicBezTo>
                  <a:pt x="3981" y="9786"/>
                  <a:pt x="3686" y="9491"/>
                  <a:pt x="3686" y="9212"/>
                </a:cubicBezTo>
                <a:cubicBezTo>
                  <a:pt x="3686" y="6171"/>
                  <a:pt x="6154" y="3703"/>
                  <a:pt x="9195" y="3703"/>
                </a:cubicBezTo>
                <a:close/>
                <a:moveTo>
                  <a:pt x="8622" y="0"/>
                </a:moveTo>
                <a:cubicBezTo>
                  <a:pt x="6519" y="157"/>
                  <a:pt x="4642" y="956"/>
                  <a:pt x="3182" y="2260"/>
                </a:cubicBezTo>
                <a:lnTo>
                  <a:pt x="4416" y="3564"/>
                </a:lnTo>
                <a:cubicBezTo>
                  <a:pt x="4711" y="3772"/>
                  <a:pt x="4711" y="4207"/>
                  <a:pt x="4416" y="4433"/>
                </a:cubicBezTo>
                <a:cubicBezTo>
                  <a:pt x="4346" y="4502"/>
                  <a:pt x="4120" y="4572"/>
                  <a:pt x="3981" y="4572"/>
                </a:cubicBezTo>
                <a:cubicBezTo>
                  <a:pt x="3842" y="4572"/>
                  <a:pt x="3686" y="4502"/>
                  <a:pt x="3547" y="4433"/>
                </a:cubicBezTo>
                <a:lnTo>
                  <a:pt x="2312" y="3129"/>
                </a:lnTo>
                <a:cubicBezTo>
                  <a:pt x="1009" y="4572"/>
                  <a:pt x="140" y="6518"/>
                  <a:pt x="70" y="8552"/>
                </a:cubicBezTo>
                <a:lnTo>
                  <a:pt x="1878" y="8552"/>
                </a:lnTo>
                <a:cubicBezTo>
                  <a:pt x="2173" y="8552"/>
                  <a:pt x="2469" y="8847"/>
                  <a:pt x="2469" y="9212"/>
                </a:cubicBezTo>
                <a:cubicBezTo>
                  <a:pt x="2469" y="9491"/>
                  <a:pt x="2173" y="9786"/>
                  <a:pt x="1878" y="9786"/>
                </a:cubicBezTo>
                <a:lnTo>
                  <a:pt x="1" y="9786"/>
                </a:lnTo>
                <a:lnTo>
                  <a:pt x="1" y="12828"/>
                </a:lnTo>
                <a:cubicBezTo>
                  <a:pt x="1" y="13193"/>
                  <a:pt x="296" y="13471"/>
                  <a:pt x="644" y="13471"/>
                </a:cubicBezTo>
                <a:lnTo>
                  <a:pt x="17747" y="13471"/>
                </a:lnTo>
                <a:cubicBezTo>
                  <a:pt x="18112" y="13471"/>
                  <a:pt x="18390" y="13193"/>
                  <a:pt x="18390" y="12828"/>
                </a:cubicBezTo>
                <a:lnTo>
                  <a:pt x="18390" y="9786"/>
                </a:lnTo>
                <a:lnTo>
                  <a:pt x="16513" y="9786"/>
                </a:lnTo>
                <a:cubicBezTo>
                  <a:pt x="16218" y="9786"/>
                  <a:pt x="15939" y="9491"/>
                  <a:pt x="15939" y="9212"/>
                </a:cubicBezTo>
                <a:cubicBezTo>
                  <a:pt x="15939" y="8847"/>
                  <a:pt x="16218" y="8552"/>
                  <a:pt x="16513" y="8552"/>
                </a:cubicBezTo>
                <a:lnTo>
                  <a:pt x="18321" y="8552"/>
                </a:lnTo>
                <a:cubicBezTo>
                  <a:pt x="18251" y="6518"/>
                  <a:pt x="17382" y="4572"/>
                  <a:pt x="16079" y="3129"/>
                </a:cubicBezTo>
                <a:lnTo>
                  <a:pt x="14844" y="4433"/>
                </a:lnTo>
                <a:cubicBezTo>
                  <a:pt x="14705" y="4502"/>
                  <a:pt x="14549" y="4572"/>
                  <a:pt x="14410" y="4572"/>
                </a:cubicBezTo>
                <a:cubicBezTo>
                  <a:pt x="14271" y="4572"/>
                  <a:pt x="14045" y="4502"/>
                  <a:pt x="13975" y="4433"/>
                </a:cubicBezTo>
                <a:cubicBezTo>
                  <a:pt x="13680" y="4207"/>
                  <a:pt x="13680" y="3772"/>
                  <a:pt x="13975" y="3564"/>
                </a:cubicBezTo>
                <a:lnTo>
                  <a:pt x="15209" y="2260"/>
                </a:lnTo>
                <a:cubicBezTo>
                  <a:pt x="13767" y="956"/>
                  <a:pt x="11872" y="157"/>
                  <a:pt x="9769" y="0"/>
                </a:cubicBezTo>
                <a:lnTo>
                  <a:pt x="9769" y="1825"/>
                </a:lnTo>
                <a:cubicBezTo>
                  <a:pt x="9769" y="2173"/>
                  <a:pt x="9560" y="2469"/>
                  <a:pt x="9195" y="2469"/>
                </a:cubicBezTo>
                <a:cubicBezTo>
                  <a:pt x="8830" y="2469"/>
                  <a:pt x="8622" y="2173"/>
                  <a:pt x="8622" y="1825"/>
                </a:cubicBezTo>
                <a:lnTo>
                  <a:pt x="8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9"/>
          <p:cNvSpPr/>
          <p:nvPr/>
        </p:nvSpPr>
        <p:spPr>
          <a:xfrm>
            <a:off x="2502725" y="1243750"/>
            <a:ext cx="459775" cy="364475"/>
          </a:xfrm>
          <a:custGeom>
            <a:rect b="b" l="l" r="r" t="t"/>
            <a:pathLst>
              <a:path extrusionOk="0" h="14579" w="18391">
                <a:moveTo>
                  <a:pt x="14008" y="0"/>
                </a:moveTo>
                <a:cubicBezTo>
                  <a:pt x="13854" y="0"/>
                  <a:pt x="13689" y="57"/>
                  <a:pt x="13541" y="170"/>
                </a:cubicBezTo>
                <a:lnTo>
                  <a:pt x="5858" y="7922"/>
                </a:lnTo>
                <a:lnTo>
                  <a:pt x="209" y="13571"/>
                </a:lnTo>
                <a:cubicBezTo>
                  <a:pt x="1" y="13710"/>
                  <a:pt x="1" y="14005"/>
                  <a:pt x="70" y="14214"/>
                </a:cubicBezTo>
                <a:cubicBezTo>
                  <a:pt x="140" y="14440"/>
                  <a:pt x="366" y="14579"/>
                  <a:pt x="574" y="14579"/>
                </a:cubicBezTo>
                <a:lnTo>
                  <a:pt x="17747" y="14579"/>
                </a:lnTo>
                <a:cubicBezTo>
                  <a:pt x="18112" y="14579"/>
                  <a:pt x="18390" y="14283"/>
                  <a:pt x="18390" y="14005"/>
                </a:cubicBezTo>
                <a:cubicBezTo>
                  <a:pt x="18390" y="13640"/>
                  <a:pt x="18112" y="13345"/>
                  <a:pt x="17747" y="13345"/>
                </a:cubicBezTo>
                <a:lnTo>
                  <a:pt x="9195" y="13345"/>
                </a:lnTo>
                <a:cubicBezTo>
                  <a:pt x="9056" y="11537"/>
                  <a:pt x="8326" y="9729"/>
                  <a:pt x="7092" y="8356"/>
                </a:cubicBezTo>
                <a:lnTo>
                  <a:pt x="14410" y="1039"/>
                </a:lnTo>
                <a:cubicBezTo>
                  <a:pt x="14636" y="813"/>
                  <a:pt x="14636" y="378"/>
                  <a:pt x="14410" y="170"/>
                </a:cubicBezTo>
                <a:cubicBezTo>
                  <a:pt x="14306" y="57"/>
                  <a:pt x="14162" y="0"/>
                  <a:pt x="140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6" name="Google Shape;1826;p49"/>
          <p:cNvGrpSpPr/>
          <p:nvPr/>
        </p:nvGrpSpPr>
        <p:grpSpPr>
          <a:xfrm>
            <a:off x="3221450" y="1927250"/>
            <a:ext cx="503225" cy="459675"/>
            <a:chOff x="3221450" y="1927250"/>
            <a:chExt cx="503225" cy="459675"/>
          </a:xfrm>
        </p:grpSpPr>
        <p:sp>
          <p:nvSpPr>
            <p:cNvPr id="1827" name="Google Shape;1827;p49"/>
            <p:cNvSpPr/>
            <p:nvPr/>
          </p:nvSpPr>
          <p:spPr>
            <a:xfrm>
              <a:off x="3391800" y="2080975"/>
              <a:ext cx="122975" cy="117350"/>
            </a:xfrm>
            <a:custGeom>
              <a:rect b="b" l="l" r="r" t="t"/>
              <a:pathLst>
                <a:path extrusionOk="0" h="4694" w="4919">
                  <a:moveTo>
                    <a:pt x="3250" y="1"/>
                  </a:moveTo>
                  <a:cubicBezTo>
                    <a:pt x="2451" y="1"/>
                    <a:pt x="1669" y="348"/>
                    <a:pt x="1078" y="939"/>
                  </a:cubicBezTo>
                  <a:cubicBezTo>
                    <a:pt x="70" y="1947"/>
                    <a:pt x="0" y="3546"/>
                    <a:pt x="713" y="4694"/>
                  </a:cubicBezTo>
                  <a:lnTo>
                    <a:pt x="4919" y="505"/>
                  </a:lnTo>
                  <a:cubicBezTo>
                    <a:pt x="4415" y="209"/>
                    <a:pt x="3841" y="1"/>
                    <a:pt x="3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9"/>
            <p:cNvSpPr/>
            <p:nvPr/>
          </p:nvSpPr>
          <p:spPr>
            <a:xfrm>
              <a:off x="3431325" y="2115300"/>
              <a:ext cx="123450" cy="115625"/>
            </a:xfrm>
            <a:custGeom>
              <a:rect b="b" l="l" r="r" t="t"/>
              <a:pathLst>
                <a:path extrusionOk="0" h="4625" w="4938">
                  <a:moveTo>
                    <a:pt x="4138" y="1"/>
                  </a:moveTo>
                  <a:lnTo>
                    <a:pt x="1" y="4120"/>
                  </a:lnTo>
                  <a:cubicBezTo>
                    <a:pt x="522" y="4485"/>
                    <a:pt x="1026" y="4624"/>
                    <a:pt x="1669" y="4624"/>
                  </a:cubicBezTo>
                  <a:cubicBezTo>
                    <a:pt x="2469" y="4624"/>
                    <a:pt x="3199" y="4346"/>
                    <a:pt x="3773" y="3755"/>
                  </a:cubicBezTo>
                  <a:cubicBezTo>
                    <a:pt x="4781" y="2747"/>
                    <a:pt x="4937" y="1148"/>
                    <a:pt x="4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9"/>
            <p:cNvSpPr/>
            <p:nvPr/>
          </p:nvSpPr>
          <p:spPr>
            <a:xfrm>
              <a:off x="3221450" y="1927250"/>
              <a:ext cx="503225" cy="459675"/>
            </a:xfrm>
            <a:custGeom>
              <a:rect b="b" l="l" r="r" t="t"/>
              <a:pathLst>
                <a:path extrusionOk="0" h="18387" w="20129">
                  <a:moveTo>
                    <a:pt x="14297" y="4312"/>
                  </a:moveTo>
                  <a:cubicBezTo>
                    <a:pt x="14449" y="4312"/>
                    <a:pt x="14592" y="4368"/>
                    <a:pt x="14705" y="4481"/>
                  </a:cubicBezTo>
                  <a:cubicBezTo>
                    <a:pt x="14914" y="4759"/>
                    <a:pt x="14914" y="5124"/>
                    <a:pt x="14705" y="5350"/>
                  </a:cubicBezTo>
                  <a:lnTo>
                    <a:pt x="13402" y="6654"/>
                  </a:lnTo>
                  <a:cubicBezTo>
                    <a:pt x="14636" y="8322"/>
                    <a:pt x="14479" y="10634"/>
                    <a:pt x="13037" y="12146"/>
                  </a:cubicBezTo>
                  <a:cubicBezTo>
                    <a:pt x="12237" y="12946"/>
                    <a:pt x="11159" y="13380"/>
                    <a:pt x="10064" y="13380"/>
                  </a:cubicBezTo>
                  <a:cubicBezTo>
                    <a:pt x="9126" y="13380"/>
                    <a:pt x="8257" y="13102"/>
                    <a:pt x="7527" y="12511"/>
                  </a:cubicBezTo>
                  <a:lnTo>
                    <a:pt x="6223" y="13815"/>
                  </a:lnTo>
                  <a:cubicBezTo>
                    <a:pt x="6084" y="13971"/>
                    <a:pt x="5945" y="14041"/>
                    <a:pt x="5789" y="14041"/>
                  </a:cubicBezTo>
                  <a:cubicBezTo>
                    <a:pt x="5649" y="14041"/>
                    <a:pt x="5510" y="13971"/>
                    <a:pt x="5354" y="13815"/>
                  </a:cubicBezTo>
                  <a:cubicBezTo>
                    <a:pt x="5145" y="13606"/>
                    <a:pt x="5145" y="13241"/>
                    <a:pt x="5354" y="12946"/>
                  </a:cubicBezTo>
                  <a:lnTo>
                    <a:pt x="6658" y="11642"/>
                  </a:lnTo>
                  <a:cubicBezTo>
                    <a:pt x="5441" y="10060"/>
                    <a:pt x="5580" y="7662"/>
                    <a:pt x="7092" y="6219"/>
                  </a:cubicBezTo>
                  <a:cubicBezTo>
                    <a:pt x="7892" y="5420"/>
                    <a:pt x="8917" y="4985"/>
                    <a:pt x="10064" y="4985"/>
                  </a:cubicBezTo>
                  <a:cubicBezTo>
                    <a:pt x="10933" y="4985"/>
                    <a:pt x="11803" y="5281"/>
                    <a:pt x="12533" y="5785"/>
                  </a:cubicBezTo>
                  <a:lnTo>
                    <a:pt x="13836" y="4481"/>
                  </a:lnTo>
                  <a:cubicBezTo>
                    <a:pt x="13984" y="4368"/>
                    <a:pt x="14145" y="4312"/>
                    <a:pt x="14297" y="4312"/>
                  </a:cubicBezTo>
                  <a:close/>
                  <a:moveTo>
                    <a:pt x="10062" y="1"/>
                  </a:moveTo>
                  <a:cubicBezTo>
                    <a:pt x="7718" y="1"/>
                    <a:pt x="5363" y="892"/>
                    <a:pt x="3546" y="2673"/>
                  </a:cubicBezTo>
                  <a:cubicBezTo>
                    <a:pt x="1" y="6289"/>
                    <a:pt x="1" y="12077"/>
                    <a:pt x="3546" y="15622"/>
                  </a:cubicBezTo>
                  <a:cubicBezTo>
                    <a:pt x="5354" y="17447"/>
                    <a:pt x="7683" y="18386"/>
                    <a:pt x="10064" y="18386"/>
                  </a:cubicBezTo>
                  <a:cubicBezTo>
                    <a:pt x="12393" y="18386"/>
                    <a:pt x="14775" y="17447"/>
                    <a:pt x="16513" y="15622"/>
                  </a:cubicBezTo>
                  <a:cubicBezTo>
                    <a:pt x="20128" y="12077"/>
                    <a:pt x="20128" y="6289"/>
                    <a:pt x="16513" y="2673"/>
                  </a:cubicBezTo>
                  <a:cubicBezTo>
                    <a:pt x="14740" y="892"/>
                    <a:pt x="12407" y="1"/>
                    <a:pt x="10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49"/>
          <p:cNvSpPr/>
          <p:nvPr/>
        </p:nvSpPr>
        <p:spPr>
          <a:xfrm>
            <a:off x="3243175" y="2641950"/>
            <a:ext cx="458025" cy="458025"/>
          </a:xfrm>
          <a:custGeom>
            <a:rect b="b" l="l" r="r" t="t"/>
            <a:pathLst>
              <a:path extrusionOk="0" h="18321" w="18321">
                <a:moveTo>
                  <a:pt x="13975" y="5007"/>
                </a:moveTo>
                <a:cubicBezTo>
                  <a:pt x="14271" y="5007"/>
                  <a:pt x="14566" y="5215"/>
                  <a:pt x="14566" y="5580"/>
                </a:cubicBezTo>
                <a:cubicBezTo>
                  <a:pt x="14566" y="5876"/>
                  <a:pt x="14271" y="6154"/>
                  <a:pt x="13975" y="6154"/>
                </a:cubicBezTo>
                <a:lnTo>
                  <a:pt x="4415" y="6154"/>
                </a:lnTo>
                <a:cubicBezTo>
                  <a:pt x="4050" y="6154"/>
                  <a:pt x="3772" y="5876"/>
                  <a:pt x="3772" y="5580"/>
                </a:cubicBezTo>
                <a:cubicBezTo>
                  <a:pt x="3772" y="5215"/>
                  <a:pt x="4050" y="5007"/>
                  <a:pt x="4415" y="5007"/>
                </a:cubicBezTo>
                <a:close/>
                <a:moveTo>
                  <a:pt x="13975" y="8552"/>
                </a:moveTo>
                <a:cubicBezTo>
                  <a:pt x="14271" y="8552"/>
                  <a:pt x="14566" y="8848"/>
                  <a:pt x="14566" y="9126"/>
                </a:cubicBezTo>
                <a:cubicBezTo>
                  <a:pt x="14566" y="9491"/>
                  <a:pt x="14271" y="9787"/>
                  <a:pt x="13975" y="9787"/>
                </a:cubicBezTo>
                <a:lnTo>
                  <a:pt x="4415" y="9787"/>
                </a:lnTo>
                <a:cubicBezTo>
                  <a:pt x="4050" y="9787"/>
                  <a:pt x="3772" y="9491"/>
                  <a:pt x="3772" y="9126"/>
                </a:cubicBezTo>
                <a:cubicBezTo>
                  <a:pt x="3772" y="8848"/>
                  <a:pt x="4050" y="8552"/>
                  <a:pt x="4415" y="8552"/>
                </a:cubicBezTo>
                <a:close/>
                <a:moveTo>
                  <a:pt x="13975" y="12168"/>
                </a:moveTo>
                <a:cubicBezTo>
                  <a:pt x="14271" y="12168"/>
                  <a:pt x="14566" y="12463"/>
                  <a:pt x="14566" y="12759"/>
                </a:cubicBezTo>
                <a:cubicBezTo>
                  <a:pt x="14566" y="13106"/>
                  <a:pt x="14271" y="13332"/>
                  <a:pt x="13975" y="13332"/>
                </a:cubicBezTo>
                <a:lnTo>
                  <a:pt x="4415" y="13332"/>
                </a:lnTo>
                <a:cubicBezTo>
                  <a:pt x="4050" y="13332"/>
                  <a:pt x="3772" y="13106"/>
                  <a:pt x="3772" y="12759"/>
                </a:cubicBezTo>
                <a:cubicBezTo>
                  <a:pt x="3772" y="12463"/>
                  <a:pt x="4050" y="12168"/>
                  <a:pt x="4415" y="12168"/>
                </a:cubicBezTo>
                <a:close/>
                <a:moveTo>
                  <a:pt x="9195" y="1"/>
                </a:moveTo>
                <a:cubicBezTo>
                  <a:pt x="4137" y="1"/>
                  <a:pt x="1" y="4138"/>
                  <a:pt x="1" y="9126"/>
                </a:cubicBezTo>
                <a:cubicBezTo>
                  <a:pt x="1" y="14201"/>
                  <a:pt x="4137" y="18321"/>
                  <a:pt x="9195" y="18321"/>
                </a:cubicBezTo>
                <a:cubicBezTo>
                  <a:pt x="14271" y="18321"/>
                  <a:pt x="18321" y="14201"/>
                  <a:pt x="18321" y="9126"/>
                </a:cubicBezTo>
                <a:cubicBezTo>
                  <a:pt x="18321" y="4138"/>
                  <a:pt x="14271" y="1"/>
                  <a:pt x="9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49"/>
          <p:cNvGrpSpPr/>
          <p:nvPr/>
        </p:nvGrpSpPr>
        <p:grpSpPr>
          <a:xfrm>
            <a:off x="3277500" y="3355450"/>
            <a:ext cx="389375" cy="459775"/>
            <a:chOff x="3277500" y="3355450"/>
            <a:chExt cx="389375" cy="459775"/>
          </a:xfrm>
        </p:grpSpPr>
        <p:sp>
          <p:nvSpPr>
            <p:cNvPr id="1832" name="Google Shape;1832;p49"/>
            <p:cNvSpPr/>
            <p:nvPr/>
          </p:nvSpPr>
          <p:spPr>
            <a:xfrm>
              <a:off x="3368325" y="3664850"/>
              <a:ext cx="28700" cy="30875"/>
            </a:xfrm>
            <a:custGeom>
              <a:rect b="b" l="l" r="r" t="t"/>
              <a:pathLst>
                <a:path extrusionOk="0" h="1235" w="1148">
                  <a:moveTo>
                    <a:pt x="574" y="0"/>
                  </a:moveTo>
                  <a:cubicBezTo>
                    <a:pt x="279" y="0"/>
                    <a:pt x="0" y="296"/>
                    <a:pt x="0" y="661"/>
                  </a:cubicBezTo>
                  <a:cubicBezTo>
                    <a:pt x="0" y="956"/>
                    <a:pt x="279" y="1235"/>
                    <a:pt x="574" y="1235"/>
                  </a:cubicBezTo>
                  <a:cubicBezTo>
                    <a:pt x="939" y="1235"/>
                    <a:pt x="1148" y="956"/>
                    <a:pt x="1148" y="661"/>
                  </a:cubicBezTo>
                  <a:cubicBezTo>
                    <a:pt x="1148" y="296"/>
                    <a:pt x="939" y="0"/>
                    <a:pt x="5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9"/>
            <p:cNvSpPr/>
            <p:nvPr/>
          </p:nvSpPr>
          <p:spPr>
            <a:xfrm>
              <a:off x="3397000" y="3355450"/>
              <a:ext cx="150375" cy="61750"/>
            </a:xfrm>
            <a:custGeom>
              <a:rect b="b" l="l" r="r" t="t"/>
              <a:pathLst>
                <a:path extrusionOk="0" h="2470" w="6015">
                  <a:moveTo>
                    <a:pt x="661" y="1"/>
                  </a:moveTo>
                  <a:cubicBezTo>
                    <a:pt x="296" y="1"/>
                    <a:pt x="1" y="296"/>
                    <a:pt x="1" y="644"/>
                  </a:cubicBezTo>
                  <a:lnTo>
                    <a:pt x="1" y="1809"/>
                  </a:lnTo>
                  <a:cubicBezTo>
                    <a:pt x="1" y="2174"/>
                    <a:pt x="296" y="2469"/>
                    <a:pt x="661" y="2469"/>
                  </a:cubicBezTo>
                  <a:lnTo>
                    <a:pt x="5441" y="2469"/>
                  </a:lnTo>
                  <a:cubicBezTo>
                    <a:pt x="5719" y="2469"/>
                    <a:pt x="6015" y="2174"/>
                    <a:pt x="6015" y="1809"/>
                  </a:cubicBezTo>
                  <a:lnTo>
                    <a:pt x="6015" y="644"/>
                  </a:lnTo>
                  <a:cubicBezTo>
                    <a:pt x="6015" y="296"/>
                    <a:pt x="5719" y="1"/>
                    <a:pt x="5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9"/>
            <p:cNvSpPr/>
            <p:nvPr/>
          </p:nvSpPr>
          <p:spPr>
            <a:xfrm>
              <a:off x="3277500" y="3375450"/>
              <a:ext cx="389375" cy="439775"/>
            </a:xfrm>
            <a:custGeom>
              <a:rect b="b" l="l" r="r" t="t"/>
              <a:pathLst>
                <a:path extrusionOk="0" h="17591" w="15575">
                  <a:moveTo>
                    <a:pt x="12602" y="5649"/>
                  </a:moveTo>
                  <a:cubicBezTo>
                    <a:pt x="12898" y="5649"/>
                    <a:pt x="13193" y="5858"/>
                    <a:pt x="13193" y="6223"/>
                  </a:cubicBezTo>
                  <a:cubicBezTo>
                    <a:pt x="13193" y="6519"/>
                    <a:pt x="12898" y="6797"/>
                    <a:pt x="12602" y="6797"/>
                  </a:cubicBezTo>
                  <a:lnTo>
                    <a:pt x="7822" y="6797"/>
                  </a:lnTo>
                  <a:cubicBezTo>
                    <a:pt x="7457" y="6797"/>
                    <a:pt x="7179" y="6519"/>
                    <a:pt x="7179" y="6223"/>
                  </a:cubicBezTo>
                  <a:cubicBezTo>
                    <a:pt x="7179" y="5858"/>
                    <a:pt x="7457" y="5649"/>
                    <a:pt x="7822" y="5649"/>
                  </a:cubicBezTo>
                  <a:close/>
                  <a:moveTo>
                    <a:pt x="5409" y="4415"/>
                  </a:moveTo>
                  <a:cubicBezTo>
                    <a:pt x="5563" y="4415"/>
                    <a:pt x="5728" y="4485"/>
                    <a:pt x="5876" y="4624"/>
                  </a:cubicBezTo>
                  <a:cubicBezTo>
                    <a:pt x="6084" y="4850"/>
                    <a:pt x="6084" y="5215"/>
                    <a:pt x="5876" y="5423"/>
                  </a:cubicBezTo>
                  <a:lnTo>
                    <a:pt x="5076" y="6223"/>
                  </a:lnTo>
                  <a:lnTo>
                    <a:pt x="5876" y="7023"/>
                  </a:lnTo>
                  <a:cubicBezTo>
                    <a:pt x="6084" y="7231"/>
                    <a:pt x="6084" y="7596"/>
                    <a:pt x="5876" y="7822"/>
                  </a:cubicBezTo>
                  <a:cubicBezTo>
                    <a:pt x="5719" y="7961"/>
                    <a:pt x="5580" y="8031"/>
                    <a:pt x="5441" y="8031"/>
                  </a:cubicBezTo>
                  <a:cubicBezTo>
                    <a:pt x="5285" y="8031"/>
                    <a:pt x="5076" y="7961"/>
                    <a:pt x="5007" y="7822"/>
                  </a:cubicBezTo>
                  <a:lnTo>
                    <a:pt x="4207" y="7092"/>
                  </a:lnTo>
                  <a:lnTo>
                    <a:pt x="3407" y="7822"/>
                  </a:lnTo>
                  <a:cubicBezTo>
                    <a:pt x="3338" y="7961"/>
                    <a:pt x="3199" y="8031"/>
                    <a:pt x="3042" y="8031"/>
                  </a:cubicBezTo>
                  <a:cubicBezTo>
                    <a:pt x="2834" y="8031"/>
                    <a:pt x="2677" y="7961"/>
                    <a:pt x="2608" y="7822"/>
                  </a:cubicBezTo>
                  <a:cubicBezTo>
                    <a:pt x="2399" y="7596"/>
                    <a:pt x="2399" y="7231"/>
                    <a:pt x="2608" y="7023"/>
                  </a:cubicBezTo>
                  <a:lnTo>
                    <a:pt x="3338" y="6223"/>
                  </a:lnTo>
                  <a:lnTo>
                    <a:pt x="2608" y="5423"/>
                  </a:lnTo>
                  <a:cubicBezTo>
                    <a:pt x="2399" y="5215"/>
                    <a:pt x="2399" y="4850"/>
                    <a:pt x="2608" y="4624"/>
                  </a:cubicBezTo>
                  <a:cubicBezTo>
                    <a:pt x="2721" y="4485"/>
                    <a:pt x="2869" y="4415"/>
                    <a:pt x="3014" y="4415"/>
                  </a:cubicBezTo>
                  <a:cubicBezTo>
                    <a:pt x="3160" y="4415"/>
                    <a:pt x="3303" y="4485"/>
                    <a:pt x="3407" y="4624"/>
                  </a:cubicBezTo>
                  <a:lnTo>
                    <a:pt x="4207" y="5354"/>
                  </a:lnTo>
                  <a:lnTo>
                    <a:pt x="5007" y="4624"/>
                  </a:lnTo>
                  <a:cubicBezTo>
                    <a:pt x="5111" y="4485"/>
                    <a:pt x="5254" y="4415"/>
                    <a:pt x="5409" y="4415"/>
                  </a:cubicBezTo>
                  <a:close/>
                  <a:moveTo>
                    <a:pt x="12602" y="11576"/>
                  </a:moveTo>
                  <a:cubicBezTo>
                    <a:pt x="12898" y="11576"/>
                    <a:pt x="13193" y="11872"/>
                    <a:pt x="13193" y="12237"/>
                  </a:cubicBezTo>
                  <a:cubicBezTo>
                    <a:pt x="13193" y="12532"/>
                    <a:pt x="12898" y="12811"/>
                    <a:pt x="12602" y="12811"/>
                  </a:cubicBezTo>
                  <a:lnTo>
                    <a:pt x="7822" y="12811"/>
                  </a:lnTo>
                  <a:cubicBezTo>
                    <a:pt x="7457" y="12811"/>
                    <a:pt x="7179" y="12532"/>
                    <a:pt x="7179" y="12237"/>
                  </a:cubicBezTo>
                  <a:cubicBezTo>
                    <a:pt x="7179" y="11872"/>
                    <a:pt x="7457" y="11576"/>
                    <a:pt x="7822" y="11576"/>
                  </a:cubicBezTo>
                  <a:close/>
                  <a:moveTo>
                    <a:pt x="4207" y="10429"/>
                  </a:moveTo>
                  <a:cubicBezTo>
                    <a:pt x="5215" y="10429"/>
                    <a:pt x="6015" y="11229"/>
                    <a:pt x="6015" y="12237"/>
                  </a:cubicBezTo>
                  <a:cubicBezTo>
                    <a:pt x="6015" y="13176"/>
                    <a:pt x="5215" y="13975"/>
                    <a:pt x="4207" y="13975"/>
                  </a:cubicBezTo>
                  <a:cubicBezTo>
                    <a:pt x="3199" y="13975"/>
                    <a:pt x="2399" y="13176"/>
                    <a:pt x="2399" y="12237"/>
                  </a:cubicBezTo>
                  <a:cubicBezTo>
                    <a:pt x="2399" y="11229"/>
                    <a:pt x="3199" y="10429"/>
                    <a:pt x="4207" y="10429"/>
                  </a:cubicBezTo>
                  <a:close/>
                  <a:moveTo>
                    <a:pt x="661" y="1"/>
                  </a:moveTo>
                  <a:cubicBezTo>
                    <a:pt x="296" y="1"/>
                    <a:pt x="1" y="279"/>
                    <a:pt x="1" y="644"/>
                  </a:cubicBezTo>
                  <a:lnTo>
                    <a:pt x="1" y="17017"/>
                  </a:lnTo>
                  <a:cubicBezTo>
                    <a:pt x="1" y="17312"/>
                    <a:pt x="296" y="17590"/>
                    <a:pt x="661" y="17590"/>
                  </a:cubicBezTo>
                  <a:lnTo>
                    <a:pt x="15001" y="17590"/>
                  </a:lnTo>
                  <a:cubicBezTo>
                    <a:pt x="15366" y="17590"/>
                    <a:pt x="15574" y="17312"/>
                    <a:pt x="15574" y="17017"/>
                  </a:cubicBezTo>
                  <a:lnTo>
                    <a:pt x="15574" y="644"/>
                  </a:lnTo>
                  <a:cubicBezTo>
                    <a:pt x="15574" y="279"/>
                    <a:pt x="15366" y="1"/>
                    <a:pt x="15001" y="1"/>
                  </a:cubicBezTo>
                  <a:lnTo>
                    <a:pt x="12029" y="1"/>
                  </a:lnTo>
                  <a:lnTo>
                    <a:pt x="12029" y="1808"/>
                  </a:lnTo>
                  <a:cubicBezTo>
                    <a:pt x="12029" y="2173"/>
                    <a:pt x="11733" y="2451"/>
                    <a:pt x="11368" y="2451"/>
                  </a:cubicBezTo>
                  <a:lnTo>
                    <a:pt x="4207" y="2451"/>
                  </a:lnTo>
                  <a:cubicBezTo>
                    <a:pt x="3912" y="2451"/>
                    <a:pt x="3633" y="2173"/>
                    <a:pt x="3633" y="1808"/>
                  </a:cubicBezTo>
                  <a:lnTo>
                    <a:pt x="36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49"/>
          <p:cNvGrpSpPr/>
          <p:nvPr/>
        </p:nvGrpSpPr>
        <p:grpSpPr>
          <a:xfrm>
            <a:off x="3243175" y="4070700"/>
            <a:ext cx="458025" cy="459750"/>
            <a:chOff x="3243175" y="4070700"/>
            <a:chExt cx="458025" cy="459750"/>
          </a:xfrm>
        </p:grpSpPr>
        <p:sp>
          <p:nvSpPr>
            <p:cNvPr id="1836" name="Google Shape;1836;p49"/>
            <p:cNvSpPr/>
            <p:nvPr/>
          </p:nvSpPr>
          <p:spPr>
            <a:xfrm>
              <a:off x="3493025" y="4070700"/>
              <a:ext cx="208175" cy="209900"/>
            </a:xfrm>
            <a:custGeom>
              <a:rect b="b" l="l" r="r" t="t"/>
              <a:pathLst>
                <a:path extrusionOk="0" h="8396" w="8327">
                  <a:moveTo>
                    <a:pt x="574" y="1"/>
                  </a:moveTo>
                  <a:cubicBezTo>
                    <a:pt x="227" y="1"/>
                    <a:pt x="1" y="279"/>
                    <a:pt x="1" y="574"/>
                  </a:cubicBezTo>
                  <a:lnTo>
                    <a:pt x="1" y="7822"/>
                  </a:lnTo>
                  <a:cubicBezTo>
                    <a:pt x="1" y="8100"/>
                    <a:pt x="227" y="8396"/>
                    <a:pt x="574" y="8396"/>
                  </a:cubicBezTo>
                  <a:lnTo>
                    <a:pt x="7753" y="8396"/>
                  </a:lnTo>
                  <a:cubicBezTo>
                    <a:pt x="8118" y="8396"/>
                    <a:pt x="8327" y="8100"/>
                    <a:pt x="8327" y="7822"/>
                  </a:cubicBezTo>
                  <a:cubicBezTo>
                    <a:pt x="8327" y="3477"/>
                    <a:pt x="4850"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9"/>
            <p:cNvSpPr/>
            <p:nvPr/>
          </p:nvSpPr>
          <p:spPr>
            <a:xfrm>
              <a:off x="3243175" y="4141100"/>
              <a:ext cx="389375" cy="389350"/>
            </a:xfrm>
            <a:custGeom>
              <a:rect b="b" l="l" r="r" t="t"/>
              <a:pathLst>
                <a:path extrusionOk="0" h="15574" w="15575">
                  <a:moveTo>
                    <a:pt x="7753" y="0"/>
                  </a:moveTo>
                  <a:cubicBezTo>
                    <a:pt x="3477" y="0"/>
                    <a:pt x="1" y="3477"/>
                    <a:pt x="1" y="7752"/>
                  </a:cubicBezTo>
                  <a:cubicBezTo>
                    <a:pt x="1" y="12028"/>
                    <a:pt x="3477" y="15574"/>
                    <a:pt x="7753" y="15574"/>
                  </a:cubicBezTo>
                  <a:cubicBezTo>
                    <a:pt x="12098" y="15574"/>
                    <a:pt x="15574" y="12028"/>
                    <a:pt x="15574" y="7752"/>
                  </a:cubicBezTo>
                  <a:cubicBezTo>
                    <a:pt x="15574" y="7457"/>
                    <a:pt x="15279" y="7179"/>
                    <a:pt x="15001" y="7179"/>
                  </a:cubicBezTo>
                  <a:lnTo>
                    <a:pt x="8396" y="7179"/>
                  </a:lnTo>
                  <a:lnTo>
                    <a:pt x="8396" y="591"/>
                  </a:lnTo>
                  <a:cubicBezTo>
                    <a:pt x="8396" y="226"/>
                    <a:pt x="8118" y="0"/>
                    <a:pt x="77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8" name="Google Shape;1838;p49"/>
          <p:cNvSpPr/>
          <p:nvPr/>
        </p:nvSpPr>
        <p:spPr>
          <a:xfrm>
            <a:off x="3248825" y="1186275"/>
            <a:ext cx="448900" cy="460200"/>
          </a:xfrm>
          <a:custGeom>
            <a:rect b="b" l="l" r="r" t="t"/>
            <a:pathLst>
              <a:path extrusionOk="0" h="18408" w="17956">
                <a:moveTo>
                  <a:pt x="6798" y="2603"/>
                </a:moveTo>
                <a:cubicBezTo>
                  <a:pt x="6964" y="2603"/>
                  <a:pt x="7120" y="2676"/>
                  <a:pt x="7231" y="2834"/>
                </a:cubicBezTo>
                <a:cubicBezTo>
                  <a:pt x="7457" y="3042"/>
                  <a:pt x="7388" y="3477"/>
                  <a:pt x="7162" y="3703"/>
                </a:cubicBezTo>
                <a:lnTo>
                  <a:pt x="5928" y="4711"/>
                </a:lnTo>
                <a:lnTo>
                  <a:pt x="5928" y="6014"/>
                </a:lnTo>
                <a:cubicBezTo>
                  <a:pt x="5928" y="6310"/>
                  <a:pt x="5719" y="6588"/>
                  <a:pt x="5354" y="6588"/>
                </a:cubicBezTo>
                <a:cubicBezTo>
                  <a:pt x="5059" y="6588"/>
                  <a:pt x="4780" y="6310"/>
                  <a:pt x="4780" y="6014"/>
                </a:cubicBezTo>
                <a:lnTo>
                  <a:pt x="4780" y="4711"/>
                </a:lnTo>
                <a:lnTo>
                  <a:pt x="3546" y="3703"/>
                </a:lnTo>
                <a:cubicBezTo>
                  <a:pt x="3320" y="3477"/>
                  <a:pt x="3320" y="3042"/>
                  <a:pt x="3546" y="2834"/>
                </a:cubicBezTo>
                <a:cubicBezTo>
                  <a:pt x="3658" y="2676"/>
                  <a:pt x="3813" y="2603"/>
                  <a:pt x="3969" y="2603"/>
                </a:cubicBezTo>
                <a:cubicBezTo>
                  <a:pt x="4105" y="2603"/>
                  <a:pt x="4241" y="2659"/>
                  <a:pt x="4346" y="2764"/>
                </a:cubicBezTo>
                <a:lnTo>
                  <a:pt x="5354" y="3633"/>
                </a:lnTo>
                <a:lnTo>
                  <a:pt x="6362" y="2764"/>
                </a:lnTo>
                <a:cubicBezTo>
                  <a:pt x="6500" y="2659"/>
                  <a:pt x="6653" y="2603"/>
                  <a:pt x="6798" y="2603"/>
                </a:cubicBezTo>
                <a:close/>
                <a:moveTo>
                  <a:pt x="11368" y="2834"/>
                </a:moveTo>
                <a:cubicBezTo>
                  <a:pt x="11646" y="2834"/>
                  <a:pt x="11942" y="3112"/>
                  <a:pt x="11942" y="3407"/>
                </a:cubicBezTo>
                <a:cubicBezTo>
                  <a:pt x="11942" y="5076"/>
                  <a:pt x="13315" y="6379"/>
                  <a:pt x="14914" y="6379"/>
                </a:cubicBezTo>
                <a:cubicBezTo>
                  <a:pt x="15279" y="6379"/>
                  <a:pt x="15557" y="6675"/>
                  <a:pt x="15557" y="7023"/>
                </a:cubicBezTo>
                <a:cubicBezTo>
                  <a:pt x="15557" y="7318"/>
                  <a:pt x="15279" y="7614"/>
                  <a:pt x="14914" y="7614"/>
                </a:cubicBezTo>
                <a:cubicBezTo>
                  <a:pt x="12602" y="7614"/>
                  <a:pt x="10777" y="5719"/>
                  <a:pt x="10777" y="3407"/>
                </a:cubicBezTo>
                <a:cubicBezTo>
                  <a:pt x="10777" y="3112"/>
                  <a:pt x="11003" y="2834"/>
                  <a:pt x="11368" y="2834"/>
                </a:cubicBezTo>
                <a:close/>
                <a:moveTo>
                  <a:pt x="14731" y="11424"/>
                </a:moveTo>
                <a:cubicBezTo>
                  <a:pt x="14875" y="11424"/>
                  <a:pt x="15018" y="11481"/>
                  <a:pt x="15122" y="11594"/>
                </a:cubicBezTo>
                <a:cubicBezTo>
                  <a:pt x="15418" y="11802"/>
                  <a:pt x="15418" y="12167"/>
                  <a:pt x="15122" y="12393"/>
                </a:cubicBezTo>
                <a:lnTo>
                  <a:pt x="14410" y="13193"/>
                </a:lnTo>
                <a:lnTo>
                  <a:pt x="15122" y="13975"/>
                </a:lnTo>
                <a:cubicBezTo>
                  <a:pt x="15418" y="14201"/>
                  <a:pt x="15418" y="14566"/>
                  <a:pt x="15122" y="14775"/>
                </a:cubicBezTo>
                <a:cubicBezTo>
                  <a:pt x="15053" y="14931"/>
                  <a:pt x="14914" y="15001"/>
                  <a:pt x="14775" y="15001"/>
                </a:cubicBezTo>
                <a:cubicBezTo>
                  <a:pt x="14618" y="15001"/>
                  <a:pt x="14410" y="14931"/>
                  <a:pt x="14340" y="14775"/>
                </a:cubicBezTo>
                <a:lnTo>
                  <a:pt x="13541" y="14062"/>
                </a:lnTo>
                <a:lnTo>
                  <a:pt x="12741" y="14775"/>
                </a:lnTo>
                <a:cubicBezTo>
                  <a:pt x="12672" y="14931"/>
                  <a:pt x="12515" y="15001"/>
                  <a:pt x="12376" y="15001"/>
                </a:cubicBezTo>
                <a:cubicBezTo>
                  <a:pt x="12168" y="15001"/>
                  <a:pt x="12011" y="14931"/>
                  <a:pt x="11942" y="14775"/>
                </a:cubicBezTo>
                <a:cubicBezTo>
                  <a:pt x="11733" y="14566"/>
                  <a:pt x="11733" y="14201"/>
                  <a:pt x="11942" y="13975"/>
                </a:cubicBezTo>
                <a:lnTo>
                  <a:pt x="12672" y="13193"/>
                </a:lnTo>
                <a:lnTo>
                  <a:pt x="11942" y="12393"/>
                </a:lnTo>
                <a:cubicBezTo>
                  <a:pt x="11733" y="12167"/>
                  <a:pt x="11733" y="11802"/>
                  <a:pt x="11942" y="11594"/>
                </a:cubicBezTo>
                <a:cubicBezTo>
                  <a:pt x="12055" y="11481"/>
                  <a:pt x="12198" y="11424"/>
                  <a:pt x="12341" y="11424"/>
                </a:cubicBezTo>
                <a:cubicBezTo>
                  <a:pt x="12485" y="11424"/>
                  <a:pt x="12628" y="11481"/>
                  <a:pt x="12741" y="11594"/>
                </a:cubicBezTo>
                <a:lnTo>
                  <a:pt x="13541" y="12324"/>
                </a:lnTo>
                <a:lnTo>
                  <a:pt x="14340" y="11594"/>
                </a:lnTo>
                <a:cubicBezTo>
                  <a:pt x="14445" y="11481"/>
                  <a:pt x="14588" y="11424"/>
                  <a:pt x="14731" y="11424"/>
                </a:cubicBezTo>
                <a:close/>
                <a:moveTo>
                  <a:pt x="2955" y="11229"/>
                </a:moveTo>
                <a:cubicBezTo>
                  <a:pt x="5285" y="11229"/>
                  <a:pt x="7162" y="13106"/>
                  <a:pt x="7162" y="15366"/>
                </a:cubicBezTo>
                <a:cubicBezTo>
                  <a:pt x="7162" y="15713"/>
                  <a:pt x="6866" y="16009"/>
                  <a:pt x="6588" y="16009"/>
                </a:cubicBezTo>
                <a:cubicBezTo>
                  <a:pt x="6223" y="16009"/>
                  <a:pt x="5928" y="15713"/>
                  <a:pt x="5928" y="15366"/>
                </a:cubicBezTo>
                <a:cubicBezTo>
                  <a:pt x="5928" y="13767"/>
                  <a:pt x="4624" y="12393"/>
                  <a:pt x="2955" y="12393"/>
                </a:cubicBezTo>
                <a:cubicBezTo>
                  <a:pt x="2608" y="12393"/>
                  <a:pt x="2382" y="12098"/>
                  <a:pt x="2382" y="11802"/>
                </a:cubicBezTo>
                <a:cubicBezTo>
                  <a:pt x="2382" y="11455"/>
                  <a:pt x="2608" y="11229"/>
                  <a:pt x="2955" y="11229"/>
                </a:cubicBezTo>
                <a:close/>
                <a:moveTo>
                  <a:pt x="8969" y="2834"/>
                </a:moveTo>
                <a:cubicBezTo>
                  <a:pt x="9265" y="2834"/>
                  <a:pt x="9560" y="3112"/>
                  <a:pt x="9560" y="3407"/>
                </a:cubicBezTo>
                <a:lnTo>
                  <a:pt x="9560" y="8761"/>
                </a:lnTo>
                <a:lnTo>
                  <a:pt x="14914" y="8761"/>
                </a:lnTo>
                <a:cubicBezTo>
                  <a:pt x="15279" y="8761"/>
                  <a:pt x="15557" y="9056"/>
                  <a:pt x="15557" y="9421"/>
                </a:cubicBezTo>
                <a:cubicBezTo>
                  <a:pt x="15557" y="9717"/>
                  <a:pt x="15279" y="9995"/>
                  <a:pt x="14914" y="9995"/>
                </a:cubicBezTo>
                <a:lnTo>
                  <a:pt x="9560" y="9995"/>
                </a:lnTo>
                <a:lnTo>
                  <a:pt x="9560" y="15366"/>
                </a:lnTo>
                <a:cubicBezTo>
                  <a:pt x="9560" y="15713"/>
                  <a:pt x="9265" y="16009"/>
                  <a:pt x="8969" y="16009"/>
                </a:cubicBezTo>
                <a:cubicBezTo>
                  <a:pt x="8604" y="16009"/>
                  <a:pt x="8326" y="15713"/>
                  <a:pt x="8326" y="15366"/>
                </a:cubicBezTo>
                <a:lnTo>
                  <a:pt x="8326" y="9995"/>
                </a:lnTo>
                <a:lnTo>
                  <a:pt x="2955" y="9995"/>
                </a:lnTo>
                <a:cubicBezTo>
                  <a:pt x="2608" y="9995"/>
                  <a:pt x="2382" y="9717"/>
                  <a:pt x="2382" y="9421"/>
                </a:cubicBezTo>
                <a:cubicBezTo>
                  <a:pt x="2382" y="9056"/>
                  <a:pt x="2608" y="8761"/>
                  <a:pt x="2955" y="8761"/>
                </a:cubicBezTo>
                <a:lnTo>
                  <a:pt x="8326" y="8761"/>
                </a:lnTo>
                <a:lnTo>
                  <a:pt x="8326" y="3407"/>
                </a:lnTo>
                <a:cubicBezTo>
                  <a:pt x="8326" y="3112"/>
                  <a:pt x="8604" y="2834"/>
                  <a:pt x="8969" y="2834"/>
                </a:cubicBezTo>
                <a:close/>
                <a:moveTo>
                  <a:pt x="574" y="1"/>
                </a:moveTo>
                <a:cubicBezTo>
                  <a:pt x="209" y="1"/>
                  <a:pt x="1" y="296"/>
                  <a:pt x="1" y="591"/>
                </a:cubicBezTo>
                <a:lnTo>
                  <a:pt x="1" y="17816"/>
                </a:lnTo>
                <a:cubicBezTo>
                  <a:pt x="1" y="18112"/>
                  <a:pt x="209" y="18407"/>
                  <a:pt x="574" y="18407"/>
                </a:cubicBezTo>
                <a:lnTo>
                  <a:pt x="17295" y="18407"/>
                </a:lnTo>
                <a:cubicBezTo>
                  <a:pt x="17660" y="18407"/>
                  <a:pt x="17956" y="18112"/>
                  <a:pt x="17956" y="17816"/>
                </a:cubicBezTo>
                <a:lnTo>
                  <a:pt x="17956" y="591"/>
                </a:lnTo>
                <a:cubicBezTo>
                  <a:pt x="17956" y="296"/>
                  <a:pt x="17660" y="1"/>
                  <a:pt x="17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9"/>
          <p:cNvSpPr/>
          <p:nvPr/>
        </p:nvSpPr>
        <p:spPr>
          <a:xfrm>
            <a:off x="3983625" y="1926725"/>
            <a:ext cx="458025" cy="460200"/>
          </a:xfrm>
          <a:custGeom>
            <a:rect b="b" l="l" r="r" t="t"/>
            <a:pathLst>
              <a:path extrusionOk="0" h="18408" w="18321">
                <a:moveTo>
                  <a:pt x="13975" y="6605"/>
                </a:moveTo>
                <a:cubicBezTo>
                  <a:pt x="14271" y="6605"/>
                  <a:pt x="14566" y="6883"/>
                  <a:pt x="14566" y="7179"/>
                </a:cubicBezTo>
                <a:cubicBezTo>
                  <a:pt x="14566" y="7544"/>
                  <a:pt x="14271" y="7752"/>
                  <a:pt x="13975" y="7752"/>
                </a:cubicBezTo>
                <a:lnTo>
                  <a:pt x="4346" y="7752"/>
                </a:lnTo>
                <a:cubicBezTo>
                  <a:pt x="4068" y="7752"/>
                  <a:pt x="3772" y="7544"/>
                  <a:pt x="3772" y="7179"/>
                </a:cubicBezTo>
                <a:cubicBezTo>
                  <a:pt x="3772" y="6883"/>
                  <a:pt x="4068" y="6605"/>
                  <a:pt x="4346" y="6605"/>
                </a:cubicBezTo>
                <a:close/>
                <a:moveTo>
                  <a:pt x="13975" y="10220"/>
                </a:moveTo>
                <a:cubicBezTo>
                  <a:pt x="14271" y="10220"/>
                  <a:pt x="14566" y="10429"/>
                  <a:pt x="14566" y="10794"/>
                </a:cubicBezTo>
                <a:cubicBezTo>
                  <a:pt x="14566" y="11090"/>
                  <a:pt x="14271" y="11385"/>
                  <a:pt x="13975" y="11385"/>
                </a:cubicBezTo>
                <a:lnTo>
                  <a:pt x="4346" y="11385"/>
                </a:lnTo>
                <a:cubicBezTo>
                  <a:pt x="4068" y="11385"/>
                  <a:pt x="3772" y="11090"/>
                  <a:pt x="3772" y="10794"/>
                </a:cubicBezTo>
                <a:cubicBezTo>
                  <a:pt x="3772" y="10429"/>
                  <a:pt x="4068" y="10220"/>
                  <a:pt x="4346" y="10220"/>
                </a:cubicBezTo>
                <a:close/>
                <a:moveTo>
                  <a:pt x="9126" y="0"/>
                </a:moveTo>
                <a:cubicBezTo>
                  <a:pt x="4137" y="0"/>
                  <a:pt x="0" y="4137"/>
                  <a:pt x="0" y="9212"/>
                </a:cubicBezTo>
                <a:cubicBezTo>
                  <a:pt x="0" y="14270"/>
                  <a:pt x="4137" y="18407"/>
                  <a:pt x="9126" y="18407"/>
                </a:cubicBezTo>
                <a:cubicBezTo>
                  <a:pt x="14201" y="18407"/>
                  <a:pt x="18320" y="14270"/>
                  <a:pt x="18320" y="9212"/>
                </a:cubicBezTo>
                <a:cubicBezTo>
                  <a:pt x="18320" y="4137"/>
                  <a:pt x="14201" y="0"/>
                  <a:pt x="9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9"/>
          <p:cNvSpPr/>
          <p:nvPr/>
        </p:nvSpPr>
        <p:spPr>
          <a:xfrm>
            <a:off x="3983625" y="2641950"/>
            <a:ext cx="458025" cy="458025"/>
          </a:xfrm>
          <a:custGeom>
            <a:rect b="b" l="l" r="r" t="t"/>
            <a:pathLst>
              <a:path extrusionOk="0" h="18321" w="18321">
                <a:moveTo>
                  <a:pt x="11046" y="4155"/>
                </a:moveTo>
                <a:cubicBezTo>
                  <a:pt x="11233" y="4155"/>
                  <a:pt x="11430" y="4247"/>
                  <a:pt x="11524" y="4416"/>
                </a:cubicBezTo>
                <a:cubicBezTo>
                  <a:pt x="11733" y="4711"/>
                  <a:pt x="11663" y="5076"/>
                  <a:pt x="11368" y="5215"/>
                </a:cubicBezTo>
                <a:lnTo>
                  <a:pt x="5441" y="9126"/>
                </a:lnTo>
                <a:lnTo>
                  <a:pt x="11368" y="13106"/>
                </a:lnTo>
                <a:cubicBezTo>
                  <a:pt x="11663" y="13263"/>
                  <a:pt x="11733" y="13628"/>
                  <a:pt x="11524" y="13906"/>
                </a:cubicBezTo>
                <a:cubicBezTo>
                  <a:pt x="11455" y="14062"/>
                  <a:pt x="11229" y="14201"/>
                  <a:pt x="11020" y="14201"/>
                </a:cubicBezTo>
                <a:cubicBezTo>
                  <a:pt x="10933" y="14201"/>
                  <a:pt x="10794" y="14132"/>
                  <a:pt x="10725" y="14062"/>
                </a:cubicBezTo>
                <a:lnTo>
                  <a:pt x="4068" y="9630"/>
                </a:lnTo>
                <a:cubicBezTo>
                  <a:pt x="3842" y="9561"/>
                  <a:pt x="3772" y="9352"/>
                  <a:pt x="3772" y="9126"/>
                </a:cubicBezTo>
                <a:cubicBezTo>
                  <a:pt x="3772" y="8987"/>
                  <a:pt x="3842" y="8761"/>
                  <a:pt x="4068" y="8692"/>
                </a:cubicBezTo>
                <a:lnTo>
                  <a:pt x="10725" y="4277"/>
                </a:lnTo>
                <a:cubicBezTo>
                  <a:pt x="10807" y="4194"/>
                  <a:pt x="10925" y="4155"/>
                  <a:pt x="11046" y="4155"/>
                </a:cubicBezTo>
                <a:close/>
                <a:moveTo>
                  <a:pt x="9126" y="1"/>
                </a:moveTo>
                <a:cubicBezTo>
                  <a:pt x="4137" y="1"/>
                  <a:pt x="0" y="4138"/>
                  <a:pt x="0" y="9126"/>
                </a:cubicBezTo>
                <a:cubicBezTo>
                  <a:pt x="0" y="14201"/>
                  <a:pt x="4137" y="18321"/>
                  <a:pt x="9126" y="18321"/>
                </a:cubicBezTo>
                <a:cubicBezTo>
                  <a:pt x="14201" y="18321"/>
                  <a:pt x="18320" y="14201"/>
                  <a:pt x="18320" y="9126"/>
                </a:cubicBezTo>
                <a:cubicBezTo>
                  <a:pt x="18320" y="4138"/>
                  <a:pt x="14201" y="1"/>
                  <a:pt x="9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1" name="Google Shape;1841;p49"/>
          <p:cNvGrpSpPr/>
          <p:nvPr/>
        </p:nvGrpSpPr>
        <p:grpSpPr>
          <a:xfrm>
            <a:off x="3987525" y="3355450"/>
            <a:ext cx="448900" cy="459875"/>
            <a:chOff x="3987525" y="3355450"/>
            <a:chExt cx="448900" cy="459875"/>
          </a:xfrm>
        </p:grpSpPr>
        <p:sp>
          <p:nvSpPr>
            <p:cNvPr id="1842" name="Google Shape;1842;p49"/>
            <p:cNvSpPr/>
            <p:nvPr/>
          </p:nvSpPr>
          <p:spPr>
            <a:xfrm>
              <a:off x="3987525" y="3355450"/>
              <a:ext cx="448900" cy="61750"/>
            </a:xfrm>
            <a:custGeom>
              <a:rect b="b" l="l" r="r" t="t"/>
              <a:pathLst>
                <a:path extrusionOk="0" h="2470" w="17956">
                  <a:moveTo>
                    <a:pt x="644" y="1"/>
                  </a:moveTo>
                  <a:cubicBezTo>
                    <a:pt x="279" y="1"/>
                    <a:pt x="1" y="296"/>
                    <a:pt x="1" y="644"/>
                  </a:cubicBezTo>
                  <a:lnTo>
                    <a:pt x="1" y="1809"/>
                  </a:lnTo>
                  <a:cubicBezTo>
                    <a:pt x="1" y="2174"/>
                    <a:pt x="279" y="2469"/>
                    <a:pt x="644" y="2469"/>
                  </a:cubicBezTo>
                  <a:lnTo>
                    <a:pt x="17382" y="2469"/>
                  </a:lnTo>
                  <a:cubicBezTo>
                    <a:pt x="17730" y="2469"/>
                    <a:pt x="17956" y="2174"/>
                    <a:pt x="17956" y="1809"/>
                  </a:cubicBezTo>
                  <a:lnTo>
                    <a:pt x="17956" y="644"/>
                  </a:lnTo>
                  <a:cubicBezTo>
                    <a:pt x="17956" y="296"/>
                    <a:pt x="17730" y="1"/>
                    <a:pt x="17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9"/>
            <p:cNvSpPr/>
            <p:nvPr/>
          </p:nvSpPr>
          <p:spPr>
            <a:xfrm>
              <a:off x="4155700" y="3518400"/>
              <a:ext cx="110400" cy="107050"/>
            </a:xfrm>
            <a:custGeom>
              <a:rect b="b" l="l" r="r" t="t"/>
              <a:pathLst>
                <a:path extrusionOk="0" h="4282" w="4416">
                  <a:moveTo>
                    <a:pt x="1669" y="1"/>
                  </a:moveTo>
                  <a:cubicBezTo>
                    <a:pt x="731" y="296"/>
                    <a:pt x="1" y="1166"/>
                    <a:pt x="70" y="2243"/>
                  </a:cubicBezTo>
                  <a:cubicBezTo>
                    <a:pt x="140" y="3338"/>
                    <a:pt x="1009" y="4207"/>
                    <a:pt x="2173" y="4277"/>
                  </a:cubicBezTo>
                  <a:cubicBezTo>
                    <a:pt x="2218" y="4280"/>
                    <a:pt x="2262" y="4281"/>
                    <a:pt x="2307" y="4281"/>
                  </a:cubicBezTo>
                  <a:cubicBezTo>
                    <a:pt x="3265" y="4281"/>
                    <a:pt x="4150" y="3575"/>
                    <a:pt x="4415" y="2678"/>
                  </a:cubicBezTo>
                  <a:lnTo>
                    <a:pt x="2243" y="2678"/>
                  </a:lnTo>
                  <a:cubicBezTo>
                    <a:pt x="1965" y="2678"/>
                    <a:pt x="1669" y="2469"/>
                    <a:pt x="1669" y="2104"/>
                  </a:cubicBezTo>
                  <a:lnTo>
                    <a:pt x="16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9"/>
            <p:cNvSpPr/>
            <p:nvPr/>
          </p:nvSpPr>
          <p:spPr>
            <a:xfrm>
              <a:off x="4228275" y="3518400"/>
              <a:ext cx="37825" cy="37850"/>
            </a:xfrm>
            <a:custGeom>
              <a:rect b="b" l="l" r="r" t="t"/>
              <a:pathLst>
                <a:path extrusionOk="0" h="1514" w="1513">
                  <a:moveTo>
                    <a:pt x="0" y="1"/>
                  </a:moveTo>
                  <a:lnTo>
                    <a:pt x="0" y="1513"/>
                  </a:lnTo>
                  <a:lnTo>
                    <a:pt x="1512" y="1513"/>
                  </a:lnTo>
                  <a:cubicBezTo>
                    <a:pt x="1443" y="1374"/>
                    <a:pt x="1443" y="1305"/>
                    <a:pt x="1373" y="1235"/>
                  </a:cubicBezTo>
                  <a:cubicBezTo>
                    <a:pt x="1373" y="1166"/>
                    <a:pt x="1304" y="1079"/>
                    <a:pt x="1304" y="1009"/>
                  </a:cubicBezTo>
                  <a:lnTo>
                    <a:pt x="1234" y="940"/>
                  </a:lnTo>
                  <a:cubicBezTo>
                    <a:pt x="1234" y="870"/>
                    <a:pt x="1147" y="870"/>
                    <a:pt x="1147" y="801"/>
                  </a:cubicBezTo>
                  <a:lnTo>
                    <a:pt x="1078" y="731"/>
                  </a:lnTo>
                  <a:cubicBezTo>
                    <a:pt x="1008" y="644"/>
                    <a:pt x="1008" y="575"/>
                    <a:pt x="939" y="575"/>
                  </a:cubicBezTo>
                  <a:lnTo>
                    <a:pt x="939" y="505"/>
                  </a:lnTo>
                  <a:cubicBezTo>
                    <a:pt x="869" y="505"/>
                    <a:pt x="800" y="435"/>
                    <a:pt x="713" y="366"/>
                  </a:cubicBezTo>
                  <a:lnTo>
                    <a:pt x="643" y="366"/>
                  </a:lnTo>
                  <a:cubicBezTo>
                    <a:pt x="643" y="296"/>
                    <a:pt x="574" y="296"/>
                    <a:pt x="504" y="210"/>
                  </a:cubicBezTo>
                  <a:lnTo>
                    <a:pt x="435" y="210"/>
                  </a:lnTo>
                  <a:cubicBezTo>
                    <a:pt x="435" y="140"/>
                    <a:pt x="365" y="140"/>
                    <a:pt x="278" y="70"/>
                  </a:cubicBezTo>
                  <a:lnTo>
                    <a:pt x="209" y="70"/>
                  </a:lnTo>
                  <a:cubicBezTo>
                    <a:pt x="139" y="70"/>
                    <a:pt x="7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9"/>
            <p:cNvSpPr/>
            <p:nvPr/>
          </p:nvSpPr>
          <p:spPr>
            <a:xfrm>
              <a:off x="4017950" y="3445850"/>
              <a:ext cx="389375" cy="369475"/>
            </a:xfrm>
            <a:custGeom>
              <a:rect b="b" l="l" r="r" t="t"/>
              <a:pathLst>
                <a:path extrusionOk="0" h="14779" w="15575">
                  <a:moveTo>
                    <a:pt x="7736" y="1597"/>
                  </a:moveTo>
                  <a:cubicBezTo>
                    <a:pt x="9713" y="1597"/>
                    <a:pt x="11296" y="3238"/>
                    <a:pt x="11159" y="5145"/>
                  </a:cubicBezTo>
                  <a:cubicBezTo>
                    <a:pt x="11090" y="6883"/>
                    <a:pt x="9717" y="8326"/>
                    <a:pt x="7979" y="8413"/>
                  </a:cubicBezTo>
                  <a:cubicBezTo>
                    <a:pt x="7938" y="8414"/>
                    <a:pt x="7897" y="8415"/>
                    <a:pt x="7856" y="8415"/>
                  </a:cubicBezTo>
                  <a:cubicBezTo>
                    <a:pt x="5878" y="8415"/>
                    <a:pt x="4280" y="6774"/>
                    <a:pt x="4433" y="4850"/>
                  </a:cubicBezTo>
                  <a:cubicBezTo>
                    <a:pt x="4502" y="3112"/>
                    <a:pt x="5876" y="1669"/>
                    <a:pt x="7614" y="1599"/>
                  </a:cubicBezTo>
                  <a:cubicBezTo>
                    <a:pt x="7655" y="1598"/>
                    <a:pt x="7696" y="1597"/>
                    <a:pt x="7736" y="1597"/>
                  </a:cubicBezTo>
                  <a:close/>
                  <a:moveTo>
                    <a:pt x="7793" y="12384"/>
                  </a:moveTo>
                  <a:cubicBezTo>
                    <a:pt x="8167" y="12384"/>
                    <a:pt x="8413" y="12703"/>
                    <a:pt x="8413" y="13036"/>
                  </a:cubicBezTo>
                  <a:cubicBezTo>
                    <a:pt x="8344" y="13332"/>
                    <a:pt x="8118" y="13540"/>
                    <a:pt x="7909" y="13540"/>
                  </a:cubicBezTo>
                  <a:cubicBezTo>
                    <a:pt x="7865" y="13549"/>
                    <a:pt x="7823" y="13553"/>
                    <a:pt x="7782" y="13553"/>
                  </a:cubicBezTo>
                  <a:cubicBezTo>
                    <a:pt x="7418" y="13553"/>
                    <a:pt x="7179" y="13225"/>
                    <a:pt x="7179" y="12897"/>
                  </a:cubicBezTo>
                  <a:cubicBezTo>
                    <a:pt x="7249" y="12602"/>
                    <a:pt x="7475" y="12393"/>
                    <a:pt x="7683" y="12393"/>
                  </a:cubicBezTo>
                  <a:cubicBezTo>
                    <a:pt x="7721" y="12387"/>
                    <a:pt x="7758" y="12384"/>
                    <a:pt x="7793" y="12384"/>
                  </a:cubicBezTo>
                  <a:close/>
                  <a:moveTo>
                    <a:pt x="1" y="0"/>
                  </a:moveTo>
                  <a:lnTo>
                    <a:pt x="1" y="9421"/>
                  </a:lnTo>
                  <a:cubicBezTo>
                    <a:pt x="1" y="9716"/>
                    <a:pt x="296" y="9995"/>
                    <a:pt x="592" y="9995"/>
                  </a:cubicBezTo>
                  <a:lnTo>
                    <a:pt x="7179" y="9995"/>
                  </a:lnTo>
                  <a:lnTo>
                    <a:pt x="7179" y="11298"/>
                  </a:lnTo>
                  <a:cubicBezTo>
                    <a:pt x="6449" y="11524"/>
                    <a:pt x="5945" y="12237"/>
                    <a:pt x="6015" y="13106"/>
                  </a:cubicBezTo>
                  <a:cubicBezTo>
                    <a:pt x="6015" y="13975"/>
                    <a:pt x="6745" y="14705"/>
                    <a:pt x="7683" y="14774"/>
                  </a:cubicBezTo>
                  <a:cubicBezTo>
                    <a:pt x="7725" y="14777"/>
                    <a:pt x="7766" y="14779"/>
                    <a:pt x="7808" y="14779"/>
                  </a:cubicBezTo>
                  <a:cubicBezTo>
                    <a:pt x="8762" y="14779"/>
                    <a:pt x="9560" y="14016"/>
                    <a:pt x="9560" y="12967"/>
                  </a:cubicBezTo>
                  <a:cubicBezTo>
                    <a:pt x="9560" y="12167"/>
                    <a:pt x="9056" y="11524"/>
                    <a:pt x="8413" y="11298"/>
                  </a:cubicBezTo>
                  <a:lnTo>
                    <a:pt x="8413" y="9995"/>
                  </a:lnTo>
                  <a:lnTo>
                    <a:pt x="15001" y="9995"/>
                  </a:lnTo>
                  <a:cubicBezTo>
                    <a:pt x="15296" y="9995"/>
                    <a:pt x="15574" y="9716"/>
                    <a:pt x="15574" y="9421"/>
                  </a:cubicBezTo>
                  <a:lnTo>
                    <a:pt x="155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49"/>
          <p:cNvSpPr/>
          <p:nvPr/>
        </p:nvSpPr>
        <p:spPr>
          <a:xfrm>
            <a:off x="3983625" y="4070700"/>
            <a:ext cx="458025" cy="459750"/>
          </a:xfrm>
          <a:custGeom>
            <a:rect b="b" l="l" r="r" t="t"/>
            <a:pathLst>
              <a:path extrusionOk="0" h="18390" w="18321">
                <a:moveTo>
                  <a:pt x="9126" y="3842"/>
                </a:moveTo>
                <a:cubicBezTo>
                  <a:pt x="9491" y="3842"/>
                  <a:pt x="9786" y="4050"/>
                  <a:pt x="9786" y="4415"/>
                </a:cubicBezTo>
                <a:lnTo>
                  <a:pt x="9786" y="8622"/>
                </a:lnTo>
                <a:lnTo>
                  <a:pt x="13975" y="8622"/>
                </a:lnTo>
                <a:cubicBezTo>
                  <a:pt x="14271" y="8622"/>
                  <a:pt x="14566" y="8830"/>
                  <a:pt x="14566" y="9195"/>
                </a:cubicBezTo>
                <a:cubicBezTo>
                  <a:pt x="14566" y="9491"/>
                  <a:pt x="14271" y="9769"/>
                  <a:pt x="13975" y="9769"/>
                </a:cubicBezTo>
                <a:lnTo>
                  <a:pt x="9786" y="9769"/>
                </a:lnTo>
                <a:lnTo>
                  <a:pt x="9786" y="13975"/>
                </a:lnTo>
                <a:cubicBezTo>
                  <a:pt x="9786" y="14340"/>
                  <a:pt x="9491" y="14549"/>
                  <a:pt x="9126" y="14549"/>
                </a:cubicBezTo>
                <a:cubicBezTo>
                  <a:pt x="8848" y="14549"/>
                  <a:pt x="8552" y="14340"/>
                  <a:pt x="8552" y="13975"/>
                </a:cubicBezTo>
                <a:lnTo>
                  <a:pt x="8552" y="9769"/>
                </a:lnTo>
                <a:lnTo>
                  <a:pt x="4346" y="9769"/>
                </a:lnTo>
                <a:cubicBezTo>
                  <a:pt x="4068" y="9769"/>
                  <a:pt x="3772" y="9491"/>
                  <a:pt x="3772" y="9195"/>
                </a:cubicBezTo>
                <a:cubicBezTo>
                  <a:pt x="3772" y="8830"/>
                  <a:pt x="4068" y="8622"/>
                  <a:pt x="4346" y="8622"/>
                </a:cubicBezTo>
                <a:lnTo>
                  <a:pt x="8552" y="8622"/>
                </a:lnTo>
                <a:lnTo>
                  <a:pt x="8552" y="4415"/>
                </a:lnTo>
                <a:cubicBezTo>
                  <a:pt x="8552" y="4050"/>
                  <a:pt x="8848" y="3842"/>
                  <a:pt x="9126" y="3842"/>
                </a:cubicBezTo>
                <a:close/>
                <a:moveTo>
                  <a:pt x="9126" y="1"/>
                </a:moveTo>
                <a:cubicBezTo>
                  <a:pt x="4137" y="1"/>
                  <a:pt x="0" y="4120"/>
                  <a:pt x="0" y="9195"/>
                </a:cubicBezTo>
                <a:cubicBezTo>
                  <a:pt x="0" y="14271"/>
                  <a:pt x="4137" y="18390"/>
                  <a:pt x="9126" y="18390"/>
                </a:cubicBezTo>
                <a:cubicBezTo>
                  <a:pt x="14201" y="18390"/>
                  <a:pt x="18320" y="14271"/>
                  <a:pt x="18320" y="9195"/>
                </a:cubicBezTo>
                <a:cubicBezTo>
                  <a:pt x="18320" y="4120"/>
                  <a:pt x="14201" y="1"/>
                  <a:pt x="9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9"/>
          <p:cNvSpPr/>
          <p:nvPr/>
        </p:nvSpPr>
        <p:spPr>
          <a:xfrm>
            <a:off x="3983625" y="1209750"/>
            <a:ext cx="458025" cy="460175"/>
          </a:xfrm>
          <a:custGeom>
            <a:rect b="b" l="l" r="r" t="t"/>
            <a:pathLst>
              <a:path extrusionOk="0" h="18407" w="18321">
                <a:moveTo>
                  <a:pt x="6588" y="2468"/>
                </a:moveTo>
                <a:cubicBezTo>
                  <a:pt x="6884" y="2468"/>
                  <a:pt x="7179" y="2694"/>
                  <a:pt x="7179" y="3042"/>
                </a:cubicBezTo>
                <a:cubicBezTo>
                  <a:pt x="7179" y="3337"/>
                  <a:pt x="6884" y="3633"/>
                  <a:pt x="6588" y="3633"/>
                </a:cubicBezTo>
                <a:lnTo>
                  <a:pt x="4780" y="3633"/>
                </a:lnTo>
                <a:lnTo>
                  <a:pt x="4780" y="14774"/>
                </a:lnTo>
                <a:lnTo>
                  <a:pt x="6588" y="14774"/>
                </a:lnTo>
                <a:cubicBezTo>
                  <a:pt x="6884" y="14774"/>
                  <a:pt x="7179" y="15070"/>
                  <a:pt x="7179" y="15435"/>
                </a:cubicBezTo>
                <a:cubicBezTo>
                  <a:pt x="7179" y="15730"/>
                  <a:pt x="6884" y="16008"/>
                  <a:pt x="6588" y="16008"/>
                </a:cubicBezTo>
                <a:lnTo>
                  <a:pt x="4207" y="16008"/>
                </a:lnTo>
                <a:cubicBezTo>
                  <a:pt x="3842" y="16008"/>
                  <a:pt x="3546" y="15730"/>
                  <a:pt x="3546" y="15435"/>
                </a:cubicBezTo>
                <a:lnTo>
                  <a:pt x="3546" y="3042"/>
                </a:lnTo>
                <a:cubicBezTo>
                  <a:pt x="3546" y="2694"/>
                  <a:pt x="3842" y="2468"/>
                  <a:pt x="4207" y="2468"/>
                </a:cubicBezTo>
                <a:close/>
                <a:moveTo>
                  <a:pt x="14132" y="2468"/>
                </a:moveTo>
                <a:cubicBezTo>
                  <a:pt x="14497" y="2468"/>
                  <a:pt x="14775" y="2694"/>
                  <a:pt x="14775" y="3042"/>
                </a:cubicBezTo>
                <a:lnTo>
                  <a:pt x="14775" y="15435"/>
                </a:lnTo>
                <a:cubicBezTo>
                  <a:pt x="14775" y="15730"/>
                  <a:pt x="14497" y="16008"/>
                  <a:pt x="14132" y="16008"/>
                </a:cubicBezTo>
                <a:lnTo>
                  <a:pt x="11733" y="16008"/>
                </a:lnTo>
                <a:cubicBezTo>
                  <a:pt x="11455" y="16008"/>
                  <a:pt x="11159" y="15730"/>
                  <a:pt x="11159" y="15435"/>
                </a:cubicBezTo>
                <a:cubicBezTo>
                  <a:pt x="11159" y="15070"/>
                  <a:pt x="11455" y="14774"/>
                  <a:pt x="11733" y="14774"/>
                </a:cubicBezTo>
                <a:lnTo>
                  <a:pt x="13541" y="14774"/>
                </a:lnTo>
                <a:lnTo>
                  <a:pt x="13541" y="3633"/>
                </a:lnTo>
                <a:lnTo>
                  <a:pt x="11733" y="3633"/>
                </a:lnTo>
                <a:cubicBezTo>
                  <a:pt x="11455" y="3633"/>
                  <a:pt x="11159" y="3337"/>
                  <a:pt x="11159" y="3042"/>
                </a:cubicBezTo>
                <a:cubicBezTo>
                  <a:pt x="11159" y="2694"/>
                  <a:pt x="11455" y="2468"/>
                  <a:pt x="11733" y="2468"/>
                </a:cubicBezTo>
                <a:close/>
                <a:moveTo>
                  <a:pt x="591" y="0"/>
                </a:moveTo>
                <a:cubicBezTo>
                  <a:pt x="226" y="0"/>
                  <a:pt x="0" y="296"/>
                  <a:pt x="0" y="661"/>
                </a:cubicBezTo>
                <a:lnTo>
                  <a:pt x="0" y="17816"/>
                </a:lnTo>
                <a:cubicBezTo>
                  <a:pt x="0" y="18111"/>
                  <a:pt x="226" y="18407"/>
                  <a:pt x="591" y="18407"/>
                </a:cubicBezTo>
                <a:lnTo>
                  <a:pt x="17747" y="18407"/>
                </a:lnTo>
                <a:cubicBezTo>
                  <a:pt x="18112" y="18407"/>
                  <a:pt x="18320" y="18111"/>
                  <a:pt x="18320" y="17816"/>
                </a:cubicBezTo>
                <a:lnTo>
                  <a:pt x="18320" y="661"/>
                </a:lnTo>
                <a:cubicBezTo>
                  <a:pt x="18320" y="296"/>
                  <a:pt x="18112" y="0"/>
                  <a:pt x="177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9"/>
          <p:cNvSpPr/>
          <p:nvPr/>
        </p:nvSpPr>
        <p:spPr>
          <a:xfrm>
            <a:off x="5441050" y="1927250"/>
            <a:ext cx="503650" cy="459675"/>
          </a:xfrm>
          <a:custGeom>
            <a:rect b="b" l="l" r="r" t="t"/>
            <a:pathLst>
              <a:path extrusionOk="0" h="18387" w="20146">
                <a:moveTo>
                  <a:pt x="12463" y="2586"/>
                </a:moveTo>
                <a:cubicBezTo>
                  <a:pt x="12828" y="2586"/>
                  <a:pt x="13037" y="2882"/>
                  <a:pt x="13037" y="3177"/>
                </a:cubicBezTo>
                <a:cubicBezTo>
                  <a:pt x="13037" y="3542"/>
                  <a:pt x="12828" y="3751"/>
                  <a:pt x="12463" y="3751"/>
                </a:cubicBezTo>
                <a:lnTo>
                  <a:pt x="11959" y="3751"/>
                </a:lnTo>
                <a:cubicBezTo>
                  <a:pt x="11160" y="3751"/>
                  <a:pt x="10430" y="4325"/>
                  <a:pt x="10221" y="5124"/>
                </a:cubicBezTo>
                <a:lnTo>
                  <a:pt x="8691" y="11503"/>
                </a:lnTo>
                <a:cubicBezTo>
                  <a:pt x="8413" y="12807"/>
                  <a:pt x="7179" y="13745"/>
                  <a:pt x="5806" y="13745"/>
                </a:cubicBezTo>
                <a:lnTo>
                  <a:pt x="5302" y="13745"/>
                </a:lnTo>
                <a:cubicBezTo>
                  <a:pt x="4937" y="13745"/>
                  <a:pt x="4711" y="13537"/>
                  <a:pt x="4711" y="13172"/>
                </a:cubicBezTo>
                <a:cubicBezTo>
                  <a:pt x="4711" y="12807"/>
                  <a:pt x="4937" y="12581"/>
                  <a:pt x="5302" y="12581"/>
                </a:cubicBezTo>
                <a:lnTo>
                  <a:pt x="5806" y="12581"/>
                </a:lnTo>
                <a:cubicBezTo>
                  <a:pt x="6606" y="12581"/>
                  <a:pt x="7318" y="12007"/>
                  <a:pt x="7544" y="11208"/>
                </a:cubicBezTo>
                <a:lnTo>
                  <a:pt x="9056" y="4916"/>
                </a:lnTo>
                <a:cubicBezTo>
                  <a:pt x="9352" y="3542"/>
                  <a:pt x="10586" y="2586"/>
                  <a:pt x="11959" y="2586"/>
                </a:cubicBezTo>
                <a:close/>
                <a:moveTo>
                  <a:pt x="12863" y="10182"/>
                </a:moveTo>
                <a:cubicBezTo>
                  <a:pt x="13006" y="10182"/>
                  <a:pt x="13150" y="10234"/>
                  <a:pt x="13263" y="10339"/>
                </a:cubicBezTo>
                <a:cubicBezTo>
                  <a:pt x="13558" y="10564"/>
                  <a:pt x="13558" y="10929"/>
                  <a:pt x="13263" y="11208"/>
                </a:cubicBezTo>
                <a:lnTo>
                  <a:pt x="12533" y="11938"/>
                </a:lnTo>
                <a:lnTo>
                  <a:pt x="13263" y="12737"/>
                </a:lnTo>
                <a:cubicBezTo>
                  <a:pt x="13558" y="12946"/>
                  <a:pt x="13558" y="13380"/>
                  <a:pt x="13263" y="13606"/>
                </a:cubicBezTo>
                <a:cubicBezTo>
                  <a:pt x="13193" y="13676"/>
                  <a:pt x="13037" y="13745"/>
                  <a:pt x="12898" y="13745"/>
                </a:cubicBezTo>
                <a:cubicBezTo>
                  <a:pt x="12689" y="13745"/>
                  <a:pt x="12533" y="13676"/>
                  <a:pt x="12463" y="13606"/>
                </a:cubicBezTo>
                <a:lnTo>
                  <a:pt x="11664" y="12807"/>
                </a:lnTo>
                <a:lnTo>
                  <a:pt x="10864" y="13606"/>
                </a:lnTo>
                <a:cubicBezTo>
                  <a:pt x="10795" y="13676"/>
                  <a:pt x="10655" y="13745"/>
                  <a:pt x="10430" y="13745"/>
                </a:cubicBezTo>
                <a:cubicBezTo>
                  <a:pt x="10290" y="13745"/>
                  <a:pt x="10151" y="13676"/>
                  <a:pt x="10082" y="13606"/>
                </a:cubicBezTo>
                <a:cubicBezTo>
                  <a:pt x="9786" y="13380"/>
                  <a:pt x="9786" y="12946"/>
                  <a:pt x="10082" y="12737"/>
                </a:cubicBezTo>
                <a:lnTo>
                  <a:pt x="10795" y="11938"/>
                </a:lnTo>
                <a:lnTo>
                  <a:pt x="10082" y="11208"/>
                </a:lnTo>
                <a:cubicBezTo>
                  <a:pt x="9786" y="10929"/>
                  <a:pt x="9786" y="10564"/>
                  <a:pt x="10082" y="10339"/>
                </a:cubicBezTo>
                <a:cubicBezTo>
                  <a:pt x="10186" y="10234"/>
                  <a:pt x="10330" y="10182"/>
                  <a:pt x="10473" y="10182"/>
                </a:cubicBezTo>
                <a:cubicBezTo>
                  <a:pt x="10616" y="10182"/>
                  <a:pt x="10760" y="10234"/>
                  <a:pt x="10864" y="10339"/>
                </a:cubicBezTo>
                <a:lnTo>
                  <a:pt x="11664" y="11138"/>
                </a:lnTo>
                <a:lnTo>
                  <a:pt x="12463" y="10339"/>
                </a:lnTo>
                <a:cubicBezTo>
                  <a:pt x="12576" y="10234"/>
                  <a:pt x="12720" y="10182"/>
                  <a:pt x="12863" y="10182"/>
                </a:cubicBezTo>
                <a:close/>
                <a:moveTo>
                  <a:pt x="10075" y="1"/>
                </a:moveTo>
                <a:cubicBezTo>
                  <a:pt x="7722" y="1"/>
                  <a:pt x="5372" y="892"/>
                  <a:pt x="3564" y="2673"/>
                </a:cubicBezTo>
                <a:cubicBezTo>
                  <a:pt x="1" y="6289"/>
                  <a:pt x="1" y="12077"/>
                  <a:pt x="3564" y="15622"/>
                </a:cubicBezTo>
                <a:cubicBezTo>
                  <a:pt x="5372" y="17447"/>
                  <a:pt x="7683" y="18386"/>
                  <a:pt x="10082" y="18386"/>
                </a:cubicBezTo>
                <a:cubicBezTo>
                  <a:pt x="12394" y="18386"/>
                  <a:pt x="14775" y="17447"/>
                  <a:pt x="16600" y="15622"/>
                </a:cubicBezTo>
                <a:cubicBezTo>
                  <a:pt x="20146" y="12077"/>
                  <a:pt x="20146" y="6289"/>
                  <a:pt x="16600" y="2673"/>
                </a:cubicBezTo>
                <a:cubicBezTo>
                  <a:pt x="14784" y="892"/>
                  <a:pt x="12428" y="1"/>
                  <a:pt x="100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9" name="Google Shape;1849;p49"/>
          <p:cNvGrpSpPr/>
          <p:nvPr/>
        </p:nvGrpSpPr>
        <p:grpSpPr>
          <a:xfrm>
            <a:off x="5462775" y="2641950"/>
            <a:ext cx="460200" cy="458025"/>
            <a:chOff x="5462775" y="2641950"/>
            <a:chExt cx="460200" cy="458025"/>
          </a:xfrm>
        </p:grpSpPr>
        <p:sp>
          <p:nvSpPr>
            <p:cNvPr id="1850" name="Google Shape;1850;p49"/>
            <p:cNvSpPr/>
            <p:nvPr/>
          </p:nvSpPr>
          <p:spPr>
            <a:xfrm>
              <a:off x="5462775" y="2641950"/>
              <a:ext cx="460200" cy="458025"/>
            </a:xfrm>
            <a:custGeom>
              <a:rect b="b" l="l" r="r" t="t"/>
              <a:pathLst>
                <a:path extrusionOk="0" h="18321" w="18408">
                  <a:moveTo>
                    <a:pt x="11211" y="3353"/>
                  </a:moveTo>
                  <a:cubicBezTo>
                    <a:pt x="11293" y="3353"/>
                    <a:pt x="11377" y="3371"/>
                    <a:pt x="11455" y="3408"/>
                  </a:cubicBezTo>
                  <a:cubicBezTo>
                    <a:pt x="11733" y="3547"/>
                    <a:pt x="11890" y="3912"/>
                    <a:pt x="11733" y="4207"/>
                  </a:cubicBezTo>
                  <a:lnTo>
                    <a:pt x="11386" y="5007"/>
                  </a:lnTo>
                  <a:lnTo>
                    <a:pt x="12828" y="5007"/>
                  </a:lnTo>
                  <a:cubicBezTo>
                    <a:pt x="13124" y="5007"/>
                    <a:pt x="13402" y="5215"/>
                    <a:pt x="13402" y="5580"/>
                  </a:cubicBezTo>
                  <a:cubicBezTo>
                    <a:pt x="13402" y="5876"/>
                    <a:pt x="13124" y="6154"/>
                    <a:pt x="12828" y="6154"/>
                  </a:cubicBezTo>
                  <a:lnTo>
                    <a:pt x="10864" y="6154"/>
                  </a:lnTo>
                  <a:lnTo>
                    <a:pt x="9786" y="8552"/>
                  </a:lnTo>
                  <a:lnTo>
                    <a:pt x="12828" y="8552"/>
                  </a:lnTo>
                  <a:cubicBezTo>
                    <a:pt x="13124" y="8552"/>
                    <a:pt x="13402" y="8848"/>
                    <a:pt x="13402" y="9126"/>
                  </a:cubicBezTo>
                  <a:cubicBezTo>
                    <a:pt x="13402" y="9491"/>
                    <a:pt x="13124" y="9787"/>
                    <a:pt x="12828" y="9787"/>
                  </a:cubicBezTo>
                  <a:lnTo>
                    <a:pt x="9282" y="9787"/>
                  </a:lnTo>
                  <a:lnTo>
                    <a:pt x="8187" y="12168"/>
                  </a:lnTo>
                  <a:lnTo>
                    <a:pt x="12828" y="12168"/>
                  </a:lnTo>
                  <a:cubicBezTo>
                    <a:pt x="13124" y="12168"/>
                    <a:pt x="13402" y="12463"/>
                    <a:pt x="13402" y="12759"/>
                  </a:cubicBezTo>
                  <a:cubicBezTo>
                    <a:pt x="13402" y="13106"/>
                    <a:pt x="13124" y="13332"/>
                    <a:pt x="12828" y="13332"/>
                  </a:cubicBezTo>
                  <a:lnTo>
                    <a:pt x="7683" y="13332"/>
                  </a:lnTo>
                  <a:lnTo>
                    <a:pt x="6953" y="15001"/>
                  </a:lnTo>
                  <a:cubicBezTo>
                    <a:pt x="6884" y="15210"/>
                    <a:pt x="6675" y="15366"/>
                    <a:pt x="6380" y="15366"/>
                  </a:cubicBezTo>
                  <a:cubicBezTo>
                    <a:pt x="6310" y="15366"/>
                    <a:pt x="6241" y="15366"/>
                    <a:pt x="6171" y="15279"/>
                  </a:cubicBezTo>
                  <a:cubicBezTo>
                    <a:pt x="5876" y="15140"/>
                    <a:pt x="5737" y="14775"/>
                    <a:pt x="5876" y="14497"/>
                  </a:cubicBezTo>
                  <a:lnTo>
                    <a:pt x="6519" y="13037"/>
                  </a:lnTo>
                  <a:cubicBezTo>
                    <a:pt x="4937" y="12463"/>
                    <a:pt x="3842" y="10934"/>
                    <a:pt x="3842" y="9126"/>
                  </a:cubicBezTo>
                  <a:cubicBezTo>
                    <a:pt x="3842" y="6884"/>
                    <a:pt x="5737" y="5007"/>
                    <a:pt x="7979" y="5007"/>
                  </a:cubicBezTo>
                  <a:lnTo>
                    <a:pt x="10082" y="5007"/>
                  </a:lnTo>
                  <a:lnTo>
                    <a:pt x="10656" y="3703"/>
                  </a:lnTo>
                  <a:cubicBezTo>
                    <a:pt x="10758" y="3486"/>
                    <a:pt x="10982" y="3353"/>
                    <a:pt x="11211" y="3353"/>
                  </a:cubicBezTo>
                  <a:close/>
                  <a:moveTo>
                    <a:pt x="9213" y="1"/>
                  </a:moveTo>
                  <a:cubicBezTo>
                    <a:pt x="4138" y="1"/>
                    <a:pt x="1" y="4138"/>
                    <a:pt x="1" y="9126"/>
                  </a:cubicBezTo>
                  <a:cubicBezTo>
                    <a:pt x="1" y="14201"/>
                    <a:pt x="4138" y="18321"/>
                    <a:pt x="9213" y="18321"/>
                  </a:cubicBezTo>
                  <a:cubicBezTo>
                    <a:pt x="14271" y="18321"/>
                    <a:pt x="18408" y="14201"/>
                    <a:pt x="18408" y="9126"/>
                  </a:cubicBezTo>
                  <a:cubicBezTo>
                    <a:pt x="18408" y="4138"/>
                    <a:pt x="14271" y="1"/>
                    <a:pt x="9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9"/>
            <p:cNvSpPr/>
            <p:nvPr/>
          </p:nvSpPr>
          <p:spPr>
            <a:xfrm>
              <a:off x="5589675" y="2886600"/>
              <a:ext cx="72575" cy="54350"/>
            </a:xfrm>
            <a:custGeom>
              <a:rect b="b" l="l" r="r" t="t"/>
              <a:pathLst>
                <a:path extrusionOk="0" h="2174" w="2903">
                  <a:moveTo>
                    <a:pt x="0" y="1"/>
                  </a:moveTo>
                  <a:cubicBezTo>
                    <a:pt x="226" y="1009"/>
                    <a:pt x="939" y="1878"/>
                    <a:pt x="1877" y="2173"/>
                  </a:cubicBezTo>
                  <a:lnTo>
                    <a:pt x="2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9"/>
            <p:cNvSpPr/>
            <p:nvPr/>
          </p:nvSpPr>
          <p:spPr>
            <a:xfrm>
              <a:off x="5589675" y="2795775"/>
              <a:ext cx="112125" cy="60000"/>
            </a:xfrm>
            <a:custGeom>
              <a:rect b="b" l="l" r="r" t="t"/>
              <a:pathLst>
                <a:path extrusionOk="0" h="2400" w="4485">
                  <a:moveTo>
                    <a:pt x="2903" y="1"/>
                  </a:moveTo>
                  <a:cubicBezTo>
                    <a:pt x="1443" y="1"/>
                    <a:pt x="296" y="1026"/>
                    <a:pt x="0" y="2399"/>
                  </a:cubicBezTo>
                  <a:lnTo>
                    <a:pt x="3407" y="2399"/>
                  </a:lnTo>
                  <a:lnTo>
                    <a:pt x="44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3" name="Google Shape;1853;p49"/>
          <p:cNvSpPr/>
          <p:nvPr/>
        </p:nvSpPr>
        <p:spPr>
          <a:xfrm>
            <a:off x="5468425" y="3355450"/>
            <a:ext cx="448900" cy="459775"/>
          </a:xfrm>
          <a:custGeom>
            <a:rect b="b" l="l" r="r" t="t"/>
            <a:pathLst>
              <a:path extrusionOk="0" h="18391" w="17956">
                <a:moveTo>
                  <a:pt x="8581" y="2226"/>
                </a:moveTo>
                <a:cubicBezTo>
                  <a:pt x="8726" y="2226"/>
                  <a:pt x="8874" y="2278"/>
                  <a:pt x="8987" y="2382"/>
                </a:cubicBezTo>
                <a:lnTo>
                  <a:pt x="10795" y="4207"/>
                </a:lnTo>
                <a:cubicBezTo>
                  <a:pt x="11073" y="4416"/>
                  <a:pt x="11073" y="4850"/>
                  <a:pt x="10795" y="5076"/>
                </a:cubicBezTo>
                <a:cubicBezTo>
                  <a:pt x="10725" y="5215"/>
                  <a:pt x="10569" y="5215"/>
                  <a:pt x="10430" y="5215"/>
                </a:cubicBezTo>
                <a:cubicBezTo>
                  <a:pt x="10204" y="5215"/>
                  <a:pt x="10065" y="5215"/>
                  <a:pt x="9995" y="5076"/>
                </a:cubicBezTo>
                <a:lnTo>
                  <a:pt x="9195" y="4277"/>
                </a:lnTo>
                <a:lnTo>
                  <a:pt x="9195" y="9926"/>
                </a:lnTo>
                <a:cubicBezTo>
                  <a:pt x="11003" y="9491"/>
                  <a:pt x="12376" y="7162"/>
                  <a:pt x="12376" y="4416"/>
                </a:cubicBezTo>
                <a:cubicBezTo>
                  <a:pt x="12376" y="4120"/>
                  <a:pt x="12672" y="3842"/>
                  <a:pt x="12967" y="3842"/>
                </a:cubicBezTo>
                <a:cubicBezTo>
                  <a:pt x="13332" y="3842"/>
                  <a:pt x="13541" y="4120"/>
                  <a:pt x="13541" y="4416"/>
                </a:cubicBezTo>
                <a:cubicBezTo>
                  <a:pt x="13541" y="7892"/>
                  <a:pt x="11664" y="10725"/>
                  <a:pt x="9195" y="11160"/>
                </a:cubicBezTo>
                <a:lnTo>
                  <a:pt x="9195" y="12376"/>
                </a:lnTo>
                <a:lnTo>
                  <a:pt x="13541" y="12376"/>
                </a:lnTo>
                <a:lnTo>
                  <a:pt x="12741" y="11594"/>
                </a:lnTo>
                <a:cubicBezTo>
                  <a:pt x="12463" y="11368"/>
                  <a:pt x="12463" y="11003"/>
                  <a:pt x="12741" y="10795"/>
                </a:cubicBezTo>
                <a:cubicBezTo>
                  <a:pt x="12854" y="10647"/>
                  <a:pt x="13002" y="10573"/>
                  <a:pt x="13148" y="10573"/>
                </a:cubicBezTo>
                <a:cubicBezTo>
                  <a:pt x="13293" y="10573"/>
                  <a:pt x="13437" y="10647"/>
                  <a:pt x="13541" y="10795"/>
                </a:cubicBezTo>
                <a:lnTo>
                  <a:pt x="15348" y="12602"/>
                </a:lnTo>
                <a:cubicBezTo>
                  <a:pt x="15505" y="12672"/>
                  <a:pt x="15574" y="12811"/>
                  <a:pt x="15574" y="13037"/>
                </a:cubicBezTo>
                <a:cubicBezTo>
                  <a:pt x="15574" y="13176"/>
                  <a:pt x="15505" y="13332"/>
                  <a:pt x="15348" y="13471"/>
                </a:cubicBezTo>
                <a:lnTo>
                  <a:pt x="13610" y="15210"/>
                </a:lnTo>
                <a:cubicBezTo>
                  <a:pt x="13471" y="15349"/>
                  <a:pt x="13332" y="15418"/>
                  <a:pt x="13176" y="15418"/>
                </a:cubicBezTo>
                <a:cubicBezTo>
                  <a:pt x="13037" y="15418"/>
                  <a:pt x="12898" y="15349"/>
                  <a:pt x="12741" y="15210"/>
                </a:cubicBezTo>
                <a:cubicBezTo>
                  <a:pt x="12533" y="14984"/>
                  <a:pt x="12533" y="14636"/>
                  <a:pt x="12741" y="14410"/>
                </a:cubicBezTo>
                <a:lnTo>
                  <a:pt x="13541" y="13611"/>
                </a:lnTo>
                <a:lnTo>
                  <a:pt x="9195" y="13611"/>
                </a:lnTo>
                <a:lnTo>
                  <a:pt x="9195" y="15418"/>
                </a:lnTo>
                <a:cubicBezTo>
                  <a:pt x="9195" y="15714"/>
                  <a:pt x="8900" y="16009"/>
                  <a:pt x="8552" y="16009"/>
                </a:cubicBezTo>
                <a:cubicBezTo>
                  <a:pt x="8257" y="16009"/>
                  <a:pt x="7961" y="15714"/>
                  <a:pt x="7961" y="15418"/>
                </a:cubicBezTo>
                <a:lnTo>
                  <a:pt x="7961" y="13611"/>
                </a:lnTo>
                <a:lnTo>
                  <a:pt x="2973" y="13611"/>
                </a:lnTo>
                <a:cubicBezTo>
                  <a:pt x="2677" y="13611"/>
                  <a:pt x="2382" y="13332"/>
                  <a:pt x="2382" y="13037"/>
                </a:cubicBezTo>
                <a:cubicBezTo>
                  <a:pt x="2382" y="12672"/>
                  <a:pt x="2677" y="12376"/>
                  <a:pt x="2973" y="12376"/>
                </a:cubicBezTo>
                <a:lnTo>
                  <a:pt x="7961" y="12376"/>
                </a:lnTo>
                <a:lnTo>
                  <a:pt x="7961" y="11160"/>
                </a:lnTo>
                <a:cubicBezTo>
                  <a:pt x="5511" y="10725"/>
                  <a:pt x="3616" y="7892"/>
                  <a:pt x="3616" y="4416"/>
                </a:cubicBezTo>
                <a:cubicBezTo>
                  <a:pt x="3616" y="4120"/>
                  <a:pt x="3842" y="3842"/>
                  <a:pt x="4207" y="3842"/>
                </a:cubicBezTo>
                <a:cubicBezTo>
                  <a:pt x="4485" y="3842"/>
                  <a:pt x="4781" y="4120"/>
                  <a:pt x="4781" y="4416"/>
                </a:cubicBezTo>
                <a:cubicBezTo>
                  <a:pt x="4781" y="7162"/>
                  <a:pt x="6154" y="9491"/>
                  <a:pt x="7961" y="9926"/>
                </a:cubicBezTo>
                <a:lnTo>
                  <a:pt x="7961" y="4277"/>
                </a:lnTo>
                <a:lnTo>
                  <a:pt x="7162" y="5076"/>
                </a:lnTo>
                <a:cubicBezTo>
                  <a:pt x="7058" y="5181"/>
                  <a:pt x="6914" y="5233"/>
                  <a:pt x="6771" y="5233"/>
                </a:cubicBezTo>
                <a:cubicBezTo>
                  <a:pt x="6627" y="5233"/>
                  <a:pt x="6484" y="5181"/>
                  <a:pt x="6380" y="5076"/>
                </a:cubicBezTo>
                <a:cubicBezTo>
                  <a:pt x="6154" y="4781"/>
                  <a:pt x="6154" y="4416"/>
                  <a:pt x="6380" y="4207"/>
                </a:cubicBezTo>
                <a:lnTo>
                  <a:pt x="8187" y="2382"/>
                </a:lnTo>
                <a:cubicBezTo>
                  <a:pt x="8292" y="2278"/>
                  <a:pt x="8435" y="2226"/>
                  <a:pt x="8581" y="2226"/>
                </a:cubicBezTo>
                <a:close/>
                <a:moveTo>
                  <a:pt x="574" y="1"/>
                </a:moveTo>
                <a:cubicBezTo>
                  <a:pt x="296" y="1"/>
                  <a:pt x="1" y="296"/>
                  <a:pt x="1" y="644"/>
                </a:cubicBezTo>
                <a:lnTo>
                  <a:pt x="1" y="17817"/>
                </a:lnTo>
                <a:cubicBezTo>
                  <a:pt x="1" y="18112"/>
                  <a:pt x="296" y="18390"/>
                  <a:pt x="574" y="18390"/>
                </a:cubicBezTo>
                <a:lnTo>
                  <a:pt x="17382" y="18390"/>
                </a:lnTo>
                <a:cubicBezTo>
                  <a:pt x="17678" y="18390"/>
                  <a:pt x="17956" y="18112"/>
                  <a:pt x="17956" y="17817"/>
                </a:cubicBezTo>
                <a:lnTo>
                  <a:pt x="17956" y="644"/>
                </a:lnTo>
                <a:cubicBezTo>
                  <a:pt x="17956" y="296"/>
                  <a:pt x="17678" y="1"/>
                  <a:pt x="173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9"/>
          <p:cNvSpPr/>
          <p:nvPr/>
        </p:nvSpPr>
        <p:spPr>
          <a:xfrm>
            <a:off x="5462775" y="4071400"/>
            <a:ext cx="460200" cy="459050"/>
          </a:xfrm>
          <a:custGeom>
            <a:rect b="b" l="l" r="r" t="t"/>
            <a:pathLst>
              <a:path extrusionOk="0" h="18362" w="18408">
                <a:moveTo>
                  <a:pt x="4250" y="8691"/>
                </a:moveTo>
                <a:cubicBezTo>
                  <a:pt x="4402" y="8691"/>
                  <a:pt x="4553" y="8740"/>
                  <a:pt x="4642" y="8872"/>
                </a:cubicBezTo>
                <a:lnTo>
                  <a:pt x="9491" y="13721"/>
                </a:lnTo>
                <a:cubicBezTo>
                  <a:pt x="9717" y="13878"/>
                  <a:pt x="9717" y="14156"/>
                  <a:pt x="9647" y="14382"/>
                </a:cubicBezTo>
                <a:cubicBezTo>
                  <a:pt x="9561" y="14590"/>
                  <a:pt x="9352" y="14747"/>
                  <a:pt x="9056" y="14747"/>
                </a:cubicBezTo>
                <a:lnTo>
                  <a:pt x="4207" y="14747"/>
                </a:lnTo>
                <a:cubicBezTo>
                  <a:pt x="3912" y="14747"/>
                  <a:pt x="3633" y="14451"/>
                  <a:pt x="3633" y="14156"/>
                </a:cubicBezTo>
                <a:lnTo>
                  <a:pt x="3633" y="9306"/>
                </a:lnTo>
                <a:cubicBezTo>
                  <a:pt x="3633" y="9028"/>
                  <a:pt x="3773" y="8802"/>
                  <a:pt x="3998" y="8733"/>
                </a:cubicBezTo>
                <a:cubicBezTo>
                  <a:pt x="4075" y="8707"/>
                  <a:pt x="4163" y="8691"/>
                  <a:pt x="4250" y="8691"/>
                </a:cubicBezTo>
                <a:close/>
                <a:moveTo>
                  <a:pt x="626" y="1"/>
                </a:moveTo>
                <a:cubicBezTo>
                  <a:pt x="538" y="1"/>
                  <a:pt x="448" y="17"/>
                  <a:pt x="366" y="42"/>
                </a:cubicBezTo>
                <a:cubicBezTo>
                  <a:pt x="157" y="112"/>
                  <a:pt x="1" y="338"/>
                  <a:pt x="1" y="546"/>
                </a:cubicBezTo>
                <a:lnTo>
                  <a:pt x="1" y="17719"/>
                </a:lnTo>
                <a:cubicBezTo>
                  <a:pt x="1" y="18067"/>
                  <a:pt x="296" y="18362"/>
                  <a:pt x="592" y="18362"/>
                </a:cubicBezTo>
                <a:lnTo>
                  <a:pt x="17747" y="18362"/>
                </a:lnTo>
                <a:cubicBezTo>
                  <a:pt x="18043" y="18362"/>
                  <a:pt x="18251" y="18223"/>
                  <a:pt x="18338" y="17997"/>
                </a:cubicBezTo>
                <a:cubicBezTo>
                  <a:pt x="18408" y="17719"/>
                  <a:pt x="18408" y="17493"/>
                  <a:pt x="18182" y="17354"/>
                </a:cubicBezTo>
                <a:lnTo>
                  <a:pt x="15140" y="14243"/>
                </a:lnTo>
                <a:lnTo>
                  <a:pt x="13628" y="15824"/>
                </a:lnTo>
                <a:cubicBezTo>
                  <a:pt x="13471" y="15981"/>
                  <a:pt x="13332" y="15981"/>
                  <a:pt x="13193" y="15981"/>
                </a:cubicBezTo>
                <a:cubicBezTo>
                  <a:pt x="13037" y="15981"/>
                  <a:pt x="12898" y="15981"/>
                  <a:pt x="12759" y="15824"/>
                </a:cubicBezTo>
                <a:cubicBezTo>
                  <a:pt x="12533" y="15616"/>
                  <a:pt x="12533" y="15251"/>
                  <a:pt x="12759" y="14955"/>
                </a:cubicBezTo>
                <a:lnTo>
                  <a:pt x="14340" y="13443"/>
                </a:lnTo>
                <a:lnTo>
                  <a:pt x="12602" y="11705"/>
                </a:lnTo>
                <a:lnTo>
                  <a:pt x="11386" y="13009"/>
                </a:lnTo>
                <a:cubicBezTo>
                  <a:pt x="11229" y="13148"/>
                  <a:pt x="11090" y="13148"/>
                  <a:pt x="10951" y="13148"/>
                </a:cubicBezTo>
                <a:cubicBezTo>
                  <a:pt x="10795" y="13148"/>
                  <a:pt x="10586" y="13148"/>
                  <a:pt x="10516" y="13009"/>
                </a:cubicBezTo>
                <a:cubicBezTo>
                  <a:pt x="10291" y="12783"/>
                  <a:pt x="10291" y="12348"/>
                  <a:pt x="10516" y="12140"/>
                </a:cubicBezTo>
                <a:lnTo>
                  <a:pt x="11733" y="10905"/>
                </a:lnTo>
                <a:lnTo>
                  <a:pt x="10082" y="9167"/>
                </a:lnTo>
                <a:lnTo>
                  <a:pt x="8483" y="10766"/>
                </a:lnTo>
                <a:cubicBezTo>
                  <a:pt x="8413" y="10836"/>
                  <a:pt x="8257" y="10905"/>
                  <a:pt x="8118" y="10905"/>
                </a:cubicBezTo>
                <a:cubicBezTo>
                  <a:pt x="7909" y="10905"/>
                  <a:pt x="7753" y="10836"/>
                  <a:pt x="7683" y="10766"/>
                </a:cubicBezTo>
                <a:cubicBezTo>
                  <a:pt x="7388" y="10471"/>
                  <a:pt x="7388" y="10106"/>
                  <a:pt x="7683" y="9897"/>
                </a:cubicBezTo>
                <a:lnTo>
                  <a:pt x="9213" y="8298"/>
                </a:lnTo>
                <a:lnTo>
                  <a:pt x="7544" y="6630"/>
                </a:lnTo>
                <a:lnTo>
                  <a:pt x="6241" y="7933"/>
                </a:lnTo>
                <a:cubicBezTo>
                  <a:pt x="6171" y="8003"/>
                  <a:pt x="5945" y="8072"/>
                  <a:pt x="5806" y="8072"/>
                </a:cubicBezTo>
                <a:cubicBezTo>
                  <a:pt x="5650" y="8072"/>
                  <a:pt x="5511" y="8003"/>
                  <a:pt x="5372" y="7933"/>
                </a:cubicBezTo>
                <a:cubicBezTo>
                  <a:pt x="5146" y="7638"/>
                  <a:pt x="5146" y="7290"/>
                  <a:pt x="5372" y="7064"/>
                </a:cubicBezTo>
                <a:lnTo>
                  <a:pt x="6675" y="5761"/>
                </a:lnTo>
                <a:lnTo>
                  <a:pt x="5007" y="4092"/>
                </a:lnTo>
                <a:lnTo>
                  <a:pt x="3407" y="5622"/>
                </a:lnTo>
                <a:cubicBezTo>
                  <a:pt x="3268" y="5761"/>
                  <a:pt x="3129" y="5830"/>
                  <a:pt x="2973" y="5830"/>
                </a:cubicBezTo>
                <a:cubicBezTo>
                  <a:pt x="2834" y="5830"/>
                  <a:pt x="2695" y="5761"/>
                  <a:pt x="2538" y="5622"/>
                </a:cubicBezTo>
                <a:cubicBezTo>
                  <a:pt x="2330" y="5396"/>
                  <a:pt x="2330" y="5031"/>
                  <a:pt x="2538" y="4822"/>
                </a:cubicBezTo>
                <a:lnTo>
                  <a:pt x="4138" y="3223"/>
                </a:lnTo>
                <a:lnTo>
                  <a:pt x="1026" y="181"/>
                </a:lnTo>
                <a:cubicBezTo>
                  <a:pt x="927" y="49"/>
                  <a:pt x="779" y="1"/>
                  <a:pt x="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9"/>
          <p:cNvSpPr/>
          <p:nvPr/>
        </p:nvSpPr>
        <p:spPr>
          <a:xfrm>
            <a:off x="5462775" y="1206275"/>
            <a:ext cx="460200" cy="458000"/>
          </a:xfrm>
          <a:custGeom>
            <a:rect b="b" l="l" r="r" t="t"/>
            <a:pathLst>
              <a:path extrusionOk="0" h="18320" w="18408">
                <a:moveTo>
                  <a:pt x="6606" y="2399"/>
                </a:moveTo>
                <a:cubicBezTo>
                  <a:pt x="6953" y="2399"/>
                  <a:pt x="7179" y="2677"/>
                  <a:pt x="7179" y="2972"/>
                </a:cubicBezTo>
                <a:cubicBezTo>
                  <a:pt x="7179" y="3337"/>
                  <a:pt x="6953" y="3546"/>
                  <a:pt x="6606" y="3546"/>
                </a:cubicBezTo>
                <a:lnTo>
                  <a:pt x="5007" y="3546"/>
                </a:lnTo>
                <a:cubicBezTo>
                  <a:pt x="4937" y="3546"/>
                  <a:pt x="4781" y="3702"/>
                  <a:pt x="4781" y="3772"/>
                </a:cubicBezTo>
                <a:lnTo>
                  <a:pt x="4781" y="7961"/>
                </a:lnTo>
                <a:cubicBezTo>
                  <a:pt x="4781" y="8117"/>
                  <a:pt x="4711" y="8256"/>
                  <a:pt x="4642" y="8395"/>
                </a:cubicBezTo>
                <a:lnTo>
                  <a:pt x="3842" y="9195"/>
                </a:lnTo>
                <a:lnTo>
                  <a:pt x="4642" y="9925"/>
                </a:lnTo>
                <a:cubicBezTo>
                  <a:pt x="4711" y="10064"/>
                  <a:pt x="4781" y="10220"/>
                  <a:pt x="4781" y="10359"/>
                </a:cubicBezTo>
                <a:lnTo>
                  <a:pt x="4781" y="14566"/>
                </a:lnTo>
                <a:cubicBezTo>
                  <a:pt x="4781" y="14705"/>
                  <a:pt x="4937" y="14774"/>
                  <a:pt x="5007" y="14774"/>
                </a:cubicBezTo>
                <a:lnTo>
                  <a:pt x="6606" y="14774"/>
                </a:lnTo>
                <a:cubicBezTo>
                  <a:pt x="6953" y="14774"/>
                  <a:pt x="7179" y="15000"/>
                  <a:pt x="7179" y="15348"/>
                </a:cubicBezTo>
                <a:cubicBezTo>
                  <a:pt x="7179" y="15713"/>
                  <a:pt x="6953" y="15939"/>
                  <a:pt x="6606" y="15939"/>
                </a:cubicBezTo>
                <a:lnTo>
                  <a:pt x="5007" y="15939"/>
                </a:lnTo>
                <a:cubicBezTo>
                  <a:pt x="4207" y="15939"/>
                  <a:pt x="3633" y="15348"/>
                  <a:pt x="3633" y="14566"/>
                </a:cubicBezTo>
                <a:lnTo>
                  <a:pt x="3633" y="10655"/>
                </a:lnTo>
                <a:lnTo>
                  <a:pt x="2608" y="9560"/>
                </a:lnTo>
                <a:cubicBezTo>
                  <a:pt x="2330" y="9351"/>
                  <a:pt x="2330" y="8986"/>
                  <a:pt x="2608" y="8760"/>
                </a:cubicBezTo>
                <a:lnTo>
                  <a:pt x="3633" y="7752"/>
                </a:lnTo>
                <a:lnTo>
                  <a:pt x="3633" y="3772"/>
                </a:lnTo>
                <a:cubicBezTo>
                  <a:pt x="3633" y="3042"/>
                  <a:pt x="4207" y="2399"/>
                  <a:pt x="5007" y="2399"/>
                </a:cubicBezTo>
                <a:close/>
                <a:moveTo>
                  <a:pt x="13402" y="2399"/>
                </a:moveTo>
                <a:cubicBezTo>
                  <a:pt x="14132" y="2399"/>
                  <a:pt x="14775" y="3042"/>
                  <a:pt x="14775" y="3772"/>
                </a:cubicBezTo>
                <a:lnTo>
                  <a:pt x="14775" y="7752"/>
                </a:lnTo>
                <a:lnTo>
                  <a:pt x="15800" y="8760"/>
                </a:lnTo>
                <a:cubicBezTo>
                  <a:pt x="16009" y="8986"/>
                  <a:pt x="16009" y="9351"/>
                  <a:pt x="15800" y="9560"/>
                </a:cubicBezTo>
                <a:lnTo>
                  <a:pt x="14775" y="10655"/>
                </a:lnTo>
                <a:lnTo>
                  <a:pt x="14775" y="14566"/>
                </a:lnTo>
                <a:cubicBezTo>
                  <a:pt x="14775" y="15348"/>
                  <a:pt x="14132" y="15939"/>
                  <a:pt x="13402" y="15939"/>
                </a:cubicBezTo>
                <a:lnTo>
                  <a:pt x="11820" y="15939"/>
                </a:lnTo>
                <a:cubicBezTo>
                  <a:pt x="11455" y="15939"/>
                  <a:pt x="11229" y="15713"/>
                  <a:pt x="11229" y="15348"/>
                </a:cubicBezTo>
                <a:cubicBezTo>
                  <a:pt x="11229" y="15000"/>
                  <a:pt x="11455" y="14774"/>
                  <a:pt x="11820" y="14774"/>
                </a:cubicBezTo>
                <a:lnTo>
                  <a:pt x="13402" y="14774"/>
                </a:lnTo>
                <a:cubicBezTo>
                  <a:pt x="13471" y="14774"/>
                  <a:pt x="13628" y="14705"/>
                  <a:pt x="13628" y="14566"/>
                </a:cubicBezTo>
                <a:lnTo>
                  <a:pt x="13628" y="10359"/>
                </a:lnTo>
                <a:cubicBezTo>
                  <a:pt x="13628" y="10220"/>
                  <a:pt x="13628" y="10064"/>
                  <a:pt x="13767" y="9925"/>
                </a:cubicBezTo>
                <a:lnTo>
                  <a:pt x="14566" y="9195"/>
                </a:lnTo>
                <a:lnTo>
                  <a:pt x="13767" y="8395"/>
                </a:lnTo>
                <a:cubicBezTo>
                  <a:pt x="13628" y="8256"/>
                  <a:pt x="13628" y="8117"/>
                  <a:pt x="13628" y="7961"/>
                </a:cubicBezTo>
                <a:lnTo>
                  <a:pt x="13628" y="3772"/>
                </a:lnTo>
                <a:cubicBezTo>
                  <a:pt x="13628" y="3702"/>
                  <a:pt x="13471" y="3546"/>
                  <a:pt x="13402" y="3546"/>
                </a:cubicBezTo>
                <a:lnTo>
                  <a:pt x="11820" y="3546"/>
                </a:lnTo>
                <a:cubicBezTo>
                  <a:pt x="11455" y="3546"/>
                  <a:pt x="11229" y="3337"/>
                  <a:pt x="11229" y="2972"/>
                </a:cubicBezTo>
                <a:cubicBezTo>
                  <a:pt x="11229" y="2677"/>
                  <a:pt x="11455" y="2399"/>
                  <a:pt x="11820" y="2399"/>
                </a:cubicBezTo>
                <a:close/>
                <a:moveTo>
                  <a:pt x="592" y="0"/>
                </a:moveTo>
                <a:cubicBezTo>
                  <a:pt x="296" y="0"/>
                  <a:pt x="1" y="296"/>
                  <a:pt x="1" y="574"/>
                </a:cubicBezTo>
                <a:lnTo>
                  <a:pt x="1" y="17746"/>
                </a:lnTo>
                <a:cubicBezTo>
                  <a:pt x="1" y="18111"/>
                  <a:pt x="296" y="18320"/>
                  <a:pt x="592" y="18320"/>
                </a:cubicBezTo>
                <a:lnTo>
                  <a:pt x="17747" y="18320"/>
                </a:lnTo>
                <a:cubicBezTo>
                  <a:pt x="18112" y="18320"/>
                  <a:pt x="18408" y="18111"/>
                  <a:pt x="18408" y="17746"/>
                </a:cubicBezTo>
                <a:lnTo>
                  <a:pt x="18408" y="574"/>
                </a:lnTo>
                <a:cubicBezTo>
                  <a:pt x="18408" y="296"/>
                  <a:pt x="18112" y="0"/>
                  <a:pt x="177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9"/>
          <p:cNvSpPr/>
          <p:nvPr/>
        </p:nvSpPr>
        <p:spPr>
          <a:xfrm>
            <a:off x="4727975" y="1926725"/>
            <a:ext cx="448900" cy="460200"/>
          </a:xfrm>
          <a:custGeom>
            <a:rect b="b" l="l" r="r" t="t"/>
            <a:pathLst>
              <a:path extrusionOk="0" h="18408" w="17956">
                <a:moveTo>
                  <a:pt x="12570" y="2229"/>
                </a:moveTo>
                <a:cubicBezTo>
                  <a:pt x="12724" y="2229"/>
                  <a:pt x="12889" y="2286"/>
                  <a:pt x="13037" y="2399"/>
                </a:cubicBezTo>
                <a:cubicBezTo>
                  <a:pt x="13245" y="2607"/>
                  <a:pt x="13245" y="2972"/>
                  <a:pt x="13037" y="3198"/>
                </a:cubicBezTo>
                <a:lnTo>
                  <a:pt x="12376" y="3842"/>
                </a:lnTo>
                <a:lnTo>
                  <a:pt x="12376" y="4641"/>
                </a:lnTo>
                <a:cubicBezTo>
                  <a:pt x="12376" y="4937"/>
                  <a:pt x="12098" y="5215"/>
                  <a:pt x="11803" y="5215"/>
                </a:cubicBezTo>
                <a:cubicBezTo>
                  <a:pt x="11438" y="5215"/>
                  <a:pt x="11229" y="4937"/>
                  <a:pt x="11229" y="4641"/>
                </a:cubicBezTo>
                <a:lnTo>
                  <a:pt x="11229" y="3842"/>
                </a:lnTo>
                <a:lnTo>
                  <a:pt x="10569" y="3198"/>
                </a:lnTo>
                <a:cubicBezTo>
                  <a:pt x="10360" y="2972"/>
                  <a:pt x="10360" y="2607"/>
                  <a:pt x="10569" y="2399"/>
                </a:cubicBezTo>
                <a:cubicBezTo>
                  <a:pt x="10682" y="2286"/>
                  <a:pt x="10825" y="2229"/>
                  <a:pt x="10977" y="2229"/>
                </a:cubicBezTo>
                <a:cubicBezTo>
                  <a:pt x="11129" y="2229"/>
                  <a:pt x="11290" y="2286"/>
                  <a:pt x="11438" y="2399"/>
                </a:cubicBezTo>
                <a:lnTo>
                  <a:pt x="11803" y="2764"/>
                </a:lnTo>
                <a:lnTo>
                  <a:pt x="12168" y="2399"/>
                </a:lnTo>
                <a:cubicBezTo>
                  <a:pt x="12272" y="2286"/>
                  <a:pt x="12415" y="2229"/>
                  <a:pt x="12570" y="2229"/>
                </a:cubicBezTo>
                <a:close/>
                <a:moveTo>
                  <a:pt x="4989" y="7978"/>
                </a:moveTo>
                <a:cubicBezTo>
                  <a:pt x="5215" y="7978"/>
                  <a:pt x="5424" y="8117"/>
                  <a:pt x="5580" y="8343"/>
                </a:cubicBezTo>
                <a:cubicBezTo>
                  <a:pt x="5650" y="8552"/>
                  <a:pt x="5580" y="8847"/>
                  <a:pt x="5424" y="8986"/>
                </a:cubicBezTo>
                <a:lnTo>
                  <a:pt x="4485" y="9995"/>
                </a:lnTo>
                <a:lnTo>
                  <a:pt x="4989" y="9995"/>
                </a:lnTo>
                <a:cubicBezTo>
                  <a:pt x="5354" y="9995"/>
                  <a:pt x="5580" y="10290"/>
                  <a:pt x="5580" y="10585"/>
                </a:cubicBezTo>
                <a:cubicBezTo>
                  <a:pt x="5580" y="10950"/>
                  <a:pt x="5354" y="11159"/>
                  <a:pt x="4989" y="11159"/>
                </a:cubicBezTo>
                <a:lnTo>
                  <a:pt x="3043" y="11159"/>
                </a:lnTo>
                <a:cubicBezTo>
                  <a:pt x="2747" y="11159"/>
                  <a:pt x="2538" y="11020"/>
                  <a:pt x="2452" y="10794"/>
                </a:cubicBezTo>
                <a:cubicBezTo>
                  <a:pt x="2382" y="10585"/>
                  <a:pt x="2382" y="10360"/>
                  <a:pt x="2608" y="10151"/>
                </a:cubicBezTo>
                <a:lnTo>
                  <a:pt x="3547" y="9212"/>
                </a:lnTo>
                <a:lnTo>
                  <a:pt x="3043" y="9212"/>
                </a:lnTo>
                <a:cubicBezTo>
                  <a:pt x="2678" y="9212"/>
                  <a:pt x="2382" y="8917"/>
                  <a:pt x="2382" y="8621"/>
                </a:cubicBezTo>
                <a:cubicBezTo>
                  <a:pt x="2382" y="8256"/>
                  <a:pt x="2678" y="7978"/>
                  <a:pt x="3043" y="7978"/>
                </a:cubicBezTo>
                <a:close/>
                <a:moveTo>
                  <a:pt x="15168" y="8608"/>
                </a:moveTo>
                <a:cubicBezTo>
                  <a:pt x="15314" y="8608"/>
                  <a:pt x="15462" y="8665"/>
                  <a:pt x="15575" y="8778"/>
                </a:cubicBezTo>
                <a:cubicBezTo>
                  <a:pt x="15853" y="8986"/>
                  <a:pt x="15853" y="9351"/>
                  <a:pt x="15575" y="9647"/>
                </a:cubicBezTo>
                <a:lnTo>
                  <a:pt x="15210" y="9995"/>
                </a:lnTo>
                <a:lnTo>
                  <a:pt x="15575" y="10360"/>
                </a:lnTo>
                <a:cubicBezTo>
                  <a:pt x="15853" y="10585"/>
                  <a:pt x="15853" y="10950"/>
                  <a:pt x="15575" y="11229"/>
                </a:cubicBezTo>
                <a:cubicBezTo>
                  <a:pt x="15488" y="11298"/>
                  <a:pt x="15349" y="11385"/>
                  <a:pt x="15210" y="11385"/>
                </a:cubicBezTo>
                <a:cubicBezTo>
                  <a:pt x="15053" y="11385"/>
                  <a:pt x="14845" y="11298"/>
                  <a:pt x="14775" y="11229"/>
                </a:cubicBezTo>
                <a:lnTo>
                  <a:pt x="14410" y="10794"/>
                </a:lnTo>
                <a:lnTo>
                  <a:pt x="13975" y="11229"/>
                </a:lnTo>
                <a:cubicBezTo>
                  <a:pt x="13906" y="11298"/>
                  <a:pt x="13749" y="11385"/>
                  <a:pt x="13610" y="11385"/>
                </a:cubicBezTo>
                <a:cubicBezTo>
                  <a:pt x="13402" y="11385"/>
                  <a:pt x="13245" y="11298"/>
                  <a:pt x="13176" y="11229"/>
                </a:cubicBezTo>
                <a:cubicBezTo>
                  <a:pt x="12967" y="10950"/>
                  <a:pt x="12967" y="10585"/>
                  <a:pt x="13176" y="10360"/>
                </a:cubicBezTo>
                <a:lnTo>
                  <a:pt x="13541" y="9995"/>
                </a:lnTo>
                <a:lnTo>
                  <a:pt x="13176" y="9647"/>
                </a:lnTo>
                <a:cubicBezTo>
                  <a:pt x="12967" y="9351"/>
                  <a:pt x="12967" y="8986"/>
                  <a:pt x="13176" y="8778"/>
                </a:cubicBezTo>
                <a:cubicBezTo>
                  <a:pt x="13289" y="8665"/>
                  <a:pt x="13432" y="8608"/>
                  <a:pt x="13576" y="8608"/>
                </a:cubicBezTo>
                <a:cubicBezTo>
                  <a:pt x="13719" y="8608"/>
                  <a:pt x="13862" y="8665"/>
                  <a:pt x="13975" y="8778"/>
                </a:cubicBezTo>
                <a:lnTo>
                  <a:pt x="14410" y="9125"/>
                </a:lnTo>
                <a:lnTo>
                  <a:pt x="14775" y="8778"/>
                </a:lnTo>
                <a:cubicBezTo>
                  <a:pt x="14879" y="8665"/>
                  <a:pt x="15023" y="8608"/>
                  <a:pt x="15168" y="8608"/>
                </a:cubicBezTo>
                <a:close/>
                <a:moveTo>
                  <a:pt x="8970" y="2399"/>
                </a:moveTo>
                <a:cubicBezTo>
                  <a:pt x="9335" y="2399"/>
                  <a:pt x="9561" y="2694"/>
                  <a:pt x="9561" y="2972"/>
                </a:cubicBezTo>
                <a:lnTo>
                  <a:pt x="9561" y="10429"/>
                </a:lnTo>
                <a:lnTo>
                  <a:pt x="15488" y="13836"/>
                </a:lnTo>
                <a:cubicBezTo>
                  <a:pt x="15783" y="13992"/>
                  <a:pt x="15853" y="14340"/>
                  <a:pt x="15714" y="14635"/>
                </a:cubicBezTo>
                <a:cubicBezTo>
                  <a:pt x="15620" y="14833"/>
                  <a:pt x="15395" y="14961"/>
                  <a:pt x="15167" y="14961"/>
                </a:cubicBezTo>
                <a:cubicBezTo>
                  <a:pt x="15055" y="14961"/>
                  <a:pt x="14942" y="14930"/>
                  <a:pt x="14845" y="14861"/>
                </a:cubicBezTo>
                <a:lnTo>
                  <a:pt x="8970" y="11455"/>
                </a:lnTo>
                <a:lnTo>
                  <a:pt x="3112" y="14861"/>
                </a:lnTo>
                <a:cubicBezTo>
                  <a:pt x="3043" y="14931"/>
                  <a:pt x="2886" y="14931"/>
                  <a:pt x="2817" y="14931"/>
                </a:cubicBezTo>
                <a:cubicBezTo>
                  <a:pt x="2608" y="14931"/>
                  <a:pt x="2382" y="14861"/>
                  <a:pt x="2313" y="14635"/>
                </a:cubicBezTo>
                <a:cubicBezTo>
                  <a:pt x="2104" y="14340"/>
                  <a:pt x="2243" y="13992"/>
                  <a:pt x="2538" y="13836"/>
                </a:cubicBezTo>
                <a:lnTo>
                  <a:pt x="8396" y="10429"/>
                </a:lnTo>
                <a:lnTo>
                  <a:pt x="8396" y="2972"/>
                </a:lnTo>
                <a:cubicBezTo>
                  <a:pt x="8396" y="2694"/>
                  <a:pt x="8692" y="2399"/>
                  <a:pt x="8970" y="2399"/>
                </a:cubicBezTo>
                <a:close/>
                <a:moveTo>
                  <a:pt x="574" y="0"/>
                </a:moveTo>
                <a:cubicBezTo>
                  <a:pt x="279" y="0"/>
                  <a:pt x="1" y="296"/>
                  <a:pt x="1" y="591"/>
                </a:cubicBezTo>
                <a:lnTo>
                  <a:pt x="1" y="17747"/>
                </a:lnTo>
                <a:cubicBezTo>
                  <a:pt x="1" y="18112"/>
                  <a:pt x="279" y="18407"/>
                  <a:pt x="574" y="18407"/>
                </a:cubicBezTo>
                <a:lnTo>
                  <a:pt x="17382" y="18407"/>
                </a:lnTo>
                <a:cubicBezTo>
                  <a:pt x="17747" y="18407"/>
                  <a:pt x="17956" y="18112"/>
                  <a:pt x="17956" y="17747"/>
                </a:cubicBezTo>
                <a:lnTo>
                  <a:pt x="17956" y="591"/>
                </a:lnTo>
                <a:cubicBezTo>
                  <a:pt x="17956" y="296"/>
                  <a:pt x="17747" y="0"/>
                  <a:pt x="17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9"/>
          <p:cNvSpPr/>
          <p:nvPr/>
        </p:nvSpPr>
        <p:spPr>
          <a:xfrm>
            <a:off x="4722325" y="2641950"/>
            <a:ext cx="460200" cy="458025"/>
          </a:xfrm>
          <a:custGeom>
            <a:rect b="b" l="l" r="r" t="t"/>
            <a:pathLst>
              <a:path extrusionOk="0" h="18321" w="18408">
                <a:moveTo>
                  <a:pt x="10594" y="3269"/>
                </a:moveTo>
                <a:cubicBezTo>
                  <a:pt x="10797" y="3269"/>
                  <a:pt x="10986" y="3361"/>
                  <a:pt x="11090" y="3547"/>
                </a:cubicBezTo>
                <a:cubicBezTo>
                  <a:pt x="11299" y="3773"/>
                  <a:pt x="11229" y="4207"/>
                  <a:pt x="10934" y="4346"/>
                </a:cubicBezTo>
                <a:lnTo>
                  <a:pt x="6745" y="7179"/>
                </a:lnTo>
                <a:lnTo>
                  <a:pt x="10934" y="9995"/>
                </a:lnTo>
                <a:cubicBezTo>
                  <a:pt x="11229" y="10152"/>
                  <a:pt x="11299" y="10499"/>
                  <a:pt x="11090" y="10795"/>
                </a:cubicBezTo>
                <a:cubicBezTo>
                  <a:pt x="11021" y="11021"/>
                  <a:pt x="10795" y="11090"/>
                  <a:pt x="10656" y="11090"/>
                </a:cubicBezTo>
                <a:cubicBezTo>
                  <a:pt x="10499" y="11090"/>
                  <a:pt x="10360" y="11021"/>
                  <a:pt x="10291" y="11021"/>
                </a:cubicBezTo>
                <a:lnTo>
                  <a:pt x="5285" y="7683"/>
                </a:lnTo>
                <a:cubicBezTo>
                  <a:pt x="5146" y="7544"/>
                  <a:pt x="5007" y="7388"/>
                  <a:pt x="5007" y="7179"/>
                </a:cubicBezTo>
                <a:cubicBezTo>
                  <a:pt x="5007" y="6953"/>
                  <a:pt x="5146" y="6814"/>
                  <a:pt x="5285" y="6675"/>
                </a:cubicBezTo>
                <a:lnTo>
                  <a:pt x="10291" y="3338"/>
                </a:lnTo>
                <a:cubicBezTo>
                  <a:pt x="10389" y="3292"/>
                  <a:pt x="10493" y="3269"/>
                  <a:pt x="10594" y="3269"/>
                </a:cubicBezTo>
                <a:close/>
                <a:moveTo>
                  <a:pt x="12828" y="12168"/>
                </a:moveTo>
                <a:cubicBezTo>
                  <a:pt x="13106" y="12168"/>
                  <a:pt x="13402" y="12463"/>
                  <a:pt x="13402" y="12759"/>
                </a:cubicBezTo>
                <a:cubicBezTo>
                  <a:pt x="13402" y="13106"/>
                  <a:pt x="13106" y="13332"/>
                  <a:pt x="12828" y="13332"/>
                </a:cubicBezTo>
                <a:lnTo>
                  <a:pt x="5650" y="13332"/>
                </a:lnTo>
                <a:cubicBezTo>
                  <a:pt x="5285" y="13332"/>
                  <a:pt x="5007" y="13106"/>
                  <a:pt x="5007" y="12759"/>
                </a:cubicBezTo>
                <a:cubicBezTo>
                  <a:pt x="5007" y="12463"/>
                  <a:pt x="5285" y="12168"/>
                  <a:pt x="5650" y="12168"/>
                </a:cubicBezTo>
                <a:close/>
                <a:moveTo>
                  <a:pt x="9196" y="1"/>
                </a:moveTo>
                <a:cubicBezTo>
                  <a:pt x="4138" y="1"/>
                  <a:pt x="1" y="4138"/>
                  <a:pt x="1" y="9126"/>
                </a:cubicBezTo>
                <a:cubicBezTo>
                  <a:pt x="1" y="14201"/>
                  <a:pt x="4138" y="18321"/>
                  <a:pt x="9196" y="18321"/>
                </a:cubicBezTo>
                <a:cubicBezTo>
                  <a:pt x="14271" y="18321"/>
                  <a:pt x="18408" y="14201"/>
                  <a:pt x="18408" y="9126"/>
                </a:cubicBezTo>
                <a:cubicBezTo>
                  <a:pt x="18408" y="4138"/>
                  <a:pt x="14271" y="1"/>
                  <a:pt x="91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8" name="Google Shape;1858;p49"/>
          <p:cNvGrpSpPr/>
          <p:nvPr/>
        </p:nvGrpSpPr>
        <p:grpSpPr>
          <a:xfrm>
            <a:off x="4727975" y="3355450"/>
            <a:ext cx="448900" cy="459775"/>
            <a:chOff x="4727975" y="3355450"/>
            <a:chExt cx="448900" cy="459775"/>
          </a:xfrm>
        </p:grpSpPr>
        <p:sp>
          <p:nvSpPr>
            <p:cNvPr id="1859" name="Google Shape;1859;p49"/>
            <p:cNvSpPr/>
            <p:nvPr/>
          </p:nvSpPr>
          <p:spPr>
            <a:xfrm>
              <a:off x="4727975" y="3355450"/>
              <a:ext cx="448900" cy="61750"/>
            </a:xfrm>
            <a:custGeom>
              <a:rect b="b" l="l" r="r" t="t"/>
              <a:pathLst>
                <a:path extrusionOk="0" h="2470" w="17956">
                  <a:moveTo>
                    <a:pt x="574" y="1"/>
                  </a:moveTo>
                  <a:cubicBezTo>
                    <a:pt x="279" y="1"/>
                    <a:pt x="1" y="296"/>
                    <a:pt x="1" y="644"/>
                  </a:cubicBezTo>
                  <a:lnTo>
                    <a:pt x="1" y="1809"/>
                  </a:lnTo>
                  <a:cubicBezTo>
                    <a:pt x="1" y="2174"/>
                    <a:pt x="279" y="2469"/>
                    <a:pt x="574" y="2469"/>
                  </a:cubicBezTo>
                  <a:lnTo>
                    <a:pt x="17382" y="2469"/>
                  </a:lnTo>
                  <a:cubicBezTo>
                    <a:pt x="17747" y="2469"/>
                    <a:pt x="17956" y="2174"/>
                    <a:pt x="17956" y="1809"/>
                  </a:cubicBezTo>
                  <a:lnTo>
                    <a:pt x="17956" y="644"/>
                  </a:lnTo>
                  <a:cubicBezTo>
                    <a:pt x="17956" y="296"/>
                    <a:pt x="17747" y="1"/>
                    <a:pt x="17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9"/>
            <p:cNvSpPr/>
            <p:nvPr/>
          </p:nvSpPr>
          <p:spPr>
            <a:xfrm>
              <a:off x="4727975" y="3625300"/>
              <a:ext cx="448900" cy="189925"/>
            </a:xfrm>
            <a:custGeom>
              <a:rect b="b" l="l" r="r" t="t"/>
              <a:pathLst>
                <a:path extrusionOk="0" h="7597" w="17956">
                  <a:moveTo>
                    <a:pt x="574" y="1"/>
                  </a:moveTo>
                  <a:cubicBezTo>
                    <a:pt x="279" y="1"/>
                    <a:pt x="1" y="279"/>
                    <a:pt x="1" y="644"/>
                  </a:cubicBezTo>
                  <a:lnTo>
                    <a:pt x="1" y="1808"/>
                  </a:lnTo>
                  <a:cubicBezTo>
                    <a:pt x="1" y="2173"/>
                    <a:pt x="279" y="2382"/>
                    <a:pt x="574" y="2382"/>
                  </a:cubicBezTo>
                  <a:lnTo>
                    <a:pt x="8396" y="2382"/>
                  </a:lnTo>
                  <a:lnTo>
                    <a:pt x="8396" y="4416"/>
                  </a:lnTo>
                  <a:lnTo>
                    <a:pt x="3408" y="6449"/>
                  </a:lnTo>
                  <a:cubicBezTo>
                    <a:pt x="3043" y="6588"/>
                    <a:pt x="2886" y="6953"/>
                    <a:pt x="3043" y="7231"/>
                  </a:cubicBezTo>
                  <a:cubicBezTo>
                    <a:pt x="3145" y="7448"/>
                    <a:pt x="3369" y="7581"/>
                    <a:pt x="3598" y="7581"/>
                  </a:cubicBezTo>
                  <a:cubicBezTo>
                    <a:pt x="3680" y="7581"/>
                    <a:pt x="3764" y="7564"/>
                    <a:pt x="3842" y="7527"/>
                  </a:cubicBezTo>
                  <a:lnTo>
                    <a:pt x="8970" y="5424"/>
                  </a:lnTo>
                  <a:lnTo>
                    <a:pt x="14184" y="7527"/>
                  </a:lnTo>
                  <a:cubicBezTo>
                    <a:pt x="14271" y="7596"/>
                    <a:pt x="14340" y="7596"/>
                    <a:pt x="14410" y="7596"/>
                  </a:cubicBezTo>
                  <a:cubicBezTo>
                    <a:pt x="14619" y="7596"/>
                    <a:pt x="14845" y="7457"/>
                    <a:pt x="14914" y="7231"/>
                  </a:cubicBezTo>
                  <a:cubicBezTo>
                    <a:pt x="15053" y="6953"/>
                    <a:pt x="14914" y="6588"/>
                    <a:pt x="14619" y="6449"/>
                  </a:cubicBezTo>
                  <a:lnTo>
                    <a:pt x="9561" y="4416"/>
                  </a:lnTo>
                  <a:lnTo>
                    <a:pt x="9561" y="2382"/>
                  </a:lnTo>
                  <a:lnTo>
                    <a:pt x="17382" y="2382"/>
                  </a:lnTo>
                  <a:cubicBezTo>
                    <a:pt x="17747" y="2382"/>
                    <a:pt x="17956" y="2173"/>
                    <a:pt x="17956" y="1808"/>
                  </a:cubicBezTo>
                  <a:lnTo>
                    <a:pt x="17956" y="644"/>
                  </a:lnTo>
                  <a:cubicBezTo>
                    <a:pt x="17956" y="279"/>
                    <a:pt x="17747" y="1"/>
                    <a:pt x="17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9"/>
            <p:cNvSpPr/>
            <p:nvPr/>
          </p:nvSpPr>
          <p:spPr>
            <a:xfrm>
              <a:off x="4758825" y="3445850"/>
              <a:ext cx="388950" cy="150375"/>
            </a:xfrm>
            <a:custGeom>
              <a:rect b="b" l="l" r="r" t="t"/>
              <a:pathLst>
                <a:path extrusionOk="0" h="6015" w="15558">
                  <a:moveTo>
                    <a:pt x="1" y="0"/>
                  </a:moveTo>
                  <a:lnTo>
                    <a:pt x="1" y="6014"/>
                  </a:lnTo>
                  <a:lnTo>
                    <a:pt x="15557" y="6014"/>
                  </a:lnTo>
                  <a:lnTo>
                    <a:pt x="155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49"/>
          <p:cNvGrpSpPr/>
          <p:nvPr/>
        </p:nvGrpSpPr>
        <p:grpSpPr>
          <a:xfrm>
            <a:off x="4722325" y="4090700"/>
            <a:ext cx="460200" cy="418025"/>
            <a:chOff x="4722325" y="4090700"/>
            <a:chExt cx="460200" cy="418025"/>
          </a:xfrm>
        </p:grpSpPr>
        <p:sp>
          <p:nvSpPr>
            <p:cNvPr id="1863" name="Google Shape;1863;p49"/>
            <p:cNvSpPr/>
            <p:nvPr/>
          </p:nvSpPr>
          <p:spPr>
            <a:xfrm>
              <a:off x="4722325" y="4090700"/>
              <a:ext cx="215575" cy="418025"/>
            </a:xfrm>
            <a:custGeom>
              <a:rect b="b" l="l" r="r" t="t"/>
              <a:pathLst>
                <a:path extrusionOk="0" h="16721" w="8623">
                  <a:moveTo>
                    <a:pt x="8622" y="0"/>
                  </a:moveTo>
                  <a:lnTo>
                    <a:pt x="1" y="13975"/>
                  </a:lnTo>
                  <a:lnTo>
                    <a:pt x="8622" y="16721"/>
                  </a:lnTo>
                  <a:lnTo>
                    <a:pt x="86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9"/>
            <p:cNvSpPr/>
            <p:nvPr/>
          </p:nvSpPr>
          <p:spPr>
            <a:xfrm>
              <a:off x="4968725" y="4090700"/>
              <a:ext cx="213800" cy="418025"/>
            </a:xfrm>
            <a:custGeom>
              <a:rect b="b" l="l" r="r" t="t"/>
              <a:pathLst>
                <a:path extrusionOk="0" h="16721" w="8552">
                  <a:moveTo>
                    <a:pt x="0" y="0"/>
                  </a:moveTo>
                  <a:lnTo>
                    <a:pt x="0" y="16721"/>
                  </a:lnTo>
                  <a:lnTo>
                    <a:pt x="8552" y="1397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5" name="Google Shape;1865;p49"/>
          <p:cNvSpPr/>
          <p:nvPr/>
        </p:nvSpPr>
        <p:spPr>
          <a:xfrm>
            <a:off x="4727975" y="1201050"/>
            <a:ext cx="448900" cy="459750"/>
          </a:xfrm>
          <a:custGeom>
            <a:rect b="b" l="l" r="r" t="t"/>
            <a:pathLst>
              <a:path extrusionOk="0" h="18390" w="17956">
                <a:moveTo>
                  <a:pt x="14984" y="2382"/>
                </a:moveTo>
                <a:cubicBezTo>
                  <a:pt x="15279" y="2382"/>
                  <a:pt x="15575" y="2677"/>
                  <a:pt x="15575" y="3042"/>
                </a:cubicBezTo>
                <a:lnTo>
                  <a:pt x="15575" y="4989"/>
                </a:lnTo>
                <a:cubicBezTo>
                  <a:pt x="15575" y="5354"/>
                  <a:pt x="15279" y="5563"/>
                  <a:pt x="14984" y="5563"/>
                </a:cubicBezTo>
                <a:lnTo>
                  <a:pt x="3043" y="5563"/>
                </a:lnTo>
                <a:cubicBezTo>
                  <a:pt x="2678" y="5563"/>
                  <a:pt x="2382" y="5354"/>
                  <a:pt x="2382" y="4989"/>
                </a:cubicBezTo>
                <a:lnTo>
                  <a:pt x="2382" y="3042"/>
                </a:lnTo>
                <a:cubicBezTo>
                  <a:pt x="2382" y="2677"/>
                  <a:pt x="2678" y="2382"/>
                  <a:pt x="3043" y="2382"/>
                </a:cubicBezTo>
                <a:close/>
                <a:moveTo>
                  <a:pt x="4989" y="7961"/>
                </a:moveTo>
                <a:cubicBezTo>
                  <a:pt x="5146" y="7961"/>
                  <a:pt x="5215" y="8100"/>
                  <a:pt x="5215" y="8170"/>
                </a:cubicBezTo>
                <a:lnTo>
                  <a:pt x="5215" y="10568"/>
                </a:lnTo>
                <a:cubicBezTo>
                  <a:pt x="5215" y="10707"/>
                  <a:pt x="5146" y="10777"/>
                  <a:pt x="4989" y="10777"/>
                </a:cubicBezTo>
                <a:lnTo>
                  <a:pt x="2608" y="10777"/>
                </a:lnTo>
                <a:cubicBezTo>
                  <a:pt x="2538" y="10777"/>
                  <a:pt x="2382" y="10707"/>
                  <a:pt x="2382" y="10568"/>
                </a:cubicBezTo>
                <a:lnTo>
                  <a:pt x="2382" y="8170"/>
                </a:lnTo>
                <a:cubicBezTo>
                  <a:pt x="2382" y="8100"/>
                  <a:pt x="2538" y="7961"/>
                  <a:pt x="2608" y="7961"/>
                </a:cubicBezTo>
                <a:close/>
                <a:moveTo>
                  <a:pt x="10204" y="7961"/>
                </a:moveTo>
                <a:cubicBezTo>
                  <a:pt x="10273" y="7961"/>
                  <a:pt x="10430" y="8100"/>
                  <a:pt x="10430" y="8170"/>
                </a:cubicBezTo>
                <a:lnTo>
                  <a:pt x="10430" y="10568"/>
                </a:lnTo>
                <a:cubicBezTo>
                  <a:pt x="10430" y="10707"/>
                  <a:pt x="10273" y="10777"/>
                  <a:pt x="10204" y="10777"/>
                </a:cubicBezTo>
                <a:lnTo>
                  <a:pt x="7822" y="10777"/>
                </a:lnTo>
                <a:cubicBezTo>
                  <a:pt x="7666" y="10777"/>
                  <a:pt x="7596" y="10707"/>
                  <a:pt x="7596" y="10568"/>
                </a:cubicBezTo>
                <a:lnTo>
                  <a:pt x="7596" y="8170"/>
                </a:lnTo>
                <a:cubicBezTo>
                  <a:pt x="7596" y="8100"/>
                  <a:pt x="7666" y="7961"/>
                  <a:pt x="7822" y="7961"/>
                </a:cubicBezTo>
                <a:close/>
                <a:moveTo>
                  <a:pt x="4989" y="13176"/>
                </a:moveTo>
                <a:cubicBezTo>
                  <a:pt x="5146" y="13176"/>
                  <a:pt x="5215" y="13245"/>
                  <a:pt x="5215" y="13384"/>
                </a:cubicBezTo>
                <a:lnTo>
                  <a:pt x="5215" y="15783"/>
                </a:lnTo>
                <a:cubicBezTo>
                  <a:pt x="5215" y="15852"/>
                  <a:pt x="5146" y="15991"/>
                  <a:pt x="4989" y="15991"/>
                </a:cubicBezTo>
                <a:lnTo>
                  <a:pt x="2608" y="15991"/>
                </a:lnTo>
                <a:cubicBezTo>
                  <a:pt x="2538" y="15991"/>
                  <a:pt x="2382" y="15852"/>
                  <a:pt x="2382" y="15783"/>
                </a:cubicBezTo>
                <a:lnTo>
                  <a:pt x="2382" y="13384"/>
                </a:lnTo>
                <a:cubicBezTo>
                  <a:pt x="2382" y="13245"/>
                  <a:pt x="2538" y="13176"/>
                  <a:pt x="2608" y="13176"/>
                </a:cubicBezTo>
                <a:close/>
                <a:moveTo>
                  <a:pt x="10204" y="13176"/>
                </a:moveTo>
                <a:cubicBezTo>
                  <a:pt x="10273" y="13176"/>
                  <a:pt x="10430" y="13245"/>
                  <a:pt x="10430" y="13384"/>
                </a:cubicBezTo>
                <a:lnTo>
                  <a:pt x="10430" y="15783"/>
                </a:lnTo>
                <a:cubicBezTo>
                  <a:pt x="10430" y="15852"/>
                  <a:pt x="10273" y="15991"/>
                  <a:pt x="10204" y="15991"/>
                </a:cubicBezTo>
                <a:lnTo>
                  <a:pt x="7822" y="15991"/>
                </a:lnTo>
                <a:cubicBezTo>
                  <a:pt x="7666" y="15991"/>
                  <a:pt x="7596" y="15852"/>
                  <a:pt x="7596" y="15783"/>
                </a:cubicBezTo>
                <a:lnTo>
                  <a:pt x="7596" y="13384"/>
                </a:lnTo>
                <a:cubicBezTo>
                  <a:pt x="7596" y="13245"/>
                  <a:pt x="7666" y="13176"/>
                  <a:pt x="7822" y="13176"/>
                </a:cubicBezTo>
                <a:close/>
                <a:moveTo>
                  <a:pt x="15349" y="7961"/>
                </a:moveTo>
                <a:cubicBezTo>
                  <a:pt x="15488" y="7961"/>
                  <a:pt x="15575" y="8100"/>
                  <a:pt x="15575" y="8170"/>
                </a:cubicBezTo>
                <a:lnTo>
                  <a:pt x="15575" y="15783"/>
                </a:lnTo>
                <a:cubicBezTo>
                  <a:pt x="15575" y="15852"/>
                  <a:pt x="15488" y="15991"/>
                  <a:pt x="15349" y="15991"/>
                </a:cubicBezTo>
                <a:lnTo>
                  <a:pt x="12967" y="15991"/>
                </a:lnTo>
                <a:cubicBezTo>
                  <a:pt x="12880" y="15991"/>
                  <a:pt x="12811" y="15852"/>
                  <a:pt x="12811" y="15783"/>
                </a:cubicBezTo>
                <a:lnTo>
                  <a:pt x="12811" y="8170"/>
                </a:lnTo>
                <a:cubicBezTo>
                  <a:pt x="12811" y="8100"/>
                  <a:pt x="12880" y="7961"/>
                  <a:pt x="12967" y="7961"/>
                </a:cubicBezTo>
                <a:close/>
                <a:moveTo>
                  <a:pt x="574" y="0"/>
                </a:moveTo>
                <a:cubicBezTo>
                  <a:pt x="279" y="0"/>
                  <a:pt x="1" y="279"/>
                  <a:pt x="1" y="574"/>
                </a:cubicBezTo>
                <a:lnTo>
                  <a:pt x="1" y="17729"/>
                </a:lnTo>
                <a:cubicBezTo>
                  <a:pt x="1" y="18094"/>
                  <a:pt x="279" y="18390"/>
                  <a:pt x="574" y="18390"/>
                </a:cubicBezTo>
                <a:lnTo>
                  <a:pt x="17382" y="18390"/>
                </a:lnTo>
                <a:cubicBezTo>
                  <a:pt x="17747" y="18390"/>
                  <a:pt x="17956" y="18094"/>
                  <a:pt x="17956" y="17729"/>
                </a:cubicBezTo>
                <a:lnTo>
                  <a:pt x="17956" y="574"/>
                </a:lnTo>
                <a:cubicBezTo>
                  <a:pt x="17956" y="279"/>
                  <a:pt x="17747" y="0"/>
                  <a:pt x="17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6" name="Google Shape;1866;p49"/>
          <p:cNvGrpSpPr/>
          <p:nvPr/>
        </p:nvGrpSpPr>
        <p:grpSpPr>
          <a:xfrm>
            <a:off x="6319250" y="1926725"/>
            <a:ext cx="228150" cy="460200"/>
            <a:chOff x="6319250" y="1926725"/>
            <a:chExt cx="228150" cy="460200"/>
          </a:xfrm>
        </p:grpSpPr>
        <p:sp>
          <p:nvSpPr>
            <p:cNvPr id="1867" name="Google Shape;1867;p49"/>
            <p:cNvSpPr/>
            <p:nvPr/>
          </p:nvSpPr>
          <p:spPr>
            <a:xfrm>
              <a:off x="6357500" y="2225675"/>
              <a:ext cx="152100" cy="161250"/>
            </a:xfrm>
            <a:custGeom>
              <a:rect b="b" l="l" r="r" t="t"/>
              <a:pathLst>
                <a:path extrusionOk="0" h="6450" w="6084">
                  <a:moveTo>
                    <a:pt x="3042" y="1"/>
                  </a:moveTo>
                  <a:cubicBezTo>
                    <a:pt x="2677" y="1"/>
                    <a:pt x="2381" y="296"/>
                    <a:pt x="2381" y="644"/>
                  </a:cubicBezTo>
                  <a:lnTo>
                    <a:pt x="2381" y="4346"/>
                  </a:lnTo>
                  <a:lnTo>
                    <a:pt x="1008" y="2973"/>
                  </a:lnTo>
                  <a:cubicBezTo>
                    <a:pt x="904" y="2860"/>
                    <a:pt x="760" y="2803"/>
                    <a:pt x="615" y="2803"/>
                  </a:cubicBezTo>
                  <a:cubicBezTo>
                    <a:pt x="469" y="2803"/>
                    <a:pt x="322" y="2860"/>
                    <a:pt x="209" y="2973"/>
                  </a:cubicBezTo>
                  <a:cubicBezTo>
                    <a:pt x="0" y="3251"/>
                    <a:pt x="0" y="3616"/>
                    <a:pt x="209" y="3842"/>
                  </a:cubicBezTo>
                  <a:lnTo>
                    <a:pt x="2607" y="6223"/>
                  </a:lnTo>
                  <a:cubicBezTo>
                    <a:pt x="2677" y="6380"/>
                    <a:pt x="2885" y="6449"/>
                    <a:pt x="3042" y="6449"/>
                  </a:cubicBezTo>
                  <a:cubicBezTo>
                    <a:pt x="3181" y="6449"/>
                    <a:pt x="3320" y="6380"/>
                    <a:pt x="3476" y="6223"/>
                  </a:cubicBezTo>
                  <a:lnTo>
                    <a:pt x="5858" y="3842"/>
                  </a:lnTo>
                  <a:cubicBezTo>
                    <a:pt x="6084" y="3616"/>
                    <a:pt x="6084" y="3251"/>
                    <a:pt x="5858" y="2973"/>
                  </a:cubicBezTo>
                  <a:cubicBezTo>
                    <a:pt x="5718" y="2860"/>
                    <a:pt x="5558" y="2803"/>
                    <a:pt x="5403" y="2803"/>
                  </a:cubicBezTo>
                  <a:cubicBezTo>
                    <a:pt x="5249" y="2803"/>
                    <a:pt x="5101" y="2860"/>
                    <a:pt x="4988" y="2973"/>
                  </a:cubicBezTo>
                  <a:lnTo>
                    <a:pt x="3615" y="4346"/>
                  </a:lnTo>
                  <a:lnTo>
                    <a:pt x="3615" y="644"/>
                  </a:lnTo>
                  <a:cubicBezTo>
                    <a:pt x="3615" y="296"/>
                    <a:pt x="3320" y="1"/>
                    <a:pt x="30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9"/>
            <p:cNvSpPr/>
            <p:nvPr/>
          </p:nvSpPr>
          <p:spPr>
            <a:xfrm>
              <a:off x="6319250" y="1986675"/>
              <a:ext cx="228150" cy="209925"/>
            </a:xfrm>
            <a:custGeom>
              <a:rect b="b" l="l" r="r" t="t"/>
              <a:pathLst>
                <a:path extrusionOk="0" h="8397" w="9126">
                  <a:moveTo>
                    <a:pt x="3199" y="1"/>
                  </a:moveTo>
                  <a:cubicBezTo>
                    <a:pt x="2399" y="1"/>
                    <a:pt x="1669" y="296"/>
                    <a:pt x="1095" y="800"/>
                  </a:cubicBezTo>
                  <a:cubicBezTo>
                    <a:pt x="365" y="1444"/>
                    <a:pt x="0" y="2382"/>
                    <a:pt x="0" y="3477"/>
                  </a:cubicBezTo>
                  <a:cubicBezTo>
                    <a:pt x="0" y="4051"/>
                    <a:pt x="70" y="4642"/>
                    <a:pt x="296" y="5285"/>
                  </a:cubicBezTo>
                  <a:cubicBezTo>
                    <a:pt x="435" y="5719"/>
                    <a:pt x="730" y="6223"/>
                    <a:pt x="939" y="6658"/>
                  </a:cubicBezTo>
                  <a:cubicBezTo>
                    <a:pt x="1304" y="7249"/>
                    <a:pt x="1669" y="7683"/>
                    <a:pt x="2104" y="7962"/>
                  </a:cubicBezTo>
                  <a:cubicBezTo>
                    <a:pt x="2502" y="8237"/>
                    <a:pt x="2896" y="8362"/>
                    <a:pt x="3290" y="8362"/>
                  </a:cubicBezTo>
                  <a:cubicBezTo>
                    <a:pt x="3617" y="8362"/>
                    <a:pt x="3945" y="8276"/>
                    <a:pt x="4276" y="8118"/>
                  </a:cubicBezTo>
                  <a:lnTo>
                    <a:pt x="4346" y="8031"/>
                  </a:lnTo>
                  <a:cubicBezTo>
                    <a:pt x="4415" y="8031"/>
                    <a:pt x="4502" y="7962"/>
                    <a:pt x="4572" y="7892"/>
                  </a:cubicBezTo>
                  <a:cubicBezTo>
                    <a:pt x="4641" y="7962"/>
                    <a:pt x="4711" y="8031"/>
                    <a:pt x="4780" y="8031"/>
                  </a:cubicBezTo>
                  <a:lnTo>
                    <a:pt x="4850" y="8118"/>
                  </a:lnTo>
                  <a:cubicBezTo>
                    <a:pt x="5145" y="8257"/>
                    <a:pt x="5441" y="8396"/>
                    <a:pt x="5806" y="8396"/>
                  </a:cubicBezTo>
                  <a:cubicBezTo>
                    <a:pt x="6240" y="8396"/>
                    <a:pt x="6588" y="8257"/>
                    <a:pt x="7023" y="7962"/>
                  </a:cubicBezTo>
                  <a:cubicBezTo>
                    <a:pt x="7388" y="7683"/>
                    <a:pt x="7753" y="7249"/>
                    <a:pt x="8118" y="6658"/>
                  </a:cubicBezTo>
                  <a:cubicBezTo>
                    <a:pt x="8413" y="6223"/>
                    <a:pt x="8622" y="5719"/>
                    <a:pt x="8761" y="5285"/>
                  </a:cubicBezTo>
                  <a:cubicBezTo>
                    <a:pt x="8987" y="4642"/>
                    <a:pt x="9126" y="4051"/>
                    <a:pt x="9126" y="3477"/>
                  </a:cubicBezTo>
                  <a:cubicBezTo>
                    <a:pt x="9126" y="2469"/>
                    <a:pt x="8691" y="1444"/>
                    <a:pt x="7979" y="800"/>
                  </a:cubicBezTo>
                  <a:cubicBezTo>
                    <a:pt x="7457" y="296"/>
                    <a:pt x="6744" y="1"/>
                    <a:pt x="5875" y="1"/>
                  </a:cubicBezTo>
                  <a:cubicBezTo>
                    <a:pt x="5719" y="1"/>
                    <a:pt x="5580" y="1"/>
                    <a:pt x="5510" y="70"/>
                  </a:cubicBezTo>
                  <a:cubicBezTo>
                    <a:pt x="5145" y="140"/>
                    <a:pt x="4850" y="296"/>
                    <a:pt x="4641" y="435"/>
                  </a:cubicBezTo>
                  <a:lnTo>
                    <a:pt x="4572" y="435"/>
                  </a:lnTo>
                  <a:cubicBezTo>
                    <a:pt x="4502" y="435"/>
                    <a:pt x="4502" y="435"/>
                    <a:pt x="4415" y="366"/>
                  </a:cubicBezTo>
                  <a:cubicBezTo>
                    <a:pt x="4276" y="296"/>
                    <a:pt x="3981" y="140"/>
                    <a:pt x="3633" y="70"/>
                  </a:cubicBezTo>
                  <a:cubicBezTo>
                    <a:pt x="3477" y="1"/>
                    <a:pt x="3338" y="1"/>
                    <a:pt x="31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9"/>
            <p:cNvSpPr/>
            <p:nvPr/>
          </p:nvSpPr>
          <p:spPr>
            <a:xfrm>
              <a:off x="6433525" y="1926725"/>
              <a:ext cx="48700" cy="50850"/>
            </a:xfrm>
            <a:custGeom>
              <a:rect b="b" l="l" r="r" t="t"/>
              <a:pathLst>
                <a:path extrusionOk="0" h="2034" w="1948">
                  <a:moveTo>
                    <a:pt x="1808" y="0"/>
                  </a:moveTo>
                  <a:cubicBezTo>
                    <a:pt x="1739" y="0"/>
                    <a:pt x="1582" y="0"/>
                    <a:pt x="1443" y="87"/>
                  </a:cubicBezTo>
                  <a:cubicBezTo>
                    <a:pt x="1148" y="157"/>
                    <a:pt x="800" y="365"/>
                    <a:pt x="574" y="591"/>
                  </a:cubicBezTo>
                  <a:cubicBezTo>
                    <a:pt x="279" y="800"/>
                    <a:pt x="140" y="1165"/>
                    <a:pt x="70" y="1460"/>
                  </a:cubicBezTo>
                  <a:cubicBezTo>
                    <a:pt x="1" y="1599"/>
                    <a:pt x="1" y="1738"/>
                    <a:pt x="1" y="1825"/>
                  </a:cubicBezTo>
                  <a:lnTo>
                    <a:pt x="1" y="2034"/>
                  </a:lnTo>
                  <a:lnTo>
                    <a:pt x="140" y="2034"/>
                  </a:lnTo>
                  <a:cubicBezTo>
                    <a:pt x="209" y="1964"/>
                    <a:pt x="366" y="1964"/>
                    <a:pt x="505" y="1964"/>
                  </a:cubicBezTo>
                  <a:cubicBezTo>
                    <a:pt x="800" y="1895"/>
                    <a:pt x="1148" y="1669"/>
                    <a:pt x="1374" y="1460"/>
                  </a:cubicBezTo>
                  <a:cubicBezTo>
                    <a:pt x="1669" y="1165"/>
                    <a:pt x="1808" y="869"/>
                    <a:pt x="1878" y="591"/>
                  </a:cubicBezTo>
                  <a:cubicBezTo>
                    <a:pt x="1947" y="435"/>
                    <a:pt x="1947" y="296"/>
                    <a:pt x="1947" y="157"/>
                  </a:cubicBezTo>
                  <a:lnTo>
                    <a:pt x="194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0" name="Google Shape;1870;p49"/>
          <p:cNvSpPr/>
          <p:nvPr/>
        </p:nvSpPr>
        <p:spPr>
          <a:xfrm>
            <a:off x="6203675" y="2641950"/>
            <a:ext cx="458000" cy="458025"/>
          </a:xfrm>
          <a:custGeom>
            <a:rect b="b" l="l" r="r" t="t"/>
            <a:pathLst>
              <a:path extrusionOk="0" h="18321" w="18320">
                <a:moveTo>
                  <a:pt x="11558" y="2988"/>
                </a:moveTo>
                <a:cubicBezTo>
                  <a:pt x="11640" y="2988"/>
                  <a:pt x="11724" y="3006"/>
                  <a:pt x="11802" y="3043"/>
                </a:cubicBezTo>
                <a:cubicBezTo>
                  <a:pt x="12080" y="3199"/>
                  <a:pt x="12237" y="3477"/>
                  <a:pt x="12080" y="3842"/>
                </a:cubicBezTo>
                <a:lnTo>
                  <a:pt x="10863" y="6588"/>
                </a:lnTo>
                <a:lnTo>
                  <a:pt x="13975" y="6588"/>
                </a:lnTo>
                <a:cubicBezTo>
                  <a:pt x="14253" y="6588"/>
                  <a:pt x="14548" y="6814"/>
                  <a:pt x="14548" y="7179"/>
                </a:cubicBezTo>
                <a:cubicBezTo>
                  <a:pt x="14548" y="7457"/>
                  <a:pt x="14253" y="7753"/>
                  <a:pt x="13975" y="7753"/>
                </a:cubicBezTo>
                <a:lnTo>
                  <a:pt x="10342" y="7753"/>
                </a:lnTo>
                <a:lnTo>
                  <a:pt x="9264" y="10152"/>
                </a:lnTo>
                <a:lnTo>
                  <a:pt x="13975" y="10152"/>
                </a:lnTo>
                <a:cubicBezTo>
                  <a:pt x="14253" y="10152"/>
                  <a:pt x="14548" y="10430"/>
                  <a:pt x="14548" y="10795"/>
                </a:cubicBezTo>
                <a:cubicBezTo>
                  <a:pt x="14548" y="11090"/>
                  <a:pt x="14253" y="11368"/>
                  <a:pt x="13975" y="11368"/>
                </a:cubicBezTo>
                <a:lnTo>
                  <a:pt x="8760" y="11368"/>
                </a:lnTo>
                <a:lnTo>
                  <a:pt x="7300" y="14636"/>
                </a:lnTo>
                <a:cubicBezTo>
                  <a:pt x="7231" y="14845"/>
                  <a:pt x="7022" y="14931"/>
                  <a:pt x="6796" y="14931"/>
                </a:cubicBezTo>
                <a:lnTo>
                  <a:pt x="6518" y="14931"/>
                </a:lnTo>
                <a:cubicBezTo>
                  <a:pt x="6223" y="14775"/>
                  <a:pt x="6083" y="14410"/>
                  <a:pt x="6223" y="14132"/>
                </a:cubicBezTo>
                <a:lnTo>
                  <a:pt x="7457" y="11368"/>
                </a:lnTo>
                <a:lnTo>
                  <a:pt x="4415" y="11368"/>
                </a:lnTo>
                <a:cubicBezTo>
                  <a:pt x="4050" y="11368"/>
                  <a:pt x="3754" y="11090"/>
                  <a:pt x="3754" y="10795"/>
                </a:cubicBezTo>
                <a:cubicBezTo>
                  <a:pt x="3754" y="10430"/>
                  <a:pt x="4050" y="10152"/>
                  <a:pt x="4415" y="10152"/>
                </a:cubicBezTo>
                <a:lnTo>
                  <a:pt x="7961" y="10152"/>
                </a:lnTo>
                <a:lnTo>
                  <a:pt x="9038" y="7753"/>
                </a:lnTo>
                <a:lnTo>
                  <a:pt x="4415" y="7753"/>
                </a:lnTo>
                <a:cubicBezTo>
                  <a:pt x="4050" y="7753"/>
                  <a:pt x="3754" y="7457"/>
                  <a:pt x="3754" y="7179"/>
                </a:cubicBezTo>
                <a:cubicBezTo>
                  <a:pt x="3754" y="6814"/>
                  <a:pt x="4050" y="6588"/>
                  <a:pt x="4415" y="6588"/>
                </a:cubicBezTo>
                <a:lnTo>
                  <a:pt x="9560" y="6588"/>
                </a:lnTo>
                <a:lnTo>
                  <a:pt x="11002" y="3338"/>
                </a:lnTo>
                <a:cubicBezTo>
                  <a:pt x="11105" y="3121"/>
                  <a:pt x="11329" y="2988"/>
                  <a:pt x="11558" y="2988"/>
                </a:cubicBezTo>
                <a:close/>
                <a:moveTo>
                  <a:pt x="9195" y="1"/>
                </a:moveTo>
                <a:cubicBezTo>
                  <a:pt x="4119" y="1"/>
                  <a:pt x="0" y="4138"/>
                  <a:pt x="0" y="9126"/>
                </a:cubicBezTo>
                <a:cubicBezTo>
                  <a:pt x="0" y="14201"/>
                  <a:pt x="4119" y="18321"/>
                  <a:pt x="9195" y="18321"/>
                </a:cubicBezTo>
                <a:cubicBezTo>
                  <a:pt x="14253" y="18321"/>
                  <a:pt x="18320" y="14201"/>
                  <a:pt x="18320" y="9126"/>
                </a:cubicBezTo>
                <a:cubicBezTo>
                  <a:pt x="18320" y="4138"/>
                  <a:pt x="14253" y="1"/>
                  <a:pt x="9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9"/>
          <p:cNvSpPr/>
          <p:nvPr/>
        </p:nvSpPr>
        <p:spPr>
          <a:xfrm>
            <a:off x="6203675" y="3355450"/>
            <a:ext cx="458000" cy="459775"/>
          </a:xfrm>
          <a:custGeom>
            <a:rect b="b" l="l" r="r" t="t"/>
            <a:pathLst>
              <a:path extrusionOk="0" h="18391" w="18320">
                <a:moveTo>
                  <a:pt x="6584" y="2235"/>
                </a:moveTo>
                <a:cubicBezTo>
                  <a:pt x="6717" y="2235"/>
                  <a:pt x="6849" y="2287"/>
                  <a:pt x="6953" y="2382"/>
                </a:cubicBezTo>
                <a:cubicBezTo>
                  <a:pt x="7231" y="2608"/>
                  <a:pt x="7231" y="2973"/>
                  <a:pt x="7022" y="3182"/>
                </a:cubicBezTo>
                <a:cubicBezTo>
                  <a:pt x="4050" y="6658"/>
                  <a:pt x="4050" y="11803"/>
                  <a:pt x="7022" y="15210"/>
                </a:cubicBezTo>
                <a:cubicBezTo>
                  <a:pt x="7231" y="15418"/>
                  <a:pt x="7231" y="15853"/>
                  <a:pt x="6953" y="16079"/>
                </a:cubicBezTo>
                <a:cubicBezTo>
                  <a:pt x="6866" y="16148"/>
                  <a:pt x="6727" y="16218"/>
                  <a:pt x="6588" y="16218"/>
                </a:cubicBezTo>
                <a:cubicBezTo>
                  <a:pt x="6431" y="16218"/>
                  <a:pt x="6223" y="16148"/>
                  <a:pt x="6153" y="16009"/>
                </a:cubicBezTo>
                <a:cubicBezTo>
                  <a:pt x="2746" y="12098"/>
                  <a:pt x="2746" y="6293"/>
                  <a:pt x="6153" y="2469"/>
                </a:cubicBezTo>
                <a:cubicBezTo>
                  <a:pt x="6266" y="2309"/>
                  <a:pt x="6426" y="2235"/>
                  <a:pt x="6584" y="2235"/>
                </a:cubicBezTo>
                <a:close/>
                <a:moveTo>
                  <a:pt x="11781" y="2235"/>
                </a:moveTo>
                <a:cubicBezTo>
                  <a:pt x="11950" y="2235"/>
                  <a:pt x="12114" y="2309"/>
                  <a:pt x="12237" y="2469"/>
                </a:cubicBezTo>
                <a:cubicBezTo>
                  <a:pt x="15643" y="6293"/>
                  <a:pt x="15643" y="12098"/>
                  <a:pt x="12237" y="16009"/>
                </a:cubicBezTo>
                <a:cubicBezTo>
                  <a:pt x="12080" y="16148"/>
                  <a:pt x="11941" y="16218"/>
                  <a:pt x="11802" y="16218"/>
                </a:cubicBezTo>
                <a:cubicBezTo>
                  <a:pt x="11646" y="16218"/>
                  <a:pt x="11506" y="16148"/>
                  <a:pt x="11367" y="16079"/>
                </a:cubicBezTo>
                <a:cubicBezTo>
                  <a:pt x="11141" y="15853"/>
                  <a:pt x="11072" y="15418"/>
                  <a:pt x="11298" y="15210"/>
                </a:cubicBezTo>
                <a:cubicBezTo>
                  <a:pt x="14340" y="11803"/>
                  <a:pt x="14340" y="6658"/>
                  <a:pt x="11298" y="3182"/>
                </a:cubicBezTo>
                <a:cubicBezTo>
                  <a:pt x="11072" y="2973"/>
                  <a:pt x="11141" y="2608"/>
                  <a:pt x="11367" y="2382"/>
                </a:cubicBezTo>
                <a:cubicBezTo>
                  <a:pt x="11494" y="2287"/>
                  <a:pt x="11639" y="2235"/>
                  <a:pt x="11781" y="2235"/>
                </a:cubicBezTo>
                <a:close/>
                <a:moveTo>
                  <a:pt x="574" y="1"/>
                </a:moveTo>
                <a:cubicBezTo>
                  <a:pt x="278" y="1"/>
                  <a:pt x="0" y="296"/>
                  <a:pt x="0" y="644"/>
                </a:cubicBezTo>
                <a:lnTo>
                  <a:pt x="0" y="17817"/>
                </a:lnTo>
                <a:cubicBezTo>
                  <a:pt x="0" y="18112"/>
                  <a:pt x="278" y="18390"/>
                  <a:pt x="574" y="18390"/>
                </a:cubicBezTo>
                <a:lnTo>
                  <a:pt x="17729" y="18390"/>
                </a:lnTo>
                <a:cubicBezTo>
                  <a:pt x="18094" y="18390"/>
                  <a:pt x="18320" y="18112"/>
                  <a:pt x="18320" y="17817"/>
                </a:cubicBezTo>
                <a:lnTo>
                  <a:pt x="18320" y="644"/>
                </a:lnTo>
                <a:cubicBezTo>
                  <a:pt x="18320" y="296"/>
                  <a:pt x="18094" y="1"/>
                  <a:pt x="177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2" name="Google Shape;1872;p49"/>
          <p:cNvGrpSpPr/>
          <p:nvPr/>
        </p:nvGrpSpPr>
        <p:grpSpPr>
          <a:xfrm>
            <a:off x="6277525" y="4070700"/>
            <a:ext cx="309850" cy="459750"/>
            <a:chOff x="6277525" y="4070700"/>
            <a:chExt cx="309850" cy="459750"/>
          </a:xfrm>
        </p:grpSpPr>
        <p:sp>
          <p:nvSpPr>
            <p:cNvPr id="1873" name="Google Shape;1873;p49"/>
            <p:cNvSpPr/>
            <p:nvPr/>
          </p:nvSpPr>
          <p:spPr>
            <a:xfrm>
              <a:off x="6277525" y="4070700"/>
              <a:ext cx="309850" cy="59550"/>
            </a:xfrm>
            <a:custGeom>
              <a:rect b="b" l="l" r="r" t="t"/>
              <a:pathLst>
                <a:path extrusionOk="0" h="2382" w="12394">
                  <a:moveTo>
                    <a:pt x="661" y="1"/>
                  </a:moveTo>
                  <a:cubicBezTo>
                    <a:pt x="296" y="1"/>
                    <a:pt x="1" y="279"/>
                    <a:pt x="1" y="574"/>
                  </a:cubicBezTo>
                  <a:lnTo>
                    <a:pt x="1" y="2382"/>
                  </a:lnTo>
                  <a:lnTo>
                    <a:pt x="12394" y="2382"/>
                  </a:lnTo>
                  <a:lnTo>
                    <a:pt x="12394" y="574"/>
                  </a:lnTo>
                  <a:cubicBezTo>
                    <a:pt x="12394" y="279"/>
                    <a:pt x="12098" y="1"/>
                    <a:pt x="11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9"/>
            <p:cNvSpPr/>
            <p:nvPr/>
          </p:nvSpPr>
          <p:spPr>
            <a:xfrm>
              <a:off x="6277525" y="4161075"/>
              <a:ext cx="309850" cy="219050"/>
            </a:xfrm>
            <a:custGeom>
              <a:rect b="b" l="l" r="r" t="t"/>
              <a:pathLst>
                <a:path extrusionOk="0" h="8762" w="12394">
                  <a:moveTo>
                    <a:pt x="6241" y="1165"/>
                  </a:moveTo>
                  <a:cubicBezTo>
                    <a:pt x="6519" y="1165"/>
                    <a:pt x="6814" y="1444"/>
                    <a:pt x="6814" y="1809"/>
                  </a:cubicBezTo>
                  <a:lnTo>
                    <a:pt x="6814" y="2400"/>
                  </a:lnTo>
                  <a:lnTo>
                    <a:pt x="7388" y="2400"/>
                  </a:lnTo>
                  <a:cubicBezTo>
                    <a:pt x="7753" y="2400"/>
                    <a:pt x="8048" y="2678"/>
                    <a:pt x="8048" y="2973"/>
                  </a:cubicBezTo>
                  <a:cubicBezTo>
                    <a:pt x="8048" y="3338"/>
                    <a:pt x="7753" y="3547"/>
                    <a:pt x="7388" y="3547"/>
                  </a:cubicBezTo>
                  <a:lnTo>
                    <a:pt x="6814" y="3547"/>
                  </a:lnTo>
                  <a:lnTo>
                    <a:pt x="6814" y="4207"/>
                  </a:lnTo>
                  <a:cubicBezTo>
                    <a:pt x="6814" y="4485"/>
                    <a:pt x="6519" y="4781"/>
                    <a:pt x="6241" y="4781"/>
                  </a:cubicBezTo>
                  <a:cubicBezTo>
                    <a:pt x="5876" y="4781"/>
                    <a:pt x="5580" y="4485"/>
                    <a:pt x="5580" y="4207"/>
                  </a:cubicBezTo>
                  <a:lnTo>
                    <a:pt x="5580" y="3547"/>
                  </a:lnTo>
                  <a:lnTo>
                    <a:pt x="5007" y="3547"/>
                  </a:lnTo>
                  <a:cubicBezTo>
                    <a:pt x="4711" y="3547"/>
                    <a:pt x="4433" y="3338"/>
                    <a:pt x="4433" y="2973"/>
                  </a:cubicBezTo>
                  <a:cubicBezTo>
                    <a:pt x="4433" y="2678"/>
                    <a:pt x="4711" y="2400"/>
                    <a:pt x="5007" y="2400"/>
                  </a:cubicBezTo>
                  <a:lnTo>
                    <a:pt x="5580" y="2400"/>
                  </a:lnTo>
                  <a:lnTo>
                    <a:pt x="5580" y="1809"/>
                  </a:lnTo>
                  <a:cubicBezTo>
                    <a:pt x="5580" y="1444"/>
                    <a:pt x="5876" y="1165"/>
                    <a:pt x="6241" y="1165"/>
                  </a:cubicBezTo>
                  <a:close/>
                  <a:moveTo>
                    <a:pt x="7388" y="5945"/>
                  </a:moveTo>
                  <a:cubicBezTo>
                    <a:pt x="7753" y="5945"/>
                    <a:pt x="8048" y="6223"/>
                    <a:pt x="8048" y="6588"/>
                  </a:cubicBezTo>
                  <a:cubicBezTo>
                    <a:pt x="8048" y="6884"/>
                    <a:pt x="7753" y="7179"/>
                    <a:pt x="7388" y="7179"/>
                  </a:cubicBezTo>
                  <a:lnTo>
                    <a:pt x="5007" y="7179"/>
                  </a:lnTo>
                  <a:cubicBezTo>
                    <a:pt x="4711" y="7179"/>
                    <a:pt x="4433" y="6884"/>
                    <a:pt x="4433" y="6588"/>
                  </a:cubicBezTo>
                  <a:cubicBezTo>
                    <a:pt x="4433" y="6223"/>
                    <a:pt x="4711" y="5945"/>
                    <a:pt x="5007" y="5945"/>
                  </a:cubicBezTo>
                  <a:close/>
                  <a:moveTo>
                    <a:pt x="1" y="1"/>
                  </a:moveTo>
                  <a:lnTo>
                    <a:pt x="1" y="8761"/>
                  </a:lnTo>
                  <a:lnTo>
                    <a:pt x="12394" y="8761"/>
                  </a:lnTo>
                  <a:lnTo>
                    <a:pt x="123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9"/>
            <p:cNvSpPr/>
            <p:nvPr/>
          </p:nvSpPr>
          <p:spPr>
            <a:xfrm>
              <a:off x="6277525" y="4410950"/>
              <a:ext cx="309850" cy="119500"/>
            </a:xfrm>
            <a:custGeom>
              <a:rect b="b" l="l" r="r" t="t"/>
              <a:pathLst>
                <a:path extrusionOk="0" h="4780" w="12394">
                  <a:moveTo>
                    <a:pt x="6241" y="1165"/>
                  </a:moveTo>
                  <a:cubicBezTo>
                    <a:pt x="6519" y="1165"/>
                    <a:pt x="6814" y="1443"/>
                    <a:pt x="6814" y="1738"/>
                  </a:cubicBezTo>
                  <a:cubicBezTo>
                    <a:pt x="6814" y="2103"/>
                    <a:pt x="6519" y="2399"/>
                    <a:pt x="6241" y="2399"/>
                  </a:cubicBezTo>
                  <a:cubicBezTo>
                    <a:pt x="5876" y="2399"/>
                    <a:pt x="5580" y="2103"/>
                    <a:pt x="5580" y="1738"/>
                  </a:cubicBezTo>
                  <a:cubicBezTo>
                    <a:pt x="5580" y="1443"/>
                    <a:pt x="5876" y="1165"/>
                    <a:pt x="6241" y="1165"/>
                  </a:cubicBezTo>
                  <a:close/>
                  <a:moveTo>
                    <a:pt x="1" y="0"/>
                  </a:moveTo>
                  <a:lnTo>
                    <a:pt x="1" y="4137"/>
                  </a:lnTo>
                  <a:cubicBezTo>
                    <a:pt x="1" y="4485"/>
                    <a:pt x="296" y="4780"/>
                    <a:pt x="661" y="4780"/>
                  </a:cubicBezTo>
                  <a:lnTo>
                    <a:pt x="11820" y="4780"/>
                  </a:lnTo>
                  <a:cubicBezTo>
                    <a:pt x="12098" y="4780"/>
                    <a:pt x="12394" y="4485"/>
                    <a:pt x="12394" y="4137"/>
                  </a:cubicBezTo>
                  <a:lnTo>
                    <a:pt x="123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49"/>
          <p:cNvGrpSpPr/>
          <p:nvPr/>
        </p:nvGrpSpPr>
        <p:grpSpPr>
          <a:xfrm>
            <a:off x="6288400" y="1224525"/>
            <a:ext cx="288125" cy="459750"/>
            <a:chOff x="6288400" y="1224525"/>
            <a:chExt cx="288125" cy="459750"/>
          </a:xfrm>
        </p:grpSpPr>
        <p:sp>
          <p:nvSpPr>
            <p:cNvPr id="1877" name="Google Shape;1877;p49"/>
            <p:cNvSpPr/>
            <p:nvPr/>
          </p:nvSpPr>
          <p:spPr>
            <a:xfrm>
              <a:off x="6357500" y="1224525"/>
              <a:ext cx="150350" cy="189900"/>
            </a:xfrm>
            <a:custGeom>
              <a:rect b="b" l="l" r="r" t="t"/>
              <a:pathLst>
                <a:path extrusionOk="0" h="7596" w="6014">
                  <a:moveTo>
                    <a:pt x="3042" y="2816"/>
                  </a:moveTo>
                  <a:cubicBezTo>
                    <a:pt x="3980" y="2816"/>
                    <a:pt x="4849" y="3615"/>
                    <a:pt x="4849" y="4624"/>
                  </a:cubicBezTo>
                  <a:cubicBezTo>
                    <a:pt x="4849" y="5579"/>
                    <a:pt x="3980" y="6449"/>
                    <a:pt x="3042" y="6449"/>
                  </a:cubicBezTo>
                  <a:cubicBezTo>
                    <a:pt x="2016" y="6449"/>
                    <a:pt x="1234" y="5579"/>
                    <a:pt x="1234" y="4624"/>
                  </a:cubicBezTo>
                  <a:cubicBezTo>
                    <a:pt x="1234" y="3615"/>
                    <a:pt x="2016" y="2816"/>
                    <a:pt x="3042" y="2816"/>
                  </a:cubicBezTo>
                  <a:close/>
                  <a:moveTo>
                    <a:pt x="3042" y="0"/>
                  </a:moveTo>
                  <a:cubicBezTo>
                    <a:pt x="2677" y="0"/>
                    <a:pt x="2381" y="278"/>
                    <a:pt x="2381" y="643"/>
                  </a:cubicBezTo>
                  <a:lnTo>
                    <a:pt x="2381" y="1669"/>
                  </a:lnTo>
                  <a:cubicBezTo>
                    <a:pt x="1078" y="1947"/>
                    <a:pt x="0" y="3181"/>
                    <a:pt x="0" y="4624"/>
                  </a:cubicBezTo>
                  <a:cubicBezTo>
                    <a:pt x="0" y="6292"/>
                    <a:pt x="1373" y="7596"/>
                    <a:pt x="3042" y="7596"/>
                  </a:cubicBezTo>
                  <a:cubicBezTo>
                    <a:pt x="4710" y="7596"/>
                    <a:pt x="6014" y="6292"/>
                    <a:pt x="6014" y="4624"/>
                  </a:cubicBezTo>
                  <a:cubicBezTo>
                    <a:pt x="6014" y="3181"/>
                    <a:pt x="4988" y="1947"/>
                    <a:pt x="3615" y="1669"/>
                  </a:cubicBezTo>
                  <a:lnTo>
                    <a:pt x="3615" y="643"/>
                  </a:lnTo>
                  <a:cubicBezTo>
                    <a:pt x="3615" y="278"/>
                    <a:pt x="3320" y="0"/>
                    <a:pt x="30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9"/>
            <p:cNvSpPr/>
            <p:nvPr/>
          </p:nvSpPr>
          <p:spPr>
            <a:xfrm>
              <a:off x="6288400" y="1392675"/>
              <a:ext cx="132550" cy="291600"/>
            </a:xfrm>
            <a:custGeom>
              <a:rect b="b" l="l" r="r" t="t"/>
              <a:pathLst>
                <a:path extrusionOk="0" h="11664" w="5302">
                  <a:moveTo>
                    <a:pt x="2173" y="1"/>
                  </a:moveTo>
                  <a:lnTo>
                    <a:pt x="157" y="7318"/>
                  </a:lnTo>
                  <a:cubicBezTo>
                    <a:pt x="0" y="7753"/>
                    <a:pt x="87" y="8257"/>
                    <a:pt x="296" y="8691"/>
                  </a:cubicBezTo>
                  <a:cubicBezTo>
                    <a:pt x="435" y="8917"/>
                    <a:pt x="661" y="9056"/>
                    <a:pt x="869" y="9282"/>
                  </a:cubicBezTo>
                  <a:lnTo>
                    <a:pt x="435" y="10933"/>
                  </a:lnTo>
                  <a:cubicBezTo>
                    <a:pt x="296" y="11229"/>
                    <a:pt x="522" y="11524"/>
                    <a:pt x="800" y="11663"/>
                  </a:cubicBezTo>
                  <a:lnTo>
                    <a:pt x="1026" y="11663"/>
                  </a:lnTo>
                  <a:cubicBezTo>
                    <a:pt x="1234" y="11663"/>
                    <a:pt x="1530" y="11524"/>
                    <a:pt x="1599" y="11229"/>
                  </a:cubicBezTo>
                  <a:lnTo>
                    <a:pt x="2034" y="9560"/>
                  </a:lnTo>
                  <a:cubicBezTo>
                    <a:pt x="2764" y="9491"/>
                    <a:pt x="3407" y="8987"/>
                    <a:pt x="3633" y="8257"/>
                  </a:cubicBezTo>
                  <a:lnTo>
                    <a:pt x="5302" y="2034"/>
                  </a:lnTo>
                  <a:cubicBezTo>
                    <a:pt x="3998" y="1895"/>
                    <a:pt x="2834" y="1096"/>
                    <a:pt x="21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9"/>
            <p:cNvSpPr/>
            <p:nvPr/>
          </p:nvSpPr>
          <p:spPr>
            <a:xfrm>
              <a:off x="6444400" y="1392675"/>
              <a:ext cx="132125" cy="291600"/>
            </a:xfrm>
            <a:custGeom>
              <a:rect b="b" l="l" r="r" t="t"/>
              <a:pathLst>
                <a:path extrusionOk="0" h="11664" w="5285">
                  <a:moveTo>
                    <a:pt x="3181" y="1"/>
                  </a:moveTo>
                  <a:cubicBezTo>
                    <a:pt x="2538" y="1096"/>
                    <a:pt x="1373" y="1895"/>
                    <a:pt x="0" y="2034"/>
                  </a:cubicBezTo>
                  <a:lnTo>
                    <a:pt x="1738" y="8257"/>
                  </a:lnTo>
                  <a:cubicBezTo>
                    <a:pt x="1877" y="8987"/>
                    <a:pt x="2538" y="9491"/>
                    <a:pt x="3320" y="9560"/>
                  </a:cubicBezTo>
                  <a:lnTo>
                    <a:pt x="3755" y="11229"/>
                  </a:lnTo>
                  <a:cubicBezTo>
                    <a:pt x="3842" y="11524"/>
                    <a:pt x="4050" y="11663"/>
                    <a:pt x="4346" y="11663"/>
                  </a:cubicBezTo>
                  <a:lnTo>
                    <a:pt x="4485" y="11663"/>
                  </a:lnTo>
                  <a:cubicBezTo>
                    <a:pt x="4780" y="11524"/>
                    <a:pt x="4989" y="11229"/>
                    <a:pt x="4919" y="10933"/>
                  </a:cubicBezTo>
                  <a:lnTo>
                    <a:pt x="4485" y="9282"/>
                  </a:lnTo>
                  <a:cubicBezTo>
                    <a:pt x="4711" y="9056"/>
                    <a:pt x="4850" y="8917"/>
                    <a:pt x="4989" y="8691"/>
                  </a:cubicBezTo>
                  <a:cubicBezTo>
                    <a:pt x="5215" y="8257"/>
                    <a:pt x="5284" y="7753"/>
                    <a:pt x="5145" y="7318"/>
                  </a:cubicBezTo>
                  <a:lnTo>
                    <a:pt x="31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49"/>
          <p:cNvGrpSpPr/>
          <p:nvPr/>
        </p:nvGrpSpPr>
        <p:grpSpPr>
          <a:xfrm>
            <a:off x="6944100" y="1926725"/>
            <a:ext cx="458025" cy="460200"/>
            <a:chOff x="6944100" y="1926725"/>
            <a:chExt cx="458025" cy="460200"/>
          </a:xfrm>
        </p:grpSpPr>
        <p:sp>
          <p:nvSpPr>
            <p:cNvPr id="1881" name="Google Shape;1881;p49"/>
            <p:cNvSpPr/>
            <p:nvPr/>
          </p:nvSpPr>
          <p:spPr>
            <a:xfrm>
              <a:off x="7037975" y="2111400"/>
              <a:ext cx="114300" cy="90825"/>
            </a:xfrm>
            <a:custGeom>
              <a:rect b="b" l="l" r="r" t="t"/>
              <a:pathLst>
                <a:path extrusionOk="0" h="3633" w="4572">
                  <a:moveTo>
                    <a:pt x="1825" y="0"/>
                  </a:moveTo>
                  <a:cubicBezTo>
                    <a:pt x="800" y="0"/>
                    <a:pt x="0" y="800"/>
                    <a:pt x="0" y="1825"/>
                  </a:cubicBezTo>
                  <a:cubicBezTo>
                    <a:pt x="0" y="2764"/>
                    <a:pt x="800" y="3633"/>
                    <a:pt x="1825" y="3633"/>
                  </a:cubicBezTo>
                  <a:cubicBezTo>
                    <a:pt x="2833" y="3633"/>
                    <a:pt x="3703" y="2764"/>
                    <a:pt x="4572" y="1825"/>
                  </a:cubicBezTo>
                  <a:cubicBezTo>
                    <a:pt x="3703" y="800"/>
                    <a:pt x="2833" y="0"/>
                    <a:pt x="18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9"/>
            <p:cNvSpPr/>
            <p:nvPr/>
          </p:nvSpPr>
          <p:spPr>
            <a:xfrm>
              <a:off x="7193975" y="2111400"/>
              <a:ext cx="113875" cy="90825"/>
            </a:xfrm>
            <a:custGeom>
              <a:rect b="b" l="l" r="r" t="t"/>
              <a:pathLst>
                <a:path extrusionOk="0" h="3633" w="4555">
                  <a:moveTo>
                    <a:pt x="2746" y="0"/>
                  </a:moveTo>
                  <a:cubicBezTo>
                    <a:pt x="1738" y="0"/>
                    <a:pt x="869" y="800"/>
                    <a:pt x="0" y="1825"/>
                  </a:cubicBezTo>
                  <a:cubicBezTo>
                    <a:pt x="869" y="2764"/>
                    <a:pt x="1738" y="3633"/>
                    <a:pt x="2746" y="3633"/>
                  </a:cubicBezTo>
                  <a:cubicBezTo>
                    <a:pt x="3755" y="3633"/>
                    <a:pt x="4554" y="2764"/>
                    <a:pt x="4554" y="1825"/>
                  </a:cubicBezTo>
                  <a:cubicBezTo>
                    <a:pt x="4554" y="800"/>
                    <a:pt x="3755" y="0"/>
                    <a:pt x="27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9"/>
            <p:cNvSpPr/>
            <p:nvPr/>
          </p:nvSpPr>
          <p:spPr>
            <a:xfrm>
              <a:off x="6944100" y="1926725"/>
              <a:ext cx="458025" cy="460200"/>
            </a:xfrm>
            <a:custGeom>
              <a:rect b="b" l="l" r="r" t="t"/>
              <a:pathLst>
                <a:path extrusionOk="0" h="18408" w="18321">
                  <a:moveTo>
                    <a:pt x="12741" y="6171"/>
                  </a:moveTo>
                  <a:cubicBezTo>
                    <a:pt x="14410" y="6171"/>
                    <a:pt x="15714" y="7544"/>
                    <a:pt x="15714" y="9212"/>
                  </a:cubicBezTo>
                  <a:cubicBezTo>
                    <a:pt x="15714" y="10864"/>
                    <a:pt x="14410" y="12167"/>
                    <a:pt x="12741" y="12167"/>
                  </a:cubicBezTo>
                  <a:cubicBezTo>
                    <a:pt x="11299" y="12167"/>
                    <a:pt x="10134" y="11159"/>
                    <a:pt x="9126" y="10081"/>
                  </a:cubicBezTo>
                  <a:cubicBezTo>
                    <a:pt x="8101" y="11159"/>
                    <a:pt x="7023" y="12167"/>
                    <a:pt x="5580" y="12167"/>
                  </a:cubicBezTo>
                  <a:cubicBezTo>
                    <a:pt x="3912" y="12167"/>
                    <a:pt x="2539" y="10864"/>
                    <a:pt x="2539" y="9212"/>
                  </a:cubicBezTo>
                  <a:cubicBezTo>
                    <a:pt x="2539" y="7544"/>
                    <a:pt x="3912" y="6171"/>
                    <a:pt x="5580" y="6171"/>
                  </a:cubicBezTo>
                  <a:cubicBezTo>
                    <a:pt x="7023" y="6171"/>
                    <a:pt x="8101" y="7179"/>
                    <a:pt x="9126" y="8256"/>
                  </a:cubicBezTo>
                  <a:cubicBezTo>
                    <a:pt x="10134" y="7179"/>
                    <a:pt x="11299" y="6171"/>
                    <a:pt x="12741" y="6171"/>
                  </a:cubicBezTo>
                  <a:close/>
                  <a:moveTo>
                    <a:pt x="9126" y="0"/>
                  </a:moveTo>
                  <a:cubicBezTo>
                    <a:pt x="4120" y="0"/>
                    <a:pt x="1" y="4137"/>
                    <a:pt x="1" y="9212"/>
                  </a:cubicBezTo>
                  <a:cubicBezTo>
                    <a:pt x="1" y="14270"/>
                    <a:pt x="4120" y="18407"/>
                    <a:pt x="9126" y="18407"/>
                  </a:cubicBezTo>
                  <a:cubicBezTo>
                    <a:pt x="14184" y="18407"/>
                    <a:pt x="18321" y="14270"/>
                    <a:pt x="18321" y="9212"/>
                  </a:cubicBezTo>
                  <a:cubicBezTo>
                    <a:pt x="18321" y="4137"/>
                    <a:pt x="14184" y="0"/>
                    <a:pt x="91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4" name="Google Shape;1884;p49"/>
          <p:cNvSpPr/>
          <p:nvPr/>
        </p:nvSpPr>
        <p:spPr>
          <a:xfrm>
            <a:off x="6944100" y="2641950"/>
            <a:ext cx="458025" cy="458025"/>
          </a:xfrm>
          <a:custGeom>
            <a:rect b="b" l="l" r="r" t="t"/>
            <a:pathLst>
              <a:path extrusionOk="0" h="18321" w="18321">
                <a:moveTo>
                  <a:pt x="6727" y="3408"/>
                </a:moveTo>
                <a:cubicBezTo>
                  <a:pt x="7092" y="3408"/>
                  <a:pt x="7388" y="3634"/>
                  <a:pt x="7388" y="3981"/>
                </a:cubicBezTo>
                <a:lnTo>
                  <a:pt x="7388" y="5372"/>
                </a:lnTo>
                <a:lnTo>
                  <a:pt x="8761" y="5372"/>
                </a:lnTo>
                <a:cubicBezTo>
                  <a:pt x="9126" y="5372"/>
                  <a:pt x="9335" y="5650"/>
                  <a:pt x="9335" y="5945"/>
                </a:cubicBezTo>
                <a:cubicBezTo>
                  <a:pt x="9335" y="6310"/>
                  <a:pt x="9126" y="6588"/>
                  <a:pt x="8761" y="6588"/>
                </a:cubicBezTo>
                <a:lnTo>
                  <a:pt x="7388" y="6588"/>
                </a:lnTo>
                <a:lnTo>
                  <a:pt x="7388" y="7979"/>
                </a:lnTo>
                <a:cubicBezTo>
                  <a:pt x="7388" y="8327"/>
                  <a:pt x="7092" y="8552"/>
                  <a:pt x="6727" y="8552"/>
                </a:cubicBezTo>
                <a:cubicBezTo>
                  <a:pt x="6449" y="8552"/>
                  <a:pt x="6154" y="8327"/>
                  <a:pt x="6154" y="7979"/>
                </a:cubicBezTo>
                <a:lnTo>
                  <a:pt x="6154" y="6588"/>
                </a:lnTo>
                <a:lnTo>
                  <a:pt x="4781" y="6588"/>
                </a:lnTo>
                <a:cubicBezTo>
                  <a:pt x="4416" y="6588"/>
                  <a:pt x="4190" y="6310"/>
                  <a:pt x="4190" y="5945"/>
                </a:cubicBezTo>
                <a:cubicBezTo>
                  <a:pt x="4190" y="5650"/>
                  <a:pt x="4416" y="5372"/>
                  <a:pt x="4781" y="5372"/>
                </a:cubicBezTo>
                <a:lnTo>
                  <a:pt x="6154" y="5372"/>
                </a:lnTo>
                <a:lnTo>
                  <a:pt x="6154" y="3981"/>
                </a:lnTo>
                <a:cubicBezTo>
                  <a:pt x="6154" y="3634"/>
                  <a:pt x="6449" y="3408"/>
                  <a:pt x="6727" y="3408"/>
                </a:cubicBezTo>
                <a:close/>
                <a:moveTo>
                  <a:pt x="13976" y="11733"/>
                </a:moveTo>
                <a:cubicBezTo>
                  <a:pt x="14271" y="11733"/>
                  <a:pt x="14549" y="12029"/>
                  <a:pt x="14549" y="12394"/>
                </a:cubicBezTo>
                <a:cubicBezTo>
                  <a:pt x="14549" y="12672"/>
                  <a:pt x="14271" y="12967"/>
                  <a:pt x="13976" y="12967"/>
                </a:cubicBezTo>
                <a:lnTo>
                  <a:pt x="9926" y="12967"/>
                </a:lnTo>
                <a:cubicBezTo>
                  <a:pt x="9630" y="12967"/>
                  <a:pt x="9335" y="12672"/>
                  <a:pt x="9335" y="12394"/>
                </a:cubicBezTo>
                <a:cubicBezTo>
                  <a:pt x="9335" y="12029"/>
                  <a:pt x="9630" y="11733"/>
                  <a:pt x="9926" y="11733"/>
                </a:cubicBezTo>
                <a:close/>
                <a:moveTo>
                  <a:pt x="12552" y="5202"/>
                </a:moveTo>
                <a:cubicBezTo>
                  <a:pt x="12707" y="5202"/>
                  <a:pt x="12854" y="5259"/>
                  <a:pt x="12967" y="5372"/>
                </a:cubicBezTo>
                <a:cubicBezTo>
                  <a:pt x="13176" y="5580"/>
                  <a:pt x="13176" y="5945"/>
                  <a:pt x="12967" y="6241"/>
                </a:cubicBezTo>
                <a:lnTo>
                  <a:pt x="6223" y="12967"/>
                </a:lnTo>
                <a:cubicBezTo>
                  <a:pt x="6084" y="13106"/>
                  <a:pt x="5928" y="13193"/>
                  <a:pt x="5789" y="13193"/>
                </a:cubicBezTo>
                <a:cubicBezTo>
                  <a:pt x="5650" y="13193"/>
                  <a:pt x="5424" y="13106"/>
                  <a:pt x="5354" y="12967"/>
                </a:cubicBezTo>
                <a:cubicBezTo>
                  <a:pt x="5146" y="12759"/>
                  <a:pt x="5146" y="12394"/>
                  <a:pt x="5354" y="12098"/>
                </a:cubicBezTo>
                <a:lnTo>
                  <a:pt x="12098" y="5372"/>
                </a:lnTo>
                <a:cubicBezTo>
                  <a:pt x="12237" y="5259"/>
                  <a:pt x="12398" y="5202"/>
                  <a:pt x="12552" y="5202"/>
                </a:cubicBezTo>
                <a:close/>
                <a:moveTo>
                  <a:pt x="9126" y="1"/>
                </a:moveTo>
                <a:cubicBezTo>
                  <a:pt x="4120" y="1"/>
                  <a:pt x="1" y="4138"/>
                  <a:pt x="1" y="9126"/>
                </a:cubicBezTo>
                <a:cubicBezTo>
                  <a:pt x="1" y="14201"/>
                  <a:pt x="4120" y="18321"/>
                  <a:pt x="9126" y="18321"/>
                </a:cubicBezTo>
                <a:cubicBezTo>
                  <a:pt x="14184" y="18321"/>
                  <a:pt x="18321" y="14201"/>
                  <a:pt x="18321" y="9126"/>
                </a:cubicBezTo>
                <a:cubicBezTo>
                  <a:pt x="18321" y="4138"/>
                  <a:pt x="14184" y="1"/>
                  <a:pt x="9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5" name="Google Shape;1885;p49"/>
          <p:cNvGrpSpPr/>
          <p:nvPr/>
        </p:nvGrpSpPr>
        <p:grpSpPr>
          <a:xfrm>
            <a:off x="6942375" y="3355450"/>
            <a:ext cx="459750" cy="459775"/>
            <a:chOff x="6942375" y="3355450"/>
            <a:chExt cx="459750" cy="459775"/>
          </a:xfrm>
        </p:grpSpPr>
        <p:sp>
          <p:nvSpPr>
            <p:cNvPr id="1886" name="Google Shape;1886;p49"/>
            <p:cNvSpPr/>
            <p:nvPr/>
          </p:nvSpPr>
          <p:spPr>
            <a:xfrm>
              <a:off x="7262625" y="3355450"/>
              <a:ext cx="139500" cy="141250"/>
            </a:xfrm>
            <a:custGeom>
              <a:rect b="b" l="l" r="r" t="t"/>
              <a:pathLst>
                <a:path extrusionOk="0" h="5650" w="5580">
                  <a:moveTo>
                    <a:pt x="2538" y="1"/>
                  </a:moveTo>
                  <a:cubicBezTo>
                    <a:pt x="1739" y="1"/>
                    <a:pt x="939" y="366"/>
                    <a:pt x="365" y="940"/>
                  </a:cubicBezTo>
                  <a:lnTo>
                    <a:pt x="0" y="1305"/>
                  </a:lnTo>
                  <a:lnTo>
                    <a:pt x="4346" y="5650"/>
                  </a:lnTo>
                  <a:lnTo>
                    <a:pt x="4711" y="5285"/>
                  </a:lnTo>
                  <a:cubicBezTo>
                    <a:pt x="5284" y="4711"/>
                    <a:pt x="5580" y="3912"/>
                    <a:pt x="5580" y="3112"/>
                  </a:cubicBezTo>
                  <a:cubicBezTo>
                    <a:pt x="5580" y="2243"/>
                    <a:pt x="5284" y="1513"/>
                    <a:pt x="4711" y="940"/>
                  </a:cubicBezTo>
                  <a:cubicBezTo>
                    <a:pt x="4137" y="366"/>
                    <a:pt x="3338" y="1"/>
                    <a:pt x="2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9"/>
            <p:cNvSpPr/>
            <p:nvPr/>
          </p:nvSpPr>
          <p:spPr>
            <a:xfrm>
              <a:off x="6945850" y="3686575"/>
              <a:ext cx="124725" cy="126900"/>
            </a:xfrm>
            <a:custGeom>
              <a:rect b="b" l="l" r="r" t="t"/>
              <a:pathLst>
                <a:path extrusionOk="0" h="5076" w="4989">
                  <a:moveTo>
                    <a:pt x="1078" y="1"/>
                  </a:moveTo>
                  <a:lnTo>
                    <a:pt x="0" y="4276"/>
                  </a:lnTo>
                  <a:cubicBezTo>
                    <a:pt x="0" y="4502"/>
                    <a:pt x="0" y="4711"/>
                    <a:pt x="209" y="4867"/>
                  </a:cubicBezTo>
                  <a:cubicBezTo>
                    <a:pt x="296" y="5006"/>
                    <a:pt x="435" y="5076"/>
                    <a:pt x="644" y="5076"/>
                  </a:cubicBezTo>
                  <a:cubicBezTo>
                    <a:pt x="644" y="5076"/>
                    <a:pt x="730" y="5076"/>
                    <a:pt x="800" y="5006"/>
                  </a:cubicBezTo>
                  <a:lnTo>
                    <a:pt x="4989" y="3998"/>
                  </a:lnTo>
                  <a:lnTo>
                    <a:pt x="10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9"/>
            <p:cNvSpPr/>
            <p:nvPr/>
          </p:nvSpPr>
          <p:spPr>
            <a:xfrm>
              <a:off x="7054475" y="3474950"/>
              <a:ext cx="295075" cy="295075"/>
            </a:xfrm>
            <a:custGeom>
              <a:rect b="b" l="l" r="r" t="t"/>
              <a:pathLst>
                <a:path extrusionOk="0" h="11803" w="11803">
                  <a:moveTo>
                    <a:pt x="10065" y="1"/>
                  </a:moveTo>
                  <a:lnTo>
                    <a:pt x="1" y="10065"/>
                  </a:lnTo>
                  <a:lnTo>
                    <a:pt x="1739" y="11803"/>
                  </a:lnTo>
                  <a:lnTo>
                    <a:pt x="11803" y="1739"/>
                  </a:lnTo>
                  <a:lnTo>
                    <a:pt x="100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9"/>
            <p:cNvSpPr/>
            <p:nvPr/>
          </p:nvSpPr>
          <p:spPr>
            <a:xfrm>
              <a:off x="6989300" y="3409775"/>
              <a:ext cx="295075" cy="295075"/>
            </a:xfrm>
            <a:custGeom>
              <a:rect b="b" l="l" r="r" t="t"/>
              <a:pathLst>
                <a:path extrusionOk="0" h="11803" w="11803">
                  <a:moveTo>
                    <a:pt x="10064" y="1"/>
                  </a:moveTo>
                  <a:lnTo>
                    <a:pt x="1" y="10064"/>
                  </a:lnTo>
                  <a:lnTo>
                    <a:pt x="1739" y="11803"/>
                  </a:lnTo>
                  <a:lnTo>
                    <a:pt x="11803" y="1739"/>
                  </a:lnTo>
                  <a:lnTo>
                    <a:pt x="10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9"/>
            <p:cNvSpPr/>
            <p:nvPr/>
          </p:nvSpPr>
          <p:spPr>
            <a:xfrm>
              <a:off x="6942375" y="3362100"/>
              <a:ext cx="206425" cy="205000"/>
            </a:xfrm>
            <a:custGeom>
              <a:rect b="b" l="l" r="r" t="t"/>
              <a:pathLst>
                <a:path extrusionOk="0" h="8200" w="8257">
                  <a:moveTo>
                    <a:pt x="4126" y="0"/>
                  </a:moveTo>
                  <a:cubicBezTo>
                    <a:pt x="3963" y="0"/>
                    <a:pt x="3798" y="57"/>
                    <a:pt x="3685" y="170"/>
                  </a:cubicBezTo>
                  <a:lnTo>
                    <a:pt x="209" y="3646"/>
                  </a:lnTo>
                  <a:cubicBezTo>
                    <a:pt x="0" y="3854"/>
                    <a:pt x="0" y="4219"/>
                    <a:pt x="209" y="4515"/>
                  </a:cubicBezTo>
                  <a:lnTo>
                    <a:pt x="3911" y="8200"/>
                  </a:lnTo>
                  <a:lnTo>
                    <a:pt x="8257" y="3854"/>
                  </a:lnTo>
                  <a:lnTo>
                    <a:pt x="7092" y="2707"/>
                  </a:lnTo>
                  <a:lnTo>
                    <a:pt x="5562" y="4289"/>
                  </a:lnTo>
                  <a:cubicBezTo>
                    <a:pt x="5423" y="4376"/>
                    <a:pt x="5284" y="4445"/>
                    <a:pt x="5128" y="4445"/>
                  </a:cubicBezTo>
                  <a:cubicBezTo>
                    <a:pt x="4989" y="4445"/>
                    <a:pt x="4850" y="4376"/>
                    <a:pt x="4693" y="4289"/>
                  </a:cubicBezTo>
                  <a:cubicBezTo>
                    <a:pt x="4485" y="4011"/>
                    <a:pt x="4485" y="3646"/>
                    <a:pt x="4693" y="3420"/>
                  </a:cubicBezTo>
                  <a:lnTo>
                    <a:pt x="6292" y="1838"/>
                  </a:lnTo>
                  <a:lnTo>
                    <a:pt x="4554" y="170"/>
                  </a:lnTo>
                  <a:cubicBezTo>
                    <a:pt x="4450" y="57"/>
                    <a:pt x="4289" y="0"/>
                    <a:pt x="4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9"/>
            <p:cNvSpPr/>
            <p:nvPr/>
          </p:nvSpPr>
          <p:spPr>
            <a:xfrm>
              <a:off x="7192225" y="3610525"/>
              <a:ext cx="206425" cy="204700"/>
            </a:xfrm>
            <a:custGeom>
              <a:rect b="b" l="l" r="r" t="t"/>
              <a:pathLst>
                <a:path extrusionOk="0" h="8188" w="8257">
                  <a:moveTo>
                    <a:pt x="4346" y="1"/>
                  </a:moveTo>
                  <a:lnTo>
                    <a:pt x="1" y="4277"/>
                  </a:lnTo>
                  <a:lnTo>
                    <a:pt x="3686" y="8048"/>
                  </a:lnTo>
                  <a:cubicBezTo>
                    <a:pt x="3825" y="8118"/>
                    <a:pt x="3981" y="8187"/>
                    <a:pt x="4120" y="8187"/>
                  </a:cubicBezTo>
                  <a:cubicBezTo>
                    <a:pt x="4259" y="8187"/>
                    <a:pt x="4416" y="8118"/>
                    <a:pt x="4555" y="8048"/>
                  </a:cubicBezTo>
                  <a:lnTo>
                    <a:pt x="8031" y="4572"/>
                  </a:lnTo>
                  <a:cubicBezTo>
                    <a:pt x="8257" y="4277"/>
                    <a:pt x="8257" y="3912"/>
                    <a:pt x="8031" y="3703"/>
                  </a:cubicBezTo>
                  <a:lnTo>
                    <a:pt x="6293" y="1965"/>
                  </a:lnTo>
                  <a:lnTo>
                    <a:pt x="4781" y="3564"/>
                  </a:lnTo>
                  <a:cubicBezTo>
                    <a:pt x="4624" y="3633"/>
                    <a:pt x="4485" y="3703"/>
                    <a:pt x="4346" y="3703"/>
                  </a:cubicBezTo>
                  <a:cubicBezTo>
                    <a:pt x="4190" y="3703"/>
                    <a:pt x="4051" y="3633"/>
                    <a:pt x="3911" y="3564"/>
                  </a:cubicBezTo>
                  <a:cubicBezTo>
                    <a:pt x="3686" y="3268"/>
                    <a:pt x="3686" y="2903"/>
                    <a:pt x="3911" y="2695"/>
                  </a:cubicBezTo>
                  <a:lnTo>
                    <a:pt x="5424" y="1096"/>
                  </a:lnTo>
                  <a:lnTo>
                    <a:pt x="43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49"/>
          <p:cNvGrpSpPr/>
          <p:nvPr/>
        </p:nvGrpSpPr>
        <p:grpSpPr>
          <a:xfrm>
            <a:off x="6944100" y="4070700"/>
            <a:ext cx="458025" cy="459750"/>
            <a:chOff x="6944100" y="4070700"/>
            <a:chExt cx="458025" cy="459750"/>
          </a:xfrm>
        </p:grpSpPr>
        <p:sp>
          <p:nvSpPr>
            <p:cNvPr id="1893" name="Google Shape;1893;p49"/>
            <p:cNvSpPr/>
            <p:nvPr/>
          </p:nvSpPr>
          <p:spPr>
            <a:xfrm>
              <a:off x="6954975" y="4070700"/>
              <a:ext cx="436300" cy="157325"/>
            </a:xfrm>
            <a:custGeom>
              <a:rect b="b" l="l" r="r" t="t"/>
              <a:pathLst>
                <a:path extrusionOk="0" h="6293" w="17452">
                  <a:moveTo>
                    <a:pt x="8691" y="1"/>
                  </a:moveTo>
                  <a:cubicBezTo>
                    <a:pt x="4711" y="1"/>
                    <a:pt x="1235" y="2608"/>
                    <a:pt x="0" y="6293"/>
                  </a:cubicBezTo>
                  <a:cubicBezTo>
                    <a:pt x="1878" y="4780"/>
                    <a:pt x="5058" y="3842"/>
                    <a:pt x="8691" y="3842"/>
                  </a:cubicBezTo>
                  <a:cubicBezTo>
                    <a:pt x="12376" y="3842"/>
                    <a:pt x="15574" y="4780"/>
                    <a:pt x="17451" y="6293"/>
                  </a:cubicBezTo>
                  <a:cubicBezTo>
                    <a:pt x="16217" y="2608"/>
                    <a:pt x="12741" y="1"/>
                    <a:pt x="8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9"/>
            <p:cNvSpPr/>
            <p:nvPr/>
          </p:nvSpPr>
          <p:spPr>
            <a:xfrm>
              <a:off x="6954975" y="4373125"/>
              <a:ext cx="436300" cy="157325"/>
            </a:xfrm>
            <a:custGeom>
              <a:rect b="b" l="l" r="r" t="t"/>
              <a:pathLst>
                <a:path extrusionOk="0" h="6293" w="17452">
                  <a:moveTo>
                    <a:pt x="0" y="1"/>
                  </a:moveTo>
                  <a:cubicBezTo>
                    <a:pt x="1235" y="3616"/>
                    <a:pt x="4711" y="6293"/>
                    <a:pt x="8691" y="6293"/>
                  </a:cubicBezTo>
                  <a:cubicBezTo>
                    <a:pt x="12741" y="6293"/>
                    <a:pt x="16217" y="3616"/>
                    <a:pt x="17451" y="1"/>
                  </a:cubicBezTo>
                  <a:lnTo>
                    <a:pt x="17451" y="1"/>
                  </a:lnTo>
                  <a:cubicBezTo>
                    <a:pt x="15574" y="1513"/>
                    <a:pt x="12376" y="2452"/>
                    <a:pt x="8691" y="2452"/>
                  </a:cubicBezTo>
                  <a:cubicBezTo>
                    <a:pt x="5058" y="2452"/>
                    <a:pt x="1878" y="151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9"/>
            <p:cNvSpPr/>
            <p:nvPr/>
          </p:nvSpPr>
          <p:spPr>
            <a:xfrm>
              <a:off x="6944100" y="4195425"/>
              <a:ext cx="458025" cy="210325"/>
            </a:xfrm>
            <a:custGeom>
              <a:rect b="b" l="l" r="r" t="t"/>
              <a:pathLst>
                <a:path extrusionOk="0" h="8413" w="18321">
                  <a:moveTo>
                    <a:pt x="9126" y="0"/>
                  </a:moveTo>
                  <a:cubicBezTo>
                    <a:pt x="3755" y="0"/>
                    <a:pt x="1" y="2242"/>
                    <a:pt x="1" y="4206"/>
                  </a:cubicBezTo>
                  <a:cubicBezTo>
                    <a:pt x="1" y="6153"/>
                    <a:pt x="3755" y="8413"/>
                    <a:pt x="9126" y="8413"/>
                  </a:cubicBezTo>
                  <a:cubicBezTo>
                    <a:pt x="14549" y="8413"/>
                    <a:pt x="18321" y="6153"/>
                    <a:pt x="18321" y="4206"/>
                  </a:cubicBezTo>
                  <a:cubicBezTo>
                    <a:pt x="18321" y="2242"/>
                    <a:pt x="14549" y="0"/>
                    <a:pt x="91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49"/>
          <p:cNvGrpSpPr/>
          <p:nvPr/>
        </p:nvGrpSpPr>
        <p:grpSpPr>
          <a:xfrm>
            <a:off x="6944100" y="1215400"/>
            <a:ext cx="458025" cy="459750"/>
            <a:chOff x="6944100" y="1215400"/>
            <a:chExt cx="458025" cy="459750"/>
          </a:xfrm>
        </p:grpSpPr>
        <p:sp>
          <p:nvSpPr>
            <p:cNvPr id="1897" name="Google Shape;1897;p49"/>
            <p:cNvSpPr/>
            <p:nvPr/>
          </p:nvSpPr>
          <p:spPr>
            <a:xfrm>
              <a:off x="6969325" y="1215400"/>
              <a:ext cx="412825" cy="139500"/>
            </a:xfrm>
            <a:custGeom>
              <a:rect b="b" l="l" r="r" t="t"/>
              <a:pathLst>
                <a:path extrusionOk="0" h="5580" w="16513">
                  <a:moveTo>
                    <a:pt x="5579" y="0"/>
                  </a:moveTo>
                  <a:lnTo>
                    <a:pt x="0" y="5579"/>
                  </a:lnTo>
                  <a:lnTo>
                    <a:pt x="10863" y="5579"/>
                  </a:lnTo>
                  <a:lnTo>
                    <a:pt x="16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9"/>
            <p:cNvSpPr/>
            <p:nvPr/>
          </p:nvSpPr>
          <p:spPr>
            <a:xfrm>
              <a:off x="6944100" y="1385725"/>
              <a:ext cx="289425" cy="289425"/>
            </a:xfrm>
            <a:custGeom>
              <a:rect b="b" l="l" r="r" t="t"/>
              <a:pathLst>
                <a:path extrusionOk="0" h="11577" w="11577">
                  <a:moveTo>
                    <a:pt x="1" y="1"/>
                  </a:moveTo>
                  <a:lnTo>
                    <a:pt x="1" y="11576"/>
                  </a:lnTo>
                  <a:lnTo>
                    <a:pt x="11577" y="11576"/>
                  </a:lnTo>
                  <a:lnTo>
                    <a:pt x="115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9"/>
            <p:cNvSpPr/>
            <p:nvPr/>
          </p:nvSpPr>
          <p:spPr>
            <a:xfrm>
              <a:off x="7262625" y="1237125"/>
              <a:ext cx="139500" cy="411075"/>
            </a:xfrm>
            <a:custGeom>
              <a:rect b="b" l="l" r="r" t="t"/>
              <a:pathLst>
                <a:path extrusionOk="0" h="16443" w="5580">
                  <a:moveTo>
                    <a:pt x="5580" y="0"/>
                  </a:moveTo>
                  <a:lnTo>
                    <a:pt x="0" y="5580"/>
                  </a:lnTo>
                  <a:lnTo>
                    <a:pt x="0" y="16443"/>
                  </a:lnTo>
                  <a:lnTo>
                    <a:pt x="5580" y="10863"/>
                  </a:lnTo>
                  <a:lnTo>
                    <a:pt x="55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0" name="Google Shape;1900;p49"/>
          <p:cNvSpPr/>
          <p:nvPr/>
        </p:nvSpPr>
        <p:spPr>
          <a:xfrm>
            <a:off x="7682825" y="1926725"/>
            <a:ext cx="459750" cy="460200"/>
          </a:xfrm>
          <a:custGeom>
            <a:rect b="b" l="l" r="r" t="t"/>
            <a:pathLst>
              <a:path extrusionOk="0" h="18408" w="18390">
                <a:moveTo>
                  <a:pt x="12810" y="5006"/>
                </a:moveTo>
                <a:cubicBezTo>
                  <a:pt x="13106" y="5006"/>
                  <a:pt x="13401" y="5302"/>
                  <a:pt x="13401" y="5580"/>
                </a:cubicBezTo>
                <a:cubicBezTo>
                  <a:pt x="13401" y="5945"/>
                  <a:pt x="13106" y="6171"/>
                  <a:pt x="12810" y="6171"/>
                </a:cubicBezTo>
                <a:lnTo>
                  <a:pt x="8030" y="6171"/>
                </a:lnTo>
                <a:cubicBezTo>
                  <a:pt x="6588" y="6171"/>
                  <a:pt x="5354" y="7248"/>
                  <a:pt x="5058" y="8621"/>
                </a:cubicBezTo>
                <a:lnTo>
                  <a:pt x="12810" y="8621"/>
                </a:lnTo>
                <a:cubicBezTo>
                  <a:pt x="13106" y="8621"/>
                  <a:pt x="13401" y="8847"/>
                  <a:pt x="13401" y="9212"/>
                </a:cubicBezTo>
                <a:cubicBezTo>
                  <a:pt x="13401" y="9490"/>
                  <a:pt x="13106" y="9786"/>
                  <a:pt x="12810" y="9786"/>
                </a:cubicBezTo>
                <a:lnTo>
                  <a:pt x="5058" y="9786"/>
                </a:lnTo>
                <a:cubicBezTo>
                  <a:pt x="5354" y="11159"/>
                  <a:pt x="6588" y="12167"/>
                  <a:pt x="8030" y="12167"/>
                </a:cubicBezTo>
                <a:lnTo>
                  <a:pt x="12810" y="12167"/>
                </a:lnTo>
                <a:cubicBezTo>
                  <a:pt x="13106" y="12167"/>
                  <a:pt x="13401" y="12463"/>
                  <a:pt x="13401" y="12758"/>
                </a:cubicBezTo>
                <a:cubicBezTo>
                  <a:pt x="13401" y="13123"/>
                  <a:pt x="13106" y="13401"/>
                  <a:pt x="12810" y="13401"/>
                </a:cubicBezTo>
                <a:lnTo>
                  <a:pt x="8030" y="13401"/>
                </a:lnTo>
                <a:cubicBezTo>
                  <a:pt x="5719" y="13401"/>
                  <a:pt x="3842" y="11524"/>
                  <a:pt x="3842" y="9212"/>
                </a:cubicBezTo>
                <a:cubicBezTo>
                  <a:pt x="3842" y="6883"/>
                  <a:pt x="5719" y="5006"/>
                  <a:pt x="8030" y="5006"/>
                </a:cubicBezTo>
                <a:close/>
                <a:moveTo>
                  <a:pt x="9195" y="0"/>
                </a:moveTo>
                <a:cubicBezTo>
                  <a:pt x="4120" y="0"/>
                  <a:pt x="0" y="4137"/>
                  <a:pt x="0" y="9212"/>
                </a:cubicBezTo>
                <a:cubicBezTo>
                  <a:pt x="0" y="14270"/>
                  <a:pt x="4120" y="18407"/>
                  <a:pt x="9195" y="18407"/>
                </a:cubicBezTo>
                <a:cubicBezTo>
                  <a:pt x="14270" y="18407"/>
                  <a:pt x="18390" y="14270"/>
                  <a:pt x="18390" y="9212"/>
                </a:cubicBezTo>
                <a:cubicBezTo>
                  <a:pt x="18390" y="4137"/>
                  <a:pt x="14270" y="0"/>
                  <a:pt x="9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9"/>
          <p:cNvSpPr/>
          <p:nvPr/>
        </p:nvSpPr>
        <p:spPr>
          <a:xfrm>
            <a:off x="7682825" y="2641950"/>
            <a:ext cx="459750" cy="458025"/>
          </a:xfrm>
          <a:custGeom>
            <a:rect b="b" l="l" r="r" t="t"/>
            <a:pathLst>
              <a:path extrusionOk="0" h="18321" w="18390">
                <a:moveTo>
                  <a:pt x="13975" y="8552"/>
                </a:moveTo>
                <a:cubicBezTo>
                  <a:pt x="14340" y="8552"/>
                  <a:pt x="14618" y="8848"/>
                  <a:pt x="14618" y="9126"/>
                </a:cubicBezTo>
                <a:cubicBezTo>
                  <a:pt x="14618" y="9491"/>
                  <a:pt x="14340" y="9787"/>
                  <a:pt x="13975" y="9787"/>
                </a:cubicBezTo>
                <a:lnTo>
                  <a:pt x="4415" y="9787"/>
                </a:lnTo>
                <a:cubicBezTo>
                  <a:pt x="4050" y="9787"/>
                  <a:pt x="3842" y="9491"/>
                  <a:pt x="3842" y="9126"/>
                </a:cubicBezTo>
                <a:cubicBezTo>
                  <a:pt x="3842" y="8848"/>
                  <a:pt x="4050" y="8552"/>
                  <a:pt x="4415" y="8552"/>
                </a:cubicBezTo>
                <a:close/>
                <a:moveTo>
                  <a:pt x="9195" y="1"/>
                </a:moveTo>
                <a:cubicBezTo>
                  <a:pt x="4120" y="1"/>
                  <a:pt x="0" y="4138"/>
                  <a:pt x="0" y="9126"/>
                </a:cubicBezTo>
                <a:cubicBezTo>
                  <a:pt x="0" y="14201"/>
                  <a:pt x="4120" y="18321"/>
                  <a:pt x="9195" y="18321"/>
                </a:cubicBezTo>
                <a:cubicBezTo>
                  <a:pt x="14270" y="18321"/>
                  <a:pt x="18390" y="14201"/>
                  <a:pt x="18390" y="9126"/>
                </a:cubicBezTo>
                <a:cubicBezTo>
                  <a:pt x="18390" y="4138"/>
                  <a:pt x="14270" y="1"/>
                  <a:pt x="91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2" name="Google Shape;1902;p49"/>
          <p:cNvGrpSpPr/>
          <p:nvPr/>
        </p:nvGrpSpPr>
        <p:grpSpPr>
          <a:xfrm>
            <a:off x="7682825" y="3356150"/>
            <a:ext cx="461500" cy="459075"/>
            <a:chOff x="7682825" y="3356150"/>
            <a:chExt cx="461500" cy="459075"/>
          </a:xfrm>
        </p:grpSpPr>
        <p:sp>
          <p:nvSpPr>
            <p:cNvPr id="1903" name="Google Shape;1903;p49"/>
            <p:cNvSpPr/>
            <p:nvPr/>
          </p:nvSpPr>
          <p:spPr>
            <a:xfrm>
              <a:off x="7682825" y="3744800"/>
              <a:ext cx="70425" cy="70425"/>
            </a:xfrm>
            <a:custGeom>
              <a:rect b="b" l="l" r="r" t="t"/>
              <a:pathLst>
                <a:path extrusionOk="0" h="2817" w="2817">
                  <a:moveTo>
                    <a:pt x="0" y="1"/>
                  </a:moveTo>
                  <a:lnTo>
                    <a:pt x="0" y="2243"/>
                  </a:lnTo>
                  <a:cubicBezTo>
                    <a:pt x="0" y="2538"/>
                    <a:pt x="278" y="2816"/>
                    <a:pt x="643" y="2816"/>
                  </a:cubicBezTo>
                  <a:lnTo>
                    <a:pt x="2816" y="2816"/>
                  </a:lnTo>
                  <a:lnTo>
                    <a:pt x="28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9"/>
            <p:cNvSpPr/>
            <p:nvPr/>
          </p:nvSpPr>
          <p:spPr>
            <a:xfrm>
              <a:off x="7682825" y="3356150"/>
              <a:ext cx="86925" cy="99525"/>
            </a:xfrm>
            <a:custGeom>
              <a:rect b="b" l="l" r="r" t="t"/>
              <a:pathLst>
                <a:path extrusionOk="0" h="3981" w="3477">
                  <a:moveTo>
                    <a:pt x="669" y="1"/>
                  </a:moveTo>
                  <a:cubicBezTo>
                    <a:pt x="590" y="1"/>
                    <a:pt x="511" y="17"/>
                    <a:pt x="435" y="43"/>
                  </a:cubicBezTo>
                  <a:cubicBezTo>
                    <a:pt x="139" y="112"/>
                    <a:pt x="0" y="338"/>
                    <a:pt x="0" y="616"/>
                  </a:cubicBezTo>
                  <a:lnTo>
                    <a:pt x="0" y="3884"/>
                  </a:lnTo>
                  <a:cubicBezTo>
                    <a:pt x="289" y="3946"/>
                    <a:pt x="582" y="3981"/>
                    <a:pt x="875" y="3981"/>
                  </a:cubicBezTo>
                  <a:cubicBezTo>
                    <a:pt x="1234" y="3981"/>
                    <a:pt x="1593" y="3929"/>
                    <a:pt x="1947" y="3814"/>
                  </a:cubicBezTo>
                  <a:cubicBezTo>
                    <a:pt x="2607" y="3588"/>
                    <a:pt x="3112" y="3154"/>
                    <a:pt x="3477" y="2580"/>
                  </a:cubicBezTo>
                  <a:lnTo>
                    <a:pt x="1078" y="182"/>
                  </a:lnTo>
                  <a:cubicBezTo>
                    <a:pt x="946" y="49"/>
                    <a:pt x="806" y="1"/>
                    <a:pt x="6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9"/>
            <p:cNvSpPr/>
            <p:nvPr/>
          </p:nvSpPr>
          <p:spPr>
            <a:xfrm>
              <a:off x="7682825" y="3442375"/>
              <a:ext cx="372850" cy="372850"/>
            </a:xfrm>
            <a:custGeom>
              <a:rect b="b" l="l" r="r" t="t"/>
              <a:pathLst>
                <a:path extrusionOk="0" h="14914" w="14914">
                  <a:moveTo>
                    <a:pt x="4346" y="0"/>
                  </a:moveTo>
                  <a:cubicBezTo>
                    <a:pt x="3842" y="643"/>
                    <a:pt x="3181" y="1165"/>
                    <a:pt x="2382" y="1443"/>
                  </a:cubicBezTo>
                  <a:cubicBezTo>
                    <a:pt x="1877" y="1669"/>
                    <a:pt x="1373" y="1738"/>
                    <a:pt x="800" y="1738"/>
                  </a:cubicBezTo>
                  <a:cubicBezTo>
                    <a:pt x="574" y="1738"/>
                    <a:pt x="278" y="1738"/>
                    <a:pt x="0" y="1669"/>
                  </a:cubicBezTo>
                  <a:lnTo>
                    <a:pt x="0" y="10933"/>
                  </a:lnTo>
                  <a:lnTo>
                    <a:pt x="3407" y="10933"/>
                  </a:lnTo>
                  <a:cubicBezTo>
                    <a:pt x="3755" y="10933"/>
                    <a:pt x="4050" y="11229"/>
                    <a:pt x="4050" y="11507"/>
                  </a:cubicBezTo>
                  <a:lnTo>
                    <a:pt x="4050" y="14913"/>
                  </a:lnTo>
                  <a:lnTo>
                    <a:pt x="13245" y="14913"/>
                  </a:lnTo>
                  <a:cubicBezTo>
                    <a:pt x="13036" y="13471"/>
                    <a:pt x="13471" y="12028"/>
                    <a:pt x="14548" y="11003"/>
                  </a:cubicBezTo>
                  <a:cubicBezTo>
                    <a:pt x="14618" y="10864"/>
                    <a:pt x="14774" y="10724"/>
                    <a:pt x="14913" y="10638"/>
                  </a:cubicBezTo>
                  <a:lnTo>
                    <a:pt x="43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9"/>
            <p:cNvSpPr/>
            <p:nvPr/>
          </p:nvSpPr>
          <p:spPr>
            <a:xfrm>
              <a:off x="8039575" y="3728300"/>
              <a:ext cx="104750" cy="86925"/>
            </a:xfrm>
            <a:custGeom>
              <a:rect b="b" l="l" r="r" t="t"/>
              <a:pathLst>
                <a:path extrusionOk="0" h="3477" w="4190">
                  <a:moveTo>
                    <a:pt x="1513" y="0"/>
                  </a:moveTo>
                  <a:cubicBezTo>
                    <a:pt x="1374" y="157"/>
                    <a:pt x="1217" y="296"/>
                    <a:pt x="1078" y="365"/>
                  </a:cubicBezTo>
                  <a:cubicBezTo>
                    <a:pt x="278" y="1234"/>
                    <a:pt x="0" y="2329"/>
                    <a:pt x="209" y="3476"/>
                  </a:cubicBezTo>
                  <a:lnTo>
                    <a:pt x="3546" y="3476"/>
                  </a:lnTo>
                  <a:cubicBezTo>
                    <a:pt x="3755" y="3476"/>
                    <a:pt x="3981" y="3337"/>
                    <a:pt x="4050" y="3111"/>
                  </a:cubicBezTo>
                  <a:cubicBezTo>
                    <a:pt x="4189" y="2903"/>
                    <a:pt x="4120" y="2607"/>
                    <a:pt x="3981" y="2468"/>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7" name="Google Shape;1907;p49"/>
          <p:cNvSpPr/>
          <p:nvPr/>
        </p:nvSpPr>
        <p:spPr>
          <a:xfrm>
            <a:off x="7682825" y="4070700"/>
            <a:ext cx="459750" cy="459750"/>
          </a:xfrm>
          <a:custGeom>
            <a:rect b="b" l="l" r="r" t="t"/>
            <a:pathLst>
              <a:path extrusionOk="0" h="18390" w="18390">
                <a:moveTo>
                  <a:pt x="13975" y="4554"/>
                </a:moveTo>
                <a:cubicBezTo>
                  <a:pt x="14340" y="4554"/>
                  <a:pt x="14548" y="4850"/>
                  <a:pt x="14548" y="5145"/>
                </a:cubicBezTo>
                <a:cubicBezTo>
                  <a:pt x="14548" y="5493"/>
                  <a:pt x="14340" y="5789"/>
                  <a:pt x="13975" y="5789"/>
                </a:cubicBezTo>
                <a:lnTo>
                  <a:pt x="11576" y="5789"/>
                </a:lnTo>
                <a:lnTo>
                  <a:pt x="7318" y="14271"/>
                </a:lnTo>
                <a:cubicBezTo>
                  <a:pt x="7231" y="14479"/>
                  <a:pt x="7022" y="14549"/>
                  <a:pt x="6796" y="14549"/>
                </a:cubicBezTo>
                <a:cubicBezTo>
                  <a:pt x="6588" y="14549"/>
                  <a:pt x="6362" y="14479"/>
                  <a:pt x="6292" y="14271"/>
                </a:cubicBezTo>
                <a:lnTo>
                  <a:pt x="4050" y="9769"/>
                </a:lnTo>
                <a:lnTo>
                  <a:pt x="3251" y="9769"/>
                </a:lnTo>
                <a:cubicBezTo>
                  <a:pt x="2886" y="9769"/>
                  <a:pt x="2607" y="9491"/>
                  <a:pt x="2607" y="9195"/>
                </a:cubicBezTo>
                <a:cubicBezTo>
                  <a:pt x="2607" y="8830"/>
                  <a:pt x="2886" y="8622"/>
                  <a:pt x="3251" y="8622"/>
                </a:cubicBezTo>
                <a:lnTo>
                  <a:pt x="4415" y="8622"/>
                </a:lnTo>
                <a:cubicBezTo>
                  <a:pt x="4624" y="8622"/>
                  <a:pt x="4850" y="8691"/>
                  <a:pt x="4919" y="8900"/>
                </a:cubicBezTo>
                <a:lnTo>
                  <a:pt x="6796" y="12672"/>
                </a:lnTo>
                <a:lnTo>
                  <a:pt x="10638" y="4850"/>
                </a:lnTo>
                <a:cubicBezTo>
                  <a:pt x="10794" y="4711"/>
                  <a:pt x="11003" y="4554"/>
                  <a:pt x="11229" y="4554"/>
                </a:cubicBezTo>
                <a:close/>
                <a:moveTo>
                  <a:pt x="9195" y="1"/>
                </a:moveTo>
                <a:cubicBezTo>
                  <a:pt x="4120" y="1"/>
                  <a:pt x="0" y="4120"/>
                  <a:pt x="0" y="9195"/>
                </a:cubicBezTo>
                <a:cubicBezTo>
                  <a:pt x="0" y="14271"/>
                  <a:pt x="4120" y="18390"/>
                  <a:pt x="9195" y="18390"/>
                </a:cubicBezTo>
                <a:cubicBezTo>
                  <a:pt x="14270" y="18390"/>
                  <a:pt x="18390" y="14271"/>
                  <a:pt x="18390" y="9195"/>
                </a:cubicBezTo>
                <a:cubicBezTo>
                  <a:pt x="18390" y="4120"/>
                  <a:pt x="14270" y="1"/>
                  <a:pt x="91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8" name="Google Shape;1908;p49"/>
          <p:cNvGrpSpPr/>
          <p:nvPr/>
        </p:nvGrpSpPr>
        <p:grpSpPr>
          <a:xfrm>
            <a:off x="7754950" y="1220600"/>
            <a:ext cx="317225" cy="458450"/>
            <a:chOff x="7754950" y="1220600"/>
            <a:chExt cx="317225" cy="458450"/>
          </a:xfrm>
        </p:grpSpPr>
        <p:sp>
          <p:nvSpPr>
            <p:cNvPr id="1909" name="Google Shape;1909;p49"/>
            <p:cNvSpPr/>
            <p:nvPr/>
          </p:nvSpPr>
          <p:spPr>
            <a:xfrm>
              <a:off x="7754950" y="1535650"/>
              <a:ext cx="317225" cy="143400"/>
            </a:xfrm>
            <a:custGeom>
              <a:rect b="b" l="l" r="r" t="t"/>
              <a:pathLst>
                <a:path extrusionOk="0" h="5736" w="12689">
                  <a:moveTo>
                    <a:pt x="6310" y="0"/>
                  </a:moveTo>
                  <a:cubicBezTo>
                    <a:pt x="5145" y="0"/>
                    <a:pt x="3998" y="226"/>
                    <a:pt x="3042" y="435"/>
                  </a:cubicBezTo>
                  <a:cubicBezTo>
                    <a:pt x="2104" y="730"/>
                    <a:pt x="1304" y="1095"/>
                    <a:pt x="800" y="1530"/>
                  </a:cubicBezTo>
                  <a:cubicBezTo>
                    <a:pt x="435" y="1825"/>
                    <a:pt x="227" y="2103"/>
                    <a:pt x="87" y="2399"/>
                  </a:cubicBezTo>
                  <a:cubicBezTo>
                    <a:pt x="1" y="2607"/>
                    <a:pt x="1" y="2764"/>
                    <a:pt x="1" y="2903"/>
                  </a:cubicBezTo>
                  <a:cubicBezTo>
                    <a:pt x="1" y="3198"/>
                    <a:pt x="87" y="3476"/>
                    <a:pt x="366" y="3841"/>
                  </a:cubicBezTo>
                  <a:cubicBezTo>
                    <a:pt x="661" y="4206"/>
                    <a:pt x="1096" y="4502"/>
                    <a:pt x="1669" y="4780"/>
                  </a:cubicBezTo>
                  <a:cubicBezTo>
                    <a:pt x="2834" y="5371"/>
                    <a:pt x="4502" y="5736"/>
                    <a:pt x="6310" y="5736"/>
                  </a:cubicBezTo>
                  <a:cubicBezTo>
                    <a:pt x="7683" y="5736"/>
                    <a:pt x="8987" y="5510"/>
                    <a:pt x="9995" y="5214"/>
                  </a:cubicBezTo>
                  <a:cubicBezTo>
                    <a:pt x="11020" y="4867"/>
                    <a:pt x="11820" y="4345"/>
                    <a:pt x="12254" y="3841"/>
                  </a:cubicBezTo>
                  <a:cubicBezTo>
                    <a:pt x="12533" y="3476"/>
                    <a:pt x="12689" y="3198"/>
                    <a:pt x="12689" y="2903"/>
                  </a:cubicBezTo>
                  <a:cubicBezTo>
                    <a:pt x="12689" y="2764"/>
                    <a:pt x="12602" y="2607"/>
                    <a:pt x="12533" y="2399"/>
                  </a:cubicBezTo>
                  <a:cubicBezTo>
                    <a:pt x="12463" y="2103"/>
                    <a:pt x="12168" y="1825"/>
                    <a:pt x="11820" y="1530"/>
                  </a:cubicBezTo>
                  <a:cubicBezTo>
                    <a:pt x="11524" y="1234"/>
                    <a:pt x="11020" y="1026"/>
                    <a:pt x="10516" y="800"/>
                  </a:cubicBezTo>
                  <a:cubicBezTo>
                    <a:pt x="9352" y="296"/>
                    <a:pt x="7909" y="0"/>
                    <a:pt x="6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9"/>
            <p:cNvSpPr/>
            <p:nvPr/>
          </p:nvSpPr>
          <p:spPr>
            <a:xfrm>
              <a:off x="7784075" y="1220600"/>
              <a:ext cx="257250" cy="311600"/>
            </a:xfrm>
            <a:custGeom>
              <a:rect b="b" l="l" r="r" t="t"/>
              <a:pathLst>
                <a:path extrusionOk="0" h="12464" w="10290">
                  <a:moveTo>
                    <a:pt x="5145" y="1"/>
                  </a:moveTo>
                  <a:lnTo>
                    <a:pt x="0" y="12463"/>
                  </a:lnTo>
                  <a:cubicBezTo>
                    <a:pt x="226" y="12394"/>
                    <a:pt x="365" y="12324"/>
                    <a:pt x="504" y="12254"/>
                  </a:cubicBezTo>
                  <a:cubicBezTo>
                    <a:pt x="1808" y="11733"/>
                    <a:pt x="3407" y="11385"/>
                    <a:pt x="5145" y="11385"/>
                  </a:cubicBezTo>
                  <a:cubicBezTo>
                    <a:pt x="6449" y="11385"/>
                    <a:pt x="7683" y="11594"/>
                    <a:pt x="8760" y="11889"/>
                  </a:cubicBezTo>
                  <a:cubicBezTo>
                    <a:pt x="9351" y="12029"/>
                    <a:pt x="9855" y="12254"/>
                    <a:pt x="10290" y="12463"/>
                  </a:cubicBezTo>
                  <a:lnTo>
                    <a:pt x="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1" name="Google Shape;1911;p49"/>
          <p:cNvSpPr/>
          <p:nvPr/>
        </p:nvSpPr>
        <p:spPr>
          <a:xfrm>
            <a:off x="1023575" y="1926725"/>
            <a:ext cx="458025" cy="460200"/>
          </a:xfrm>
          <a:custGeom>
            <a:rect b="b" l="l" r="r" t="t"/>
            <a:pathLst>
              <a:path extrusionOk="0" h="18408" w="18321">
                <a:moveTo>
                  <a:pt x="6771" y="5853"/>
                </a:moveTo>
                <a:cubicBezTo>
                  <a:pt x="7713" y="5853"/>
                  <a:pt x="8656" y="6127"/>
                  <a:pt x="9491" y="6675"/>
                </a:cubicBezTo>
                <a:cubicBezTo>
                  <a:pt x="10099" y="7109"/>
                  <a:pt x="10820" y="7326"/>
                  <a:pt x="11544" y="7326"/>
                </a:cubicBezTo>
                <a:cubicBezTo>
                  <a:pt x="12267" y="7326"/>
                  <a:pt x="12993" y="7109"/>
                  <a:pt x="13610" y="6675"/>
                </a:cubicBezTo>
                <a:cubicBezTo>
                  <a:pt x="13709" y="6623"/>
                  <a:pt x="13815" y="6597"/>
                  <a:pt x="13920" y="6597"/>
                </a:cubicBezTo>
                <a:cubicBezTo>
                  <a:pt x="14132" y="6597"/>
                  <a:pt x="14340" y="6698"/>
                  <a:pt x="14479" y="6883"/>
                </a:cubicBezTo>
                <a:cubicBezTo>
                  <a:pt x="14618" y="7109"/>
                  <a:pt x="14549" y="7544"/>
                  <a:pt x="14271" y="7683"/>
                </a:cubicBezTo>
                <a:cubicBezTo>
                  <a:pt x="13471" y="8256"/>
                  <a:pt x="12532" y="8552"/>
                  <a:pt x="11576" y="8552"/>
                </a:cubicBezTo>
                <a:cubicBezTo>
                  <a:pt x="10568" y="8552"/>
                  <a:pt x="9630" y="8256"/>
                  <a:pt x="8830" y="7683"/>
                </a:cubicBezTo>
                <a:cubicBezTo>
                  <a:pt x="8213" y="7283"/>
                  <a:pt x="7488" y="7083"/>
                  <a:pt x="6764" y="7083"/>
                </a:cubicBezTo>
                <a:cubicBezTo>
                  <a:pt x="6041" y="7083"/>
                  <a:pt x="5319" y="7283"/>
                  <a:pt x="4711" y="7683"/>
                </a:cubicBezTo>
                <a:cubicBezTo>
                  <a:pt x="4595" y="7771"/>
                  <a:pt x="4469" y="7812"/>
                  <a:pt x="4346" y="7812"/>
                </a:cubicBezTo>
                <a:cubicBezTo>
                  <a:pt x="4154" y="7812"/>
                  <a:pt x="3969" y="7713"/>
                  <a:pt x="3842" y="7544"/>
                </a:cubicBezTo>
                <a:cubicBezTo>
                  <a:pt x="3685" y="7248"/>
                  <a:pt x="3755" y="6883"/>
                  <a:pt x="4050" y="6675"/>
                </a:cubicBezTo>
                <a:cubicBezTo>
                  <a:pt x="4885" y="6127"/>
                  <a:pt x="5828" y="5853"/>
                  <a:pt x="6771" y="5853"/>
                </a:cubicBezTo>
                <a:close/>
                <a:moveTo>
                  <a:pt x="6771" y="9482"/>
                </a:moveTo>
                <a:cubicBezTo>
                  <a:pt x="7713" y="9482"/>
                  <a:pt x="8656" y="9751"/>
                  <a:pt x="9491" y="10290"/>
                </a:cubicBezTo>
                <a:cubicBezTo>
                  <a:pt x="10099" y="10725"/>
                  <a:pt x="10820" y="10942"/>
                  <a:pt x="11544" y="10942"/>
                </a:cubicBezTo>
                <a:cubicBezTo>
                  <a:pt x="12267" y="10942"/>
                  <a:pt x="12993" y="10725"/>
                  <a:pt x="13610" y="10290"/>
                </a:cubicBezTo>
                <a:cubicBezTo>
                  <a:pt x="13715" y="10241"/>
                  <a:pt x="13828" y="10218"/>
                  <a:pt x="13940" y="10218"/>
                </a:cubicBezTo>
                <a:cubicBezTo>
                  <a:pt x="14145" y="10218"/>
                  <a:pt x="14344" y="10294"/>
                  <a:pt x="14479" y="10429"/>
                </a:cubicBezTo>
                <a:cubicBezTo>
                  <a:pt x="14618" y="10725"/>
                  <a:pt x="14549" y="11090"/>
                  <a:pt x="14271" y="11298"/>
                </a:cubicBezTo>
                <a:cubicBezTo>
                  <a:pt x="13471" y="11820"/>
                  <a:pt x="12532" y="12098"/>
                  <a:pt x="11576" y="12098"/>
                </a:cubicBezTo>
                <a:cubicBezTo>
                  <a:pt x="10568" y="12098"/>
                  <a:pt x="9630" y="11820"/>
                  <a:pt x="8830" y="11298"/>
                </a:cubicBezTo>
                <a:cubicBezTo>
                  <a:pt x="8213" y="10864"/>
                  <a:pt x="7488" y="10646"/>
                  <a:pt x="6764" y="10646"/>
                </a:cubicBezTo>
                <a:cubicBezTo>
                  <a:pt x="6041" y="10646"/>
                  <a:pt x="5319" y="10864"/>
                  <a:pt x="4711" y="11298"/>
                </a:cubicBezTo>
                <a:cubicBezTo>
                  <a:pt x="4602" y="11355"/>
                  <a:pt x="4485" y="11382"/>
                  <a:pt x="4369" y="11382"/>
                </a:cubicBezTo>
                <a:cubicBezTo>
                  <a:pt x="4169" y="11382"/>
                  <a:pt x="3974" y="11302"/>
                  <a:pt x="3842" y="11159"/>
                </a:cubicBezTo>
                <a:cubicBezTo>
                  <a:pt x="3685" y="10864"/>
                  <a:pt x="3755" y="10516"/>
                  <a:pt x="4050" y="10290"/>
                </a:cubicBezTo>
                <a:cubicBezTo>
                  <a:pt x="4885" y="9751"/>
                  <a:pt x="5828" y="9482"/>
                  <a:pt x="6771" y="9482"/>
                </a:cubicBezTo>
                <a:close/>
                <a:moveTo>
                  <a:pt x="9126" y="0"/>
                </a:moveTo>
                <a:cubicBezTo>
                  <a:pt x="4120" y="0"/>
                  <a:pt x="0" y="4137"/>
                  <a:pt x="0" y="9212"/>
                </a:cubicBezTo>
                <a:cubicBezTo>
                  <a:pt x="0" y="14270"/>
                  <a:pt x="4120" y="18407"/>
                  <a:pt x="9126" y="18407"/>
                </a:cubicBezTo>
                <a:cubicBezTo>
                  <a:pt x="14184" y="18407"/>
                  <a:pt x="18320" y="14270"/>
                  <a:pt x="18320" y="9212"/>
                </a:cubicBezTo>
                <a:cubicBezTo>
                  <a:pt x="18320" y="4137"/>
                  <a:pt x="14184" y="0"/>
                  <a:pt x="9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2" name="Google Shape;1912;p49"/>
          <p:cNvGrpSpPr/>
          <p:nvPr/>
        </p:nvGrpSpPr>
        <p:grpSpPr>
          <a:xfrm>
            <a:off x="1027050" y="2641950"/>
            <a:ext cx="451075" cy="458025"/>
            <a:chOff x="1027050" y="2641950"/>
            <a:chExt cx="451075" cy="458025"/>
          </a:xfrm>
        </p:grpSpPr>
        <p:sp>
          <p:nvSpPr>
            <p:cNvPr id="1913" name="Google Shape;1913;p49"/>
            <p:cNvSpPr/>
            <p:nvPr/>
          </p:nvSpPr>
          <p:spPr>
            <a:xfrm>
              <a:off x="1027050" y="2641950"/>
              <a:ext cx="451075" cy="279000"/>
            </a:xfrm>
            <a:custGeom>
              <a:rect b="b" l="l" r="r" t="t"/>
              <a:pathLst>
                <a:path extrusionOk="0" h="11160" w="18043">
                  <a:moveTo>
                    <a:pt x="5006" y="1965"/>
                  </a:moveTo>
                  <a:cubicBezTo>
                    <a:pt x="5354" y="1965"/>
                    <a:pt x="5649" y="2243"/>
                    <a:pt x="5649" y="2608"/>
                  </a:cubicBezTo>
                  <a:lnTo>
                    <a:pt x="5649" y="8987"/>
                  </a:lnTo>
                  <a:cubicBezTo>
                    <a:pt x="5649" y="9282"/>
                    <a:pt x="5354" y="9561"/>
                    <a:pt x="5006" y="9561"/>
                  </a:cubicBezTo>
                  <a:lnTo>
                    <a:pt x="3407" y="9561"/>
                  </a:lnTo>
                  <a:cubicBezTo>
                    <a:pt x="3112" y="9561"/>
                    <a:pt x="2834" y="9282"/>
                    <a:pt x="2834" y="8987"/>
                  </a:cubicBezTo>
                  <a:lnTo>
                    <a:pt x="2834" y="2608"/>
                  </a:lnTo>
                  <a:cubicBezTo>
                    <a:pt x="2834" y="2243"/>
                    <a:pt x="3112" y="1965"/>
                    <a:pt x="3407" y="1965"/>
                  </a:cubicBezTo>
                  <a:close/>
                  <a:moveTo>
                    <a:pt x="9856" y="3199"/>
                  </a:moveTo>
                  <a:cubicBezTo>
                    <a:pt x="10134" y="3199"/>
                    <a:pt x="10429" y="3477"/>
                    <a:pt x="10429" y="3773"/>
                  </a:cubicBezTo>
                  <a:lnTo>
                    <a:pt x="10429" y="8987"/>
                  </a:lnTo>
                  <a:cubicBezTo>
                    <a:pt x="10429" y="9282"/>
                    <a:pt x="10134" y="9561"/>
                    <a:pt x="9856" y="9561"/>
                  </a:cubicBezTo>
                  <a:lnTo>
                    <a:pt x="8187" y="9561"/>
                  </a:lnTo>
                  <a:cubicBezTo>
                    <a:pt x="7892" y="9561"/>
                    <a:pt x="7614" y="9282"/>
                    <a:pt x="7614" y="8987"/>
                  </a:cubicBezTo>
                  <a:lnTo>
                    <a:pt x="7614" y="3773"/>
                  </a:lnTo>
                  <a:cubicBezTo>
                    <a:pt x="7614" y="3477"/>
                    <a:pt x="7892" y="3199"/>
                    <a:pt x="8187" y="3199"/>
                  </a:cubicBezTo>
                  <a:close/>
                  <a:moveTo>
                    <a:pt x="14636" y="5580"/>
                  </a:moveTo>
                  <a:cubicBezTo>
                    <a:pt x="14914" y="5580"/>
                    <a:pt x="15209" y="5876"/>
                    <a:pt x="15209" y="6154"/>
                  </a:cubicBezTo>
                  <a:lnTo>
                    <a:pt x="15209" y="8987"/>
                  </a:lnTo>
                  <a:cubicBezTo>
                    <a:pt x="15209" y="9282"/>
                    <a:pt x="14914" y="9561"/>
                    <a:pt x="14636" y="9561"/>
                  </a:cubicBezTo>
                  <a:lnTo>
                    <a:pt x="13037" y="9561"/>
                  </a:lnTo>
                  <a:cubicBezTo>
                    <a:pt x="12672" y="9561"/>
                    <a:pt x="12393" y="9282"/>
                    <a:pt x="12393" y="8987"/>
                  </a:cubicBezTo>
                  <a:lnTo>
                    <a:pt x="12393" y="6154"/>
                  </a:lnTo>
                  <a:cubicBezTo>
                    <a:pt x="12393" y="5876"/>
                    <a:pt x="12672" y="5580"/>
                    <a:pt x="13037" y="5580"/>
                  </a:cubicBezTo>
                  <a:close/>
                  <a:moveTo>
                    <a:pt x="661" y="1"/>
                  </a:moveTo>
                  <a:cubicBezTo>
                    <a:pt x="296" y="1"/>
                    <a:pt x="1" y="227"/>
                    <a:pt x="1" y="592"/>
                  </a:cubicBezTo>
                  <a:lnTo>
                    <a:pt x="1" y="11160"/>
                  </a:lnTo>
                  <a:lnTo>
                    <a:pt x="18042" y="11160"/>
                  </a:lnTo>
                  <a:lnTo>
                    <a:pt x="18042" y="592"/>
                  </a:lnTo>
                  <a:cubicBezTo>
                    <a:pt x="18042" y="227"/>
                    <a:pt x="17747" y="1"/>
                    <a:pt x="17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9"/>
            <p:cNvSpPr/>
            <p:nvPr/>
          </p:nvSpPr>
          <p:spPr>
            <a:xfrm>
              <a:off x="1027050" y="2951775"/>
              <a:ext cx="451075" cy="148200"/>
            </a:xfrm>
            <a:custGeom>
              <a:rect b="b" l="l" r="r" t="t"/>
              <a:pathLst>
                <a:path extrusionOk="0" h="5928" w="18043">
                  <a:moveTo>
                    <a:pt x="1" y="1"/>
                  </a:moveTo>
                  <a:lnTo>
                    <a:pt x="1" y="1739"/>
                  </a:lnTo>
                  <a:cubicBezTo>
                    <a:pt x="1" y="2104"/>
                    <a:pt x="296" y="2382"/>
                    <a:pt x="661" y="2382"/>
                  </a:cubicBezTo>
                  <a:lnTo>
                    <a:pt x="7249" y="2382"/>
                  </a:lnTo>
                  <a:lnTo>
                    <a:pt x="7249" y="4781"/>
                  </a:lnTo>
                  <a:lnTo>
                    <a:pt x="5006" y="4781"/>
                  </a:lnTo>
                  <a:cubicBezTo>
                    <a:pt x="4711" y="4781"/>
                    <a:pt x="4415" y="4989"/>
                    <a:pt x="4415" y="5354"/>
                  </a:cubicBezTo>
                  <a:cubicBezTo>
                    <a:pt x="4415" y="5719"/>
                    <a:pt x="4711" y="5928"/>
                    <a:pt x="5006" y="5928"/>
                  </a:cubicBezTo>
                  <a:lnTo>
                    <a:pt x="13037" y="5928"/>
                  </a:lnTo>
                  <a:cubicBezTo>
                    <a:pt x="13332" y="5928"/>
                    <a:pt x="13610" y="5719"/>
                    <a:pt x="13610" y="5354"/>
                  </a:cubicBezTo>
                  <a:cubicBezTo>
                    <a:pt x="13610" y="4989"/>
                    <a:pt x="13332" y="4781"/>
                    <a:pt x="13037" y="4781"/>
                  </a:cubicBezTo>
                  <a:lnTo>
                    <a:pt x="10794" y="4781"/>
                  </a:lnTo>
                  <a:lnTo>
                    <a:pt x="10794" y="2382"/>
                  </a:lnTo>
                  <a:lnTo>
                    <a:pt x="17382" y="2382"/>
                  </a:lnTo>
                  <a:cubicBezTo>
                    <a:pt x="17747" y="2382"/>
                    <a:pt x="18042" y="2104"/>
                    <a:pt x="18042" y="1739"/>
                  </a:cubicBezTo>
                  <a:lnTo>
                    <a:pt x="180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5" name="Google Shape;1915;p49"/>
          <p:cNvSpPr/>
          <p:nvPr/>
        </p:nvSpPr>
        <p:spPr>
          <a:xfrm>
            <a:off x="1023575" y="3355450"/>
            <a:ext cx="458025" cy="459775"/>
          </a:xfrm>
          <a:custGeom>
            <a:rect b="b" l="l" r="r" t="t"/>
            <a:pathLst>
              <a:path extrusionOk="0" h="18391" w="18321">
                <a:moveTo>
                  <a:pt x="12741" y="4989"/>
                </a:moveTo>
                <a:cubicBezTo>
                  <a:pt x="13106" y="4989"/>
                  <a:pt x="13315" y="5285"/>
                  <a:pt x="13315" y="5650"/>
                </a:cubicBezTo>
                <a:cubicBezTo>
                  <a:pt x="13315" y="5945"/>
                  <a:pt x="13106" y="6223"/>
                  <a:pt x="12741" y="6223"/>
                </a:cubicBezTo>
                <a:lnTo>
                  <a:pt x="12167" y="6223"/>
                </a:lnTo>
                <a:lnTo>
                  <a:pt x="12167" y="11594"/>
                </a:lnTo>
                <a:cubicBezTo>
                  <a:pt x="12167" y="11942"/>
                  <a:pt x="12446" y="12237"/>
                  <a:pt x="12741" y="12237"/>
                </a:cubicBezTo>
                <a:cubicBezTo>
                  <a:pt x="13106" y="12237"/>
                  <a:pt x="13315" y="12463"/>
                  <a:pt x="13315" y="12811"/>
                </a:cubicBezTo>
                <a:cubicBezTo>
                  <a:pt x="13315" y="13106"/>
                  <a:pt x="13106" y="13402"/>
                  <a:pt x="12741" y="13402"/>
                </a:cubicBezTo>
                <a:cubicBezTo>
                  <a:pt x="11733" y="13402"/>
                  <a:pt x="10933" y="12602"/>
                  <a:pt x="10933" y="11594"/>
                </a:cubicBezTo>
                <a:lnTo>
                  <a:pt x="10933" y="6223"/>
                </a:lnTo>
                <a:lnTo>
                  <a:pt x="7388" y="6223"/>
                </a:lnTo>
                <a:lnTo>
                  <a:pt x="7388" y="12811"/>
                </a:lnTo>
                <a:cubicBezTo>
                  <a:pt x="7388" y="13106"/>
                  <a:pt x="7092" y="13402"/>
                  <a:pt x="6727" y="13402"/>
                </a:cubicBezTo>
                <a:cubicBezTo>
                  <a:pt x="6449" y="13402"/>
                  <a:pt x="6153" y="13106"/>
                  <a:pt x="6153" y="12811"/>
                </a:cubicBezTo>
                <a:lnTo>
                  <a:pt x="6153" y="6223"/>
                </a:lnTo>
                <a:lnTo>
                  <a:pt x="5580" y="6223"/>
                </a:lnTo>
                <a:cubicBezTo>
                  <a:pt x="5215" y="6223"/>
                  <a:pt x="4989" y="5945"/>
                  <a:pt x="4989" y="5650"/>
                </a:cubicBezTo>
                <a:cubicBezTo>
                  <a:pt x="4989" y="5285"/>
                  <a:pt x="5215" y="4989"/>
                  <a:pt x="5580" y="4989"/>
                </a:cubicBezTo>
                <a:close/>
                <a:moveTo>
                  <a:pt x="9126" y="1"/>
                </a:moveTo>
                <a:cubicBezTo>
                  <a:pt x="4120" y="1"/>
                  <a:pt x="0" y="4120"/>
                  <a:pt x="0" y="9196"/>
                </a:cubicBezTo>
                <a:cubicBezTo>
                  <a:pt x="0" y="14271"/>
                  <a:pt x="4120" y="18390"/>
                  <a:pt x="9126" y="18390"/>
                </a:cubicBezTo>
                <a:cubicBezTo>
                  <a:pt x="14184" y="18390"/>
                  <a:pt x="18320" y="14271"/>
                  <a:pt x="18320" y="9196"/>
                </a:cubicBezTo>
                <a:cubicBezTo>
                  <a:pt x="18320" y="4120"/>
                  <a:pt x="14184" y="1"/>
                  <a:pt x="9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49"/>
          <p:cNvGrpSpPr/>
          <p:nvPr/>
        </p:nvGrpSpPr>
        <p:grpSpPr>
          <a:xfrm>
            <a:off x="999675" y="4071125"/>
            <a:ext cx="505400" cy="459325"/>
            <a:chOff x="999675" y="4071125"/>
            <a:chExt cx="505400" cy="459325"/>
          </a:xfrm>
        </p:grpSpPr>
        <p:sp>
          <p:nvSpPr>
            <p:cNvPr id="1917" name="Google Shape;1917;p49"/>
            <p:cNvSpPr/>
            <p:nvPr/>
          </p:nvSpPr>
          <p:spPr>
            <a:xfrm>
              <a:off x="1296900" y="4365750"/>
              <a:ext cx="30875" cy="29475"/>
            </a:xfrm>
            <a:custGeom>
              <a:rect b="b" l="l" r="r" t="t"/>
              <a:pathLst>
                <a:path extrusionOk="0" h="1179" w="1235">
                  <a:moveTo>
                    <a:pt x="643" y="0"/>
                  </a:moveTo>
                  <a:cubicBezTo>
                    <a:pt x="435" y="0"/>
                    <a:pt x="296" y="70"/>
                    <a:pt x="209" y="140"/>
                  </a:cubicBezTo>
                  <a:cubicBezTo>
                    <a:pt x="70" y="296"/>
                    <a:pt x="0" y="435"/>
                    <a:pt x="0" y="574"/>
                  </a:cubicBezTo>
                  <a:cubicBezTo>
                    <a:pt x="0" y="731"/>
                    <a:pt x="70" y="870"/>
                    <a:pt x="209" y="1009"/>
                  </a:cubicBezTo>
                  <a:cubicBezTo>
                    <a:pt x="322" y="1122"/>
                    <a:pt x="470" y="1178"/>
                    <a:pt x="615" y="1178"/>
                  </a:cubicBezTo>
                  <a:cubicBezTo>
                    <a:pt x="761" y="1178"/>
                    <a:pt x="904" y="1122"/>
                    <a:pt x="1008" y="1009"/>
                  </a:cubicBezTo>
                  <a:cubicBezTo>
                    <a:pt x="1165" y="870"/>
                    <a:pt x="1234" y="731"/>
                    <a:pt x="1234" y="574"/>
                  </a:cubicBezTo>
                  <a:cubicBezTo>
                    <a:pt x="1234" y="435"/>
                    <a:pt x="1165" y="296"/>
                    <a:pt x="1008" y="140"/>
                  </a:cubicBezTo>
                  <a:cubicBezTo>
                    <a:pt x="939" y="70"/>
                    <a:pt x="800" y="0"/>
                    <a:pt x="6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9"/>
            <p:cNvSpPr/>
            <p:nvPr/>
          </p:nvSpPr>
          <p:spPr>
            <a:xfrm>
              <a:off x="1188275" y="4195425"/>
              <a:ext cx="29125" cy="29550"/>
            </a:xfrm>
            <a:custGeom>
              <a:rect b="b" l="l" r="r" t="t"/>
              <a:pathLst>
                <a:path extrusionOk="0" h="1182" w="1165">
                  <a:moveTo>
                    <a:pt x="574" y="0"/>
                  </a:moveTo>
                  <a:cubicBezTo>
                    <a:pt x="435" y="0"/>
                    <a:pt x="296" y="70"/>
                    <a:pt x="139" y="226"/>
                  </a:cubicBezTo>
                  <a:cubicBezTo>
                    <a:pt x="70" y="296"/>
                    <a:pt x="0" y="435"/>
                    <a:pt x="0" y="591"/>
                  </a:cubicBezTo>
                  <a:cubicBezTo>
                    <a:pt x="0" y="800"/>
                    <a:pt x="70" y="939"/>
                    <a:pt x="139" y="1026"/>
                  </a:cubicBezTo>
                  <a:cubicBezTo>
                    <a:pt x="252" y="1130"/>
                    <a:pt x="417" y="1182"/>
                    <a:pt x="580" y="1182"/>
                  </a:cubicBezTo>
                  <a:cubicBezTo>
                    <a:pt x="743" y="1182"/>
                    <a:pt x="904" y="1130"/>
                    <a:pt x="1008" y="1026"/>
                  </a:cubicBezTo>
                  <a:cubicBezTo>
                    <a:pt x="1078" y="939"/>
                    <a:pt x="1165" y="800"/>
                    <a:pt x="1165" y="591"/>
                  </a:cubicBezTo>
                  <a:cubicBezTo>
                    <a:pt x="1165" y="435"/>
                    <a:pt x="1078" y="296"/>
                    <a:pt x="1008" y="226"/>
                  </a:cubicBezTo>
                  <a:cubicBezTo>
                    <a:pt x="869" y="70"/>
                    <a:pt x="730" y="0"/>
                    <a:pt x="5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9"/>
            <p:cNvSpPr/>
            <p:nvPr/>
          </p:nvSpPr>
          <p:spPr>
            <a:xfrm>
              <a:off x="999675" y="4071125"/>
              <a:ext cx="505400" cy="459325"/>
            </a:xfrm>
            <a:custGeom>
              <a:rect b="b" l="l" r="r" t="t"/>
              <a:pathLst>
                <a:path extrusionOk="0" h="18373" w="20216">
                  <a:moveTo>
                    <a:pt x="8118" y="3825"/>
                  </a:moveTo>
                  <a:cubicBezTo>
                    <a:pt x="8622" y="3825"/>
                    <a:pt x="9056" y="3964"/>
                    <a:pt x="9352" y="4329"/>
                  </a:cubicBezTo>
                  <a:cubicBezTo>
                    <a:pt x="9717" y="4694"/>
                    <a:pt x="9925" y="5128"/>
                    <a:pt x="9925" y="5563"/>
                  </a:cubicBezTo>
                  <a:cubicBezTo>
                    <a:pt x="9925" y="6067"/>
                    <a:pt x="9717" y="6502"/>
                    <a:pt x="9352" y="6867"/>
                  </a:cubicBezTo>
                  <a:cubicBezTo>
                    <a:pt x="9056" y="7214"/>
                    <a:pt x="8622" y="7371"/>
                    <a:pt x="8118" y="7371"/>
                  </a:cubicBezTo>
                  <a:cubicBezTo>
                    <a:pt x="7614" y="7371"/>
                    <a:pt x="7179" y="7214"/>
                    <a:pt x="6814" y="6867"/>
                  </a:cubicBezTo>
                  <a:cubicBezTo>
                    <a:pt x="6536" y="6502"/>
                    <a:pt x="6310" y="6067"/>
                    <a:pt x="6310" y="5563"/>
                  </a:cubicBezTo>
                  <a:cubicBezTo>
                    <a:pt x="6310" y="5128"/>
                    <a:pt x="6536" y="4694"/>
                    <a:pt x="6814" y="4329"/>
                  </a:cubicBezTo>
                  <a:cubicBezTo>
                    <a:pt x="7179" y="3964"/>
                    <a:pt x="7614" y="3825"/>
                    <a:pt x="8118" y="3825"/>
                  </a:cubicBezTo>
                  <a:close/>
                  <a:moveTo>
                    <a:pt x="13508" y="5181"/>
                  </a:moveTo>
                  <a:cubicBezTo>
                    <a:pt x="13662" y="5181"/>
                    <a:pt x="13810" y="5233"/>
                    <a:pt x="13923" y="5337"/>
                  </a:cubicBezTo>
                  <a:cubicBezTo>
                    <a:pt x="14132" y="5633"/>
                    <a:pt x="14132" y="5998"/>
                    <a:pt x="13923" y="6206"/>
                  </a:cubicBezTo>
                  <a:lnTo>
                    <a:pt x="7179" y="13020"/>
                  </a:lnTo>
                  <a:cubicBezTo>
                    <a:pt x="7040" y="13089"/>
                    <a:pt x="6884" y="13159"/>
                    <a:pt x="6744" y="13159"/>
                  </a:cubicBezTo>
                  <a:cubicBezTo>
                    <a:pt x="6605" y="13159"/>
                    <a:pt x="6379" y="13089"/>
                    <a:pt x="6310" y="13020"/>
                  </a:cubicBezTo>
                  <a:cubicBezTo>
                    <a:pt x="6101" y="12724"/>
                    <a:pt x="6101" y="12359"/>
                    <a:pt x="6310" y="12151"/>
                  </a:cubicBezTo>
                  <a:lnTo>
                    <a:pt x="13054" y="5337"/>
                  </a:lnTo>
                  <a:cubicBezTo>
                    <a:pt x="13193" y="5233"/>
                    <a:pt x="13354" y="5181"/>
                    <a:pt x="13508" y="5181"/>
                  </a:cubicBezTo>
                  <a:close/>
                  <a:moveTo>
                    <a:pt x="12532" y="10551"/>
                  </a:moveTo>
                  <a:cubicBezTo>
                    <a:pt x="12967" y="10551"/>
                    <a:pt x="13402" y="10777"/>
                    <a:pt x="13767" y="11125"/>
                  </a:cubicBezTo>
                  <a:cubicBezTo>
                    <a:pt x="14132" y="11420"/>
                    <a:pt x="14271" y="11855"/>
                    <a:pt x="14271" y="12359"/>
                  </a:cubicBezTo>
                  <a:cubicBezTo>
                    <a:pt x="14271" y="12863"/>
                    <a:pt x="14132" y="13298"/>
                    <a:pt x="13767" y="13663"/>
                  </a:cubicBezTo>
                  <a:cubicBezTo>
                    <a:pt x="13402" y="13958"/>
                    <a:pt x="12967" y="14167"/>
                    <a:pt x="12532" y="14167"/>
                  </a:cubicBezTo>
                  <a:cubicBezTo>
                    <a:pt x="12028" y="14167"/>
                    <a:pt x="11594" y="13958"/>
                    <a:pt x="11229" y="13663"/>
                  </a:cubicBezTo>
                  <a:cubicBezTo>
                    <a:pt x="10881" y="13298"/>
                    <a:pt x="10725" y="12863"/>
                    <a:pt x="10725" y="12359"/>
                  </a:cubicBezTo>
                  <a:cubicBezTo>
                    <a:pt x="10725" y="11855"/>
                    <a:pt x="10881" y="11420"/>
                    <a:pt x="11229" y="11055"/>
                  </a:cubicBezTo>
                  <a:cubicBezTo>
                    <a:pt x="11594" y="10777"/>
                    <a:pt x="12028" y="10551"/>
                    <a:pt x="12532" y="10551"/>
                  </a:cubicBezTo>
                  <a:close/>
                  <a:moveTo>
                    <a:pt x="10116" y="1"/>
                  </a:moveTo>
                  <a:cubicBezTo>
                    <a:pt x="7761" y="1"/>
                    <a:pt x="5406" y="887"/>
                    <a:pt x="3633" y="2660"/>
                  </a:cubicBezTo>
                  <a:cubicBezTo>
                    <a:pt x="1" y="6276"/>
                    <a:pt x="1" y="12081"/>
                    <a:pt x="3633" y="15696"/>
                  </a:cubicBezTo>
                  <a:cubicBezTo>
                    <a:pt x="5441" y="17434"/>
                    <a:pt x="7753" y="18373"/>
                    <a:pt x="10082" y="18373"/>
                  </a:cubicBezTo>
                  <a:cubicBezTo>
                    <a:pt x="12463" y="18373"/>
                    <a:pt x="14792" y="17434"/>
                    <a:pt x="16600" y="15696"/>
                  </a:cubicBezTo>
                  <a:cubicBezTo>
                    <a:pt x="20215" y="12081"/>
                    <a:pt x="20215" y="6276"/>
                    <a:pt x="16600" y="2660"/>
                  </a:cubicBezTo>
                  <a:cubicBezTo>
                    <a:pt x="14827" y="887"/>
                    <a:pt x="12472" y="1"/>
                    <a:pt x="10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49"/>
          <p:cNvGrpSpPr/>
          <p:nvPr/>
        </p:nvGrpSpPr>
        <p:grpSpPr>
          <a:xfrm>
            <a:off x="1014450" y="1222775"/>
            <a:ext cx="476275" cy="474100"/>
            <a:chOff x="1014450" y="1222775"/>
            <a:chExt cx="476275" cy="474100"/>
          </a:xfrm>
        </p:grpSpPr>
        <p:sp>
          <p:nvSpPr>
            <p:cNvPr id="1921" name="Google Shape;1921;p49"/>
            <p:cNvSpPr/>
            <p:nvPr/>
          </p:nvSpPr>
          <p:spPr>
            <a:xfrm>
              <a:off x="1014450" y="1222775"/>
              <a:ext cx="217300" cy="215125"/>
            </a:xfrm>
            <a:custGeom>
              <a:rect b="b" l="l" r="r" t="t"/>
              <a:pathLst>
                <a:path extrusionOk="0" h="8605" w="8692">
                  <a:moveTo>
                    <a:pt x="4346" y="2451"/>
                  </a:moveTo>
                  <a:cubicBezTo>
                    <a:pt x="4711" y="2451"/>
                    <a:pt x="4989" y="2747"/>
                    <a:pt x="4989" y="3112"/>
                  </a:cubicBezTo>
                  <a:lnTo>
                    <a:pt x="4989" y="3685"/>
                  </a:lnTo>
                  <a:lnTo>
                    <a:pt x="5580" y="3685"/>
                  </a:lnTo>
                  <a:cubicBezTo>
                    <a:pt x="5945" y="3685"/>
                    <a:pt x="6223" y="3981"/>
                    <a:pt x="6223" y="4346"/>
                  </a:cubicBezTo>
                  <a:cubicBezTo>
                    <a:pt x="6223" y="4624"/>
                    <a:pt x="5945" y="4919"/>
                    <a:pt x="5580" y="4919"/>
                  </a:cubicBezTo>
                  <a:lnTo>
                    <a:pt x="4989" y="4919"/>
                  </a:lnTo>
                  <a:lnTo>
                    <a:pt x="4989" y="5563"/>
                  </a:lnTo>
                  <a:cubicBezTo>
                    <a:pt x="4989" y="5858"/>
                    <a:pt x="4711" y="6154"/>
                    <a:pt x="4346" y="6154"/>
                  </a:cubicBezTo>
                  <a:cubicBezTo>
                    <a:pt x="4050" y="6154"/>
                    <a:pt x="3772" y="5858"/>
                    <a:pt x="3772" y="5563"/>
                  </a:cubicBezTo>
                  <a:lnTo>
                    <a:pt x="3772" y="4919"/>
                  </a:lnTo>
                  <a:lnTo>
                    <a:pt x="3112" y="4919"/>
                  </a:lnTo>
                  <a:cubicBezTo>
                    <a:pt x="2747" y="4919"/>
                    <a:pt x="2538" y="4624"/>
                    <a:pt x="2538" y="4346"/>
                  </a:cubicBezTo>
                  <a:cubicBezTo>
                    <a:pt x="2538" y="3981"/>
                    <a:pt x="2747" y="3685"/>
                    <a:pt x="3112" y="3685"/>
                  </a:cubicBezTo>
                  <a:lnTo>
                    <a:pt x="3772" y="3685"/>
                  </a:lnTo>
                  <a:lnTo>
                    <a:pt x="3772" y="3112"/>
                  </a:lnTo>
                  <a:cubicBezTo>
                    <a:pt x="3772" y="2747"/>
                    <a:pt x="4050" y="2451"/>
                    <a:pt x="4346" y="2451"/>
                  </a:cubicBezTo>
                  <a:close/>
                  <a:moveTo>
                    <a:pt x="644" y="1"/>
                  </a:moveTo>
                  <a:cubicBezTo>
                    <a:pt x="296" y="1"/>
                    <a:pt x="0" y="279"/>
                    <a:pt x="0" y="574"/>
                  </a:cubicBezTo>
                  <a:lnTo>
                    <a:pt x="0" y="8031"/>
                  </a:lnTo>
                  <a:cubicBezTo>
                    <a:pt x="0" y="8396"/>
                    <a:pt x="296" y="8604"/>
                    <a:pt x="644" y="8604"/>
                  </a:cubicBezTo>
                  <a:lnTo>
                    <a:pt x="8118" y="8604"/>
                  </a:lnTo>
                  <a:cubicBezTo>
                    <a:pt x="8396" y="8604"/>
                    <a:pt x="8691" y="8396"/>
                    <a:pt x="8691" y="8031"/>
                  </a:cubicBezTo>
                  <a:lnTo>
                    <a:pt x="8691" y="574"/>
                  </a:lnTo>
                  <a:cubicBezTo>
                    <a:pt x="8691" y="279"/>
                    <a:pt x="8396" y="1"/>
                    <a:pt x="81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9"/>
            <p:cNvSpPr/>
            <p:nvPr/>
          </p:nvSpPr>
          <p:spPr>
            <a:xfrm>
              <a:off x="1014450" y="1479575"/>
              <a:ext cx="217300" cy="217300"/>
            </a:xfrm>
            <a:custGeom>
              <a:rect b="b" l="l" r="r" t="t"/>
              <a:pathLst>
                <a:path extrusionOk="0" h="8692" w="8692">
                  <a:moveTo>
                    <a:pt x="5241" y="2886"/>
                  </a:moveTo>
                  <a:cubicBezTo>
                    <a:pt x="5393" y="2886"/>
                    <a:pt x="5536" y="2938"/>
                    <a:pt x="5649" y="3043"/>
                  </a:cubicBezTo>
                  <a:cubicBezTo>
                    <a:pt x="5945" y="3269"/>
                    <a:pt x="5945" y="3703"/>
                    <a:pt x="5649" y="3912"/>
                  </a:cubicBezTo>
                  <a:lnTo>
                    <a:pt x="5215" y="4346"/>
                  </a:lnTo>
                  <a:lnTo>
                    <a:pt x="5649" y="4781"/>
                  </a:lnTo>
                  <a:cubicBezTo>
                    <a:pt x="5945" y="5007"/>
                    <a:pt x="5945" y="5441"/>
                    <a:pt x="5649" y="5650"/>
                  </a:cubicBezTo>
                  <a:cubicBezTo>
                    <a:pt x="5580" y="5806"/>
                    <a:pt x="5423" y="5876"/>
                    <a:pt x="5215" y="5876"/>
                  </a:cubicBezTo>
                  <a:cubicBezTo>
                    <a:pt x="5076" y="5876"/>
                    <a:pt x="4919" y="5806"/>
                    <a:pt x="4780" y="5650"/>
                  </a:cubicBezTo>
                  <a:lnTo>
                    <a:pt x="4346" y="5215"/>
                  </a:lnTo>
                  <a:lnTo>
                    <a:pt x="3911" y="5650"/>
                  </a:lnTo>
                  <a:cubicBezTo>
                    <a:pt x="3842" y="5806"/>
                    <a:pt x="3616" y="5876"/>
                    <a:pt x="3477" y="5876"/>
                  </a:cubicBezTo>
                  <a:cubicBezTo>
                    <a:pt x="3338" y="5876"/>
                    <a:pt x="3181" y="5806"/>
                    <a:pt x="3042" y="5650"/>
                  </a:cubicBezTo>
                  <a:cubicBezTo>
                    <a:pt x="2816" y="5441"/>
                    <a:pt x="2816" y="5007"/>
                    <a:pt x="3042" y="4781"/>
                  </a:cubicBezTo>
                  <a:lnTo>
                    <a:pt x="3477" y="4346"/>
                  </a:lnTo>
                  <a:lnTo>
                    <a:pt x="3042" y="3912"/>
                  </a:lnTo>
                  <a:cubicBezTo>
                    <a:pt x="2816" y="3703"/>
                    <a:pt x="2816" y="3269"/>
                    <a:pt x="3042" y="3043"/>
                  </a:cubicBezTo>
                  <a:cubicBezTo>
                    <a:pt x="3147" y="2938"/>
                    <a:pt x="3307" y="2886"/>
                    <a:pt x="3470" y="2886"/>
                  </a:cubicBezTo>
                  <a:cubicBezTo>
                    <a:pt x="3633" y="2886"/>
                    <a:pt x="3798" y="2938"/>
                    <a:pt x="3911" y="3043"/>
                  </a:cubicBezTo>
                  <a:lnTo>
                    <a:pt x="4346" y="3477"/>
                  </a:lnTo>
                  <a:lnTo>
                    <a:pt x="4780" y="3043"/>
                  </a:lnTo>
                  <a:cubicBezTo>
                    <a:pt x="4928" y="2938"/>
                    <a:pt x="5089" y="2886"/>
                    <a:pt x="5241" y="2886"/>
                  </a:cubicBezTo>
                  <a:close/>
                  <a:moveTo>
                    <a:pt x="644" y="1"/>
                  </a:moveTo>
                  <a:cubicBezTo>
                    <a:pt x="296" y="1"/>
                    <a:pt x="0" y="296"/>
                    <a:pt x="0" y="661"/>
                  </a:cubicBezTo>
                  <a:lnTo>
                    <a:pt x="0" y="8048"/>
                  </a:lnTo>
                  <a:cubicBezTo>
                    <a:pt x="0" y="8413"/>
                    <a:pt x="296" y="8692"/>
                    <a:pt x="644" y="8692"/>
                  </a:cubicBezTo>
                  <a:lnTo>
                    <a:pt x="8118" y="8692"/>
                  </a:lnTo>
                  <a:cubicBezTo>
                    <a:pt x="8396" y="8692"/>
                    <a:pt x="8691" y="8413"/>
                    <a:pt x="8691" y="8048"/>
                  </a:cubicBezTo>
                  <a:lnTo>
                    <a:pt x="8691" y="661"/>
                  </a:lnTo>
                  <a:cubicBezTo>
                    <a:pt x="8691" y="296"/>
                    <a:pt x="8396" y="1"/>
                    <a:pt x="8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9"/>
            <p:cNvSpPr/>
            <p:nvPr/>
          </p:nvSpPr>
          <p:spPr>
            <a:xfrm>
              <a:off x="1273425" y="1222775"/>
              <a:ext cx="217300" cy="215125"/>
            </a:xfrm>
            <a:custGeom>
              <a:rect b="b" l="l" r="r" t="t"/>
              <a:pathLst>
                <a:path extrusionOk="0" h="8605" w="8692">
                  <a:moveTo>
                    <a:pt x="5580" y="3685"/>
                  </a:moveTo>
                  <a:cubicBezTo>
                    <a:pt x="5928" y="3685"/>
                    <a:pt x="6154" y="3981"/>
                    <a:pt x="6154" y="4346"/>
                  </a:cubicBezTo>
                  <a:cubicBezTo>
                    <a:pt x="6154" y="4624"/>
                    <a:pt x="5928" y="4919"/>
                    <a:pt x="5580" y="4919"/>
                  </a:cubicBezTo>
                  <a:lnTo>
                    <a:pt x="3112" y="4919"/>
                  </a:lnTo>
                  <a:cubicBezTo>
                    <a:pt x="2747" y="4919"/>
                    <a:pt x="2452" y="4624"/>
                    <a:pt x="2452" y="4346"/>
                  </a:cubicBezTo>
                  <a:cubicBezTo>
                    <a:pt x="2452" y="3981"/>
                    <a:pt x="2747" y="3685"/>
                    <a:pt x="3112" y="3685"/>
                  </a:cubicBezTo>
                  <a:close/>
                  <a:moveTo>
                    <a:pt x="574" y="1"/>
                  </a:moveTo>
                  <a:cubicBezTo>
                    <a:pt x="279" y="1"/>
                    <a:pt x="1" y="279"/>
                    <a:pt x="1" y="574"/>
                  </a:cubicBezTo>
                  <a:lnTo>
                    <a:pt x="1" y="8031"/>
                  </a:lnTo>
                  <a:cubicBezTo>
                    <a:pt x="1" y="8396"/>
                    <a:pt x="279" y="8604"/>
                    <a:pt x="574" y="8604"/>
                  </a:cubicBezTo>
                  <a:lnTo>
                    <a:pt x="8031" y="8604"/>
                  </a:lnTo>
                  <a:cubicBezTo>
                    <a:pt x="8396" y="8604"/>
                    <a:pt x="8691" y="8396"/>
                    <a:pt x="8691" y="8031"/>
                  </a:cubicBezTo>
                  <a:lnTo>
                    <a:pt x="8691" y="574"/>
                  </a:lnTo>
                  <a:cubicBezTo>
                    <a:pt x="8691" y="279"/>
                    <a:pt x="8396" y="1"/>
                    <a:pt x="80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9"/>
            <p:cNvSpPr/>
            <p:nvPr/>
          </p:nvSpPr>
          <p:spPr>
            <a:xfrm>
              <a:off x="1273425" y="1479575"/>
              <a:ext cx="217300" cy="217300"/>
            </a:xfrm>
            <a:custGeom>
              <a:rect b="b" l="l" r="r" t="t"/>
              <a:pathLst>
                <a:path extrusionOk="0" h="8692" w="8692">
                  <a:moveTo>
                    <a:pt x="5580" y="2469"/>
                  </a:moveTo>
                  <a:cubicBezTo>
                    <a:pt x="5928" y="2469"/>
                    <a:pt x="6154" y="2765"/>
                    <a:pt x="6154" y="3112"/>
                  </a:cubicBezTo>
                  <a:cubicBezTo>
                    <a:pt x="6154" y="3477"/>
                    <a:pt x="5928" y="3773"/>
                    <a:pt x="5580" y="3773"/>
                  </a:cubicBezTo>
                  <a:lnTo>
                    <a:pt x="3112" y="3773"/>
                  </a:lnTo>
                  <a:cubicBezTo>
                    <a:pt x="2747" y="3773"/>
                    <a:pt x="2452" y="3477"/>
                    <a:pt x="2452" y="3112"/>
                  </a:cubicBezTo>
                  <a:cubicBezTo>
                    <a:pt x="2452" y="2765"/>
                    <a:pt x="2747" y="2469"/>
                    <a:pt x="3112" y="2469"/>
                  </a:cubicBezTo>
                  <a:close/>
                  <a:moveTo>
                    <a:pt x="5580" y="5007"/>
                  </a:moveTo>
                  <a:cubicBezTo>
                    <a:pt x="5928" y="5007"/>
                    <a:pt x="6154" y="5215"/>
                    <a:pt x="6154" y="5580"/>
                  </a:cubicBezTo>
                  <a:cubicBezTo>
                    <a:pt x="6154" y="5945"/>
                    <a:pt x="5928" y="6241"/>
                    <a:pt x="5580" y="6241"/>
                  </a:cubicBezTo>
                  <a:lnTo>
                    <a:pt x="3112" y="6241"/>
                  </a:lnTo>
                  <a:cubicBezTo>
                    <a:pt x="2747" y="6241"/>
                    <a:pt x="2452" y="5945"/>
                    <a:pt x="2452" y="5580"/>
                  </a:cubicBezTo>
                  <a:cubicBezTo>
                    <a:pt x="2452" y="5215"/>
                    <a:pt x="2747" y="5007"/>
                    <a:pt x="3112" y="5007"/>
                  </a:cubicBezTo>
                  <a:close/>
                  <a:moveTo>
                    <a:pt x="574" y="1"/>
                  </a:moveTo>
                  <a:cubicBezTo>
                    <a:pt x="279" y="1"/>
                    <a:pt x="1" y="296"/>
                    <a:pt x="1" y="661"/>
                  </a:cubicBezTo>
                  <a:lnTo>
                    <a:pt x="1" y="8048"/>
                  </a:lnTo>
                  <a:cubicBezTo>
                    <a:pt x="1" y="8413"/>
                    <a:pt x="279" y="8692"/>
                    <a:pt x="574" y="8692"/>
                  </a:cubicBezTo>
                  <a:lnTo>
                    <a:pt x="8031" y="8692"/>
                  </a:lnTo>
                  <a:cubicBezTo>
                    <a:pt x="8396" y="8692"/>
                    <a:pt x="8691" y="8413"/>
                    <a:pt x="8691" y="8048"/>
                  </a:cubicBezTo>
                  <a:lnTo>
                    <a:pt x="8691" y="661"/>
                  </a:lnTo>
                  <a:cubicBezTo>
                    <a:pt x="8691" y="296"/>
                    <a:pt x="8396" y="1"/>
                    <a:pt x="80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50"/>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1930" name="Google Shape;1930;p50"/>
          <p:cNvGrpSpPr/>
          <p:nvPr/>
        </p:nvGrpSpPr>
        <p:grpSpPr>
          <a:xfrm>
            <a:off x="1233893" y="1556257"/>
            <a:ext cx="1047946" cy="1486630"/>
            <a:chOff x="1503900" y="516575"/>
            <a:chExt cx="1399500" cy="1985350"/>
          </a:xfrm>
        </p:grpSpPr>
        <p:sp>
          <p:nvSpPr>
            <p:cNvPr id="1931" name="Google Shape;1931;p50"/>
            <p:cNvSpPr/>
            <p:nvPr/>
          </p:nvSpPr>
          <p:spPr>
            <a:xfrm>
              <a:off x="1872325" y="2415450"/>
              <a:ext cx="908550" cy="86475"/>
            </a:xfrm>
            <a:custGeom>
              <a:rect b="b" l="l" r="r" t="t"/>
              <a:pathLst>
                <a:path extrusionOk="0" h="3459" w="36342">
                  <a:moveTo>
                    <a:pt x="18171" y="0"/>
                  </a:moveTo>
                  <a:cubicBezTo>
                    <a:pt x="8146" y="0"/>
                    <a:pt x="0" y="727"/>
                    <a:pt x="0" y="1679"/>
                  </a:cubicBezTo>
                  <a:cubicBezTo>
                    <a:pt x="0" y="2707"/>
                    <a:pt x="8146" y="3459"/>
                    <a:pt x="18171" y="3459"/>
                  </a:cubicBezTo>
                  <a:cubicBezTo>
                    <a:pt x="28196" y="3459"/>
                    <a:pt x="36341" y="2707"/>
                    <a:pt x="36341" y="1679"/>
                  </a:cubicBezTo>
                  <a:cubicBezTo>
                    <a:pt x="36341" y="727"/>
                    <a:pt x="28196" y="0"/>
                    <a:pt x="18171"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0"/>
            <p:cNvSpPr/>
            <p:nvPr/>
          </p:nvSpPr>
          <p:spPr>
            <a:xfrm>
              <a:off x="1503900" y="597500"/>
              <a:ext cx="1305175" cy="1443775"/>
            </a:xfrm>
            <a:custGeom>
              <a:rect b="b" l="l" r="r" t="t"/>
              <a:pathLst>
                <a:path extrusionOk="0" h="57751" w="52207">
                  <a:moveTo>
                    <a:pt x="32777" y="1"/>
                  </a:moveTo>
                  <a:cubicBezTo>
                    <a:pt x="29745" y="1"/>
                    <a:pt x="26259" y="627"/>
                    <a:pt x="22256" y="2116"/>
                  </a:cubicBezTo>
                  <a:cubicBezTo>
                    <a:pt x="22256" y="2116"/>
                    <a:pt x="0" y="15600"/>
                    <a:pt x="17118" y="56853"/>
                  </a:cubicBezTo>
                  <a:cubicBezTo>
                    <a:pt x="17118" y="56853"/>
                    <a:pt x="22115" y="57751"/>
                    <a:pt x="28983" y="57751"/>
                  </a:cubicBezTo>
                  <a:cubicBezTo>
                    <a:pt x="35549" y="57751"/>
                    <a:pt x="43826" y="56930"/>
                    <a:pt x="51078" y="53721"/>
                  </a:cubicBezTo>
                  <a:cubicBezTo>
                    <a:pt x="51078" y="53721"/>
                    <a:pt x="49600" y="39084"/>
                    <a:pt x="52206" y="17680"/>
                  </a:cubicBezTo>
                  <a:cubicBezTo>
                    <a:pt x="52206" y="17680"/>
                    <a:pt x="48887" y="1"/>
                    <a:pt x="327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0"/>
            <p:cNvSpPr/>
            <p:nvPr/>
          </p:nvSpPr>
          <p:spPr>
            <a:xfrm>
              <a:off x="1681225" y="844000"/>
              <a:ext cx="1099650" cy="1197275"/>
            </a:xfrm>
            <a:custGeom>
              <a:rect b="b" l="l" r="r" t="t"/>
              <a:pathLst>
                <a:path extrusionOk="0" h="47891" w="43986">
                  <a:moveTo>
                    <a:pt x="8271" y="1"/>
                  </a:moveTo>
                  <a:cubicBezTo>
                    <a:pt x="3559" y="7921"/>
                    <a:pt x="0" y="22657"/>
                    <a:pt x="10025" y="46993"/>
                  </a:cubicBezTo>
                  <a:cubicBezTo>
                    <a:pt x="10025" y="46993"/>
                    <a:pt x="15022" y="47891"/>
                    <a:pt x="21890" y="47891"/>
                  </a:cubicBezTo>
                  <a:cubicBezTo>
                    <a:pt x="28456" y="47891"/>
                    <a:pt x="36733" y="47070"/>
                    <a:pt x="43985" y="43861"/>
                  </a:cubicBezTo>
                  <a:lnTo>
                    <a:pt x="12857" y="42507"/>
                  </a:lnTo>
                  <a:cubicBezTo>
                    <a:pt x="4186" y="21505"/>
                    <a:pt x="4612" y="8547"/>
                    <a:pt x="8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0"/>
            <p:cNvSpPr/>
            <p:nvPr/>
          </p:nvSpPr>
          <p:spPr>
            <a:xfrm>
              <a:off x="2072825" y="2018825"/>
              <a:ext cx="258800" cy="444025"/>
            </a:xfrm>
            <a:custGeom>
              <a:rect b="b" l="l" r="r" t="t"/>
              <a:pathLst>
                <a:path extrusionOk="0" h="17761" w="10352">
                  <a:moveTo>
                    <a:pt x="0" y="0"/>
                  </a:moveTo>
                  <a:lnTo>
                    <a:pt x="22" y="6"/>
                  </a:lnTo>
                  <a:lnTo>
                    <a:pt x="22" y="6"/>
                  </a:lnTo>
                  <a:cubicBezTo>
                    <a:pt x="15" y="2"/>
                    <a:pt x="8" y="0"/>
                    <a:pt x="0" y="0"/>
                  </a:cubicBezTo>
                  <a:close/>
                  <a:moveTo>
                    <a:pt x="22" y="6"/>
                  </a:moveTo>
                  <a:lnTo>
                    <a:pt x="22" y="6"/>
                  </a:lnTo>
                  <a:cubicBezTo>
                    <a:pt x="245" y="125"/>
                    <a:pt x="527" y="1987"/>
                    <a:pt x="527" y="2181"/>
                  </a:cubicBezTo>
                  <a:cubicBezTo>
                    <a:pt x="953" y="3860"/>
                    <a:pt x="1479" y="5640"/>
                    <a:pt x="1880" y="7294"/>
                  </a:cubicBezTo>
                  <a:cubicBezTo>
                    <a:pt x="2507" y="9173"/>
                    <a:pt x="3133" y="11053"/>
                    <a:pt x="3985" y="12933"/>
                  </a:cubicBezTo>
                  <a:cubicBezTo>
                    <a:pt x="4286" y="13885"/>
                    <a:pt x="4712" y="14712"/>
                    <a:pt x="5239" y="15564"/>
                  </a:cubicBezTo>
                  <a:cubicBezTo>
                    <a:pt x="5539" y="16066"/>
                    <a:pt x="4612" y="17118"/>
                    <a:pt x="5013" y="17544"/>
                  </a:cubicBezTo>
                  <a:cubicBezTo>
                    <a:pt x="5148" y="17725"/>
                    <a:pt x="5843" y="17761"/>
                    <a:pt x="6485" y="17761"/>
                  </a:cubicBezTo>
                  <a:cubicBezTo>
                    <a:pt x="6914" y="17761"/>
                    <a:pt x="7319" y="17745"/>
                    <a:pt x="7519" y="17745"/>
                  </a:cubicBezTo>
                  <a:cubicBezTo>
                    <a:pt x="10351" y="17745"/>
                    <a:pt x="9098" y="6166"/>
                    <a:pt x="9098" y="3660"/>
                  </a:cubicBezTo>
                  <a:cubicBezTo>
                    <a:pt x="9098" y="3534"/>
                    <a:pt x="9198" y="2507"/>
                    <a:pt x="9198" y="2507"/>
                  </a:cubicBezTo>
                  <a:lnTo>
                    <a:pt x="22" y="6"/>
                  </a:ln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0"/>
            <p:cNvSpPr/>
            <p:nvPr/>
          </p:nvSpPr>
          <p:spPr>
            <a:xfrm>
              <a:off x="2302775" y="1958675"/>
              <a:ext cx="219325" cy="499400"/>
            </a:xfrm>
            <a:custGeom>
              <a:rect b="b" l="l" r="r" t="t"/>
              <a:pathLst>
                <a:path extrusionOk="0" h="19976" w="8773">
                  <a:moveTo>
                    <a:pt x="8772" y="0"/>
                  </a:moveTo>
                  <a:lnTo>
                    <a:pt x="201" y="4286"/>
                  </a:lnTo>
                  <a:cubicBezTo>
                    <a:pt x="101" y="4386"/>
                    <a:pt x="101" y="5640"/>
                    <a:pt x="0" y="5840"/>
                  </a:cubicBezTo>
                  <a:lnTo>
                    <a:pt x="0" y="7319"/>
                  </a:lnTo>
                  <a:cubicBezTo>
                    <a:pt x="0" y="8146"/>
                    <a:pt x="101" y="9073"/>
                    <a:pt x="201" y="9925"/>
                  </a:cubicBezTo>
                  <a:cubicBezTo>
                    <a:pt x="326" y="11279"/>
                    <a:pt x="427" y="12632"/>
                    <a:pt x="828" y="13985"/>
                  </a:cubicBezTo>
                  <a:cubicBezTo>
                    <a:pt x="1053" y="14612"/>
                    <a:pt x="1254" y="15339"/>
                    <a:pt x="1454" y="16091"/>
                  </a:cubicBezTo>
                  <a:cubicBezTo>
                    <a:pt x="1579" y="16717"/>
                    <a:pt x="1780" y="17219"/>
                    <a:pt x="1980" y="17745"/>
                  </a:cubicBezTo>
                  <a:cubicBezTo>
                    <a:pt x="2406" y="18697"/>
                    <a:pt x="2607" y="19950"/>
                    <a:pt x="3760" y="19950"/>
                  </a:cubicBezTo>
                  <a:cubicBezTo>
                    <a:pt x="3918" y="19967"/>
                    <a:pt x="4089" y="19975"/>
                    <a:pt x="4266" y="19975"/>
                  </a:cubicBezTo>
                  <a:cubicBezTo>
                    <a:pt x="5156" y="19975"/>
                    <a:pt x="6182" y="19763"/>
                    <a:pt x="6266" y="19324"/>
                  </a:cubicBezTo>
                  <a:cubicBezTo>
                    <a:pt x="6366" y="18998"/>
                    <a:pt x="5539" y="17645"/>
                    <a:pt x="5640" y="17344"/>
                  </a:cubicBezTo>
                  <a:cubicBezTo>
                    <a:pt x="6066" y="15865"/>
                    <a:pt x="6592" y="14311"/>
                    <a:pt x="6993" y="12732"/>
                  </a:cubicBezTo>
                  <a:cubicBezTo>
                    <a:pt x="7720" y="9925"/>
                    <a:pt x="8246" y="6993"/>
                    <a:pt x="8472" y="3960"/>
                  </a:cubicBezTo>
                  <a:cubicBezTo>
                    <a:pt x="8672" y="2707"/>
                    <a:pt x="8772" y="1354"/>
                    <a:pt x="8772" y="0"/>
                  </a:cubicBez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0"/>
            <p:cNvSpPr/>
            <p:nvPr/>
          </p:nvSpPr>
          <p:spPr>
            <a:xfrm>
              <a:off x="2072825" y="2018825"/>
              <a:ext cx="238125" cy="342500"/>
            </a:xfrm>
            <a:custGeom>
              <a:rect b="b" l="l" r="r" t="t"/>
              <a:pathLst>
                <a:path extrusionOk="0" h="13700" w="9525">
                  <a:moveTo>
                    <a:pt x="0" y="0"/>
                  </a:moveTo>
                  <a:lnTo>
                    <a:pt x="22" y="6"/>
                  </a:lnTo>
                  <a:lnTo>
                    <a:pt x="22" y="6"/>
                  </a:lnTo>
                  <a:cubicBezTo>
                    <a:pt x="15" y="2"/>
                    <a:pt x="8" y="0"/>
                    <a:pt x="0" y="0"/>
                  </a:cubicBezTo>
                  <a:close/>
                  <a:moveTo>
                    <a:pt x="22" y="6"/>
                  </a:moveTo>
                  <a:lnTo>
                    <a:pt x="22" y="6"/>
                  </a:lnTo>
                  <a:cubicBezTo>
                    <a:pt x="245" y="125"/>
                    <a:pt x="527" y="1987"/>
                    <a:pt x="527" y="2181"/>
                  </a:cubicBezTo>
                  <a:cubicBezTo>
                    <a:pt x="853" y="3434"/>
                    <a:pt x="1153" y="4687"/>
                    <a:pt x="1579" y="5840"/>
                  </a:cubicBezTo>
                  <a:cubicBezTo>
                    <a:pt x="2992" y="5924"/>
                    <a:pt x="4687" y="6540"/>
                    <a:pt x="7054" y="6540"/>
                  </a:cubicBezTo>
                  <a:cubicBezTo>
                    <a:pt x="7502" y="6540"/>
                    <a:pt x="7973" y="6518"/>
                    <a:pt x="8472" y="6467"/>
                  </a:cubicBezTo>
                  <a:cubicBezTo>
                    <a:pt x="8472" y="6464"/>
                    <a:pt x="8472" y="6463"/>
                    <a:pt x="8472" y="6463"/>
                  </a:cubicBezTo>
                  <a:cubicBezTo>
                    <a:pt x="8492" y="6463"/>
                    <a:pt x="9258" y="13700"/>
                    <a:pt x="9297" y="13700"/>
                  </a:cubicBezTo>
                  <a:cubicBezTo>
                    <a:pt x="9298" y="13700"/>
                    <a:pt x="9299" y="13695"/>
                    <a:pt x="9299" y="13685"/>
                  </a:cubicBezTo>
                  <a:cubicBezTo>
                    <a:pt x="9299" y="12933"/>
                    <a:pt x="9524" y="7519"/>
                    <a:pt x="9098" y="3660"/>
                  </a:cubicBezTo>
                  <a:cubicBezTo>
                    <a:pt x="9098" y="3534"/>
                    <a:pt x="9198" y="2507"/>
                    <a:pt x="9198" y="2507"/>
                  </a:cubicBezTo>
                  <a:lnTo>
                    <a:pt x="22" y="6"/>
                  </a:ln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0"/>
            <p:cNvSpPr/>
            <p:nvPr/>
          </p:nvSpPr>
          <p:spPr>
            <a:xfrm>
              <a:off x="2297750" y="1958675"/>
              <a:ext cx="224350" cy="414800"/>
            </a:xfrm>
            <a:custGeom>
              <a:rect b="b" l="l" r="r" t="t"/>
              <a:pathLst>
                <a:path extrusionOk="0" h="16592" w="8974">
                  <a:moveTo>
                    <a:pt x="8973" y="0"/>
                  </a:moveTo>
                  <a:lnTo>
                    <a:pt x="402" y="4286"/>
                  </a:lnTo>
                  <a:cubicBezTo>
                    <a:pt x="302" y="4386"/>
                    <a:pt x="302" y="5640"/>
                    <a:pt x="201" y="5840"/>
                  </a:cubicBezTo>
                  <a:lnTo>
                    <a:pt x="201" y="7319"/>
                  </a:lnTo>
                  <a:cubicBezTo>
                    <a:pt x="201" y="7519"/>
                    <a:pt x="1" y="11078"/>
                    <a:pt x="1780" y="16592"/>
                  </a:cubicBezTo>
                  <a:cubicBezTo>
                    <a:pt x="1981" y="16592"/>
                    <a:pt x="928" y="8873"/>
                    <a:pt x="1154" y="8772"/>
                  </a:cubicBezTo>
                  <a:cubicBezTo>
                    <a:pt x="3861" y="8346"/>
                    <a:pt x="6166" y="7193"/>
                    <a:pt x="8447" y="6366"/>
                  </a:cubicBezTo>
                  <a:cubicBezTo>
                    <a:pt x="8547" y="5539"/>
                    <a:pt x="8673" y="4812"/>
                    <a:pt x="8673" y="3960"/>
                  </a:cubicBezTo>
                  <a:cubicBezTo>
                    <a:pt x="8873" y="2707"/>
                    <a:pt x="8973" y="1354"/>
                    <a:pt x="8973" y="0"/>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0"/>
            <p:cNvSpPr/>
            <p:nvPr/>
          </p:nvSpPr>
          <p:spPr>
            <a:xfrm>
              <a:off x="2036475" y="1483525"/>
              <a:ext cx="535125" cy="672500"/>
            </a:xfrm>
            <a:custGeom>
              <a:rect b="b" l="l" r="r" t="t"/>
              <a:pathLst>
                <a:path extrusionOk="0" h="26900" w="21405">
                  <a:moveTo>
                    <a:pt x="9745" y="0"/>
                  </a:moveTo>
                  <a:cubicBezTo>
                    <a:pt x="7840" y="0"/>
                    <a:pt x="5749" y="836"/>
                    <a:pt x="3760" y="3342"/>
                  </a:cubicBezTo>
                  <a:cubicBezTo>
                    <a:pt x="3760" y="3342"/>
                    <a:pt x="2081" y="7528"/>
                    <a:pt x="1354" y="12415"/>
                  </a:cubicBezTo>
                  <a:cubicBezTo>
                    <a:pt x="728" y="16074"/>
                    <a:pt x="1" y="23693"/>
                    <a:pt x="1454" y="26826"/>
                  </a:cubicBezTo>
                  <a:cubicBezTo>
                    <a:pt x="1454" y="26826"/>
                    <a:pt x="2723" y="26900"/>
                    <a:pt x="4648" y="26900"/>
                  </a:cubicBezTo>
                  <a:cubicBezTo>
                    <a:pt x="9264" y="26900"/>
                    <a:pt x="17655" y="26476"/>
                    <a:pt x="21404" y="23593"/>
                  </a:cubicBezTo>
                  <a:cubicBezTo>
                    <a:pt x="21404" y="23593"/>
                    <a:pt x="19224" y="20460"/>
                    <a:pt x="18998" y="11914"/>
                  </a:cubicBezTo>
                  <a:cubicBezTo>
                    <a:pt x="18597" y="9407"/>
                    <a:pt x="17871" y="6475"/>
                    <a:pt x="16617" y="3342"/>
                  </a:cubicBezTo>
                  <a:cubicBezTo>
                    <a:pt x="16617" y="3342"/>
                    <a:pt x="13554" y="0"/>
                    <a:pt x="97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0"/>
            <p:cNvSpPr/>
            <p:nvPr/>
          </p:nvSpPr>
          <p:spPr>
            <a:xfrm>
              <a:off x="2036475" y="1527600"/>
              <a:ext cx="535125" cy="628425"/>
            </a:xfrm>
            <a:custGeom>
              <a:rect b="b" l="l" r="r" t="t"/>
              <a:pathLst>
                <a:path extrusionOk="0" h="25137" w="21405">
                  <a:moveTo>
                    <a:pt x="5214" y="0"/>
                  </a:moveTo>
                  <a:lnTo>
                    <a:pt x="5214" y="0"/>
                  </a:lnTo>
                  <a:cubicBezTo>
                    <a:pt x="4713" y="426"/>
                    <a:pt x="4287" y="953"/>
                    <a:pt x="3760" y="1579"/>
                  </a:cubicBezTo>
                  <a:cubicBezTo>
                    <a:pt x="3760" y="1579"/>
                    <a:pt x="2081" y="5765"/>
                    <a:pt x="1354" y="10652"/>
                  </a:cubicBezTo>
                  <a:cubicBezTo>
                    <a:pt x="728" y="14311"/>
                    <a:pt x="1" y="21930"/>
                    <a:pt x="1454" y="25063"/>
                  </a:cubicBezTo>
                  <a:cubicBezTo>
                    <a:pt x="1454" y="25063"/>
                    <a:pt x="2723" y="25137"/>
                    <a:pt x="4648" y="25137"/>
                  </a:cubicBezTo>
                  <a:cubicBezTo>
                    <a:pt x="9264" y="25137"/>
                    <a:pt x="17655" y="24713"/>
                    <a:pt x="21404" y="21830"/>
                  </a:cubicBezTo>
                  <a:cubicBezTo>
                    <a:pt x="21404" y="21830"/>
                    <a:pt x="21003" y="21203"/>
                    <a:pt x="20477" y="19850"/>
                  </a:cubicBezTo>
                  <a:cubicBezTo>
                    <a:pt x="19537" y="21452"/>
                    <a:pt x="14867" y="21830"/>
                    <a:pt x="10671" y="21830"/>
                  </a:cubicBezTo>
                  <a:cubicBezTo>
                    <a:pt x="6927" y="21830"/>
                    <a:pt x="3560" y="21529"/>
                    <a:pt x="3560" y="21529"/>
                  </a:cubicBezTo>
                  <a:cubicBezTo>
                    <a:pt x="2081" y="18396"/>
                    <a:pt x="3033" y="10777"/>
                    <a:pt x="3560" y="7118"/>
                  </a:cubicBezTo>
                  <a:cubicBezTo>
                    <a:pt x="3961" y="4286"/>
                    <a:pt x="4713" y="1679"/>
                    <a:pt x="52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0"/>
            <p:cNvSpPr/>
            <p:nvPr/>
          </p:nvSpPr>
          <p:spPr>
            <a:xfrm>
              <a:off x="2169950" y="1473075"/>
              <a:ext cx="234975" cy="185500"/>
            </a:xfrm>
            <a:custGeom>
              <a:rect b="b" l="l" r="r" t="t"/>
              <a:pathLst>
                <a:path extrusionOk="0" h="7420" w="9399">
                  <a:moveTo>
                    <a:pt x="4587" y="1"/>
                  </a:moveTo>
                  <a:cubicBezTo>
                    <a:pt x="2707" y="1"/>
                    <a:pt x="0" y="627"/>
                    <a:pt x="0" y="2708"/>
                  </a:cubicBezTo>
                  <a:cubicBezTo>
                    <a:pt x="0" y="4688"/>
                    <a:pt x="2707" y="7419"/>
                    <a:pt x="4587" y="7419"/>
                  </a:cubicBezTo>
                  <a:cubicBezTo>
                    <a:pt x="6466" y="7419"/>
                    <a:pt x="9399" y="4287"/>
                    <a:pt x="9399" y="2181"/>
                  </a:cubicBezTo>
                  <a:cubicBezTo>
                    <a:pt x="9399" y="201"/>
                    <a:pt x="6466" y="1"/>
                    <a:pt x="4587" y="1"/>
                  </a:cubicBezTo>
                  <a:close/>
                </a:path>
              </a:pathLst>
            </a:custGeom>
            <a:solidFill>
              <a:srgbClr val="FFB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0"/>
            <p:cNvSpPr/>
            <p:nvPr/>
          </p:nvSpPr>
          <p:spPr>
            <a:xfrm>
              <a:off x="2394300" y="1490025"/>
              <a:ext cx="235025" cy="272550"/>
            </a:xfrm>
            <a:custGeom>
              <a:rect b="b" l="l" r="r" t="t"/>
              <a:pathLst>
                <a:path extrusionOk="0" h="10902" w="9401">
                  <a:moveTo>
                    <a:pt x="1527" y="1"/>
                  </a:moveTo>
                  <a:cubicBezTo>
                    <a:pt x="530" y="1"/>
                    <a:pt x="0" y="1090"/>
                    <a:pt x="725" y="4436"/>
                  </a:cubicBezTo>
                  <a:cubicBezTo>
                    <a:pt x="725" y="4436"/>
                    <a:pt x="2179" y="9974"/>
                    <a:pt x="4585" y="10902"/>
                  </a:cubicBezTo>
                  <a:cubicBezTo>
                    <a:pt x="4585" y="10902"/>
                    <a:pt x="3858" y="7268"/>
                    <a:pt x="4184" y="7268"/>
                  </a:cubicBezTo>
                  <a:cubicBezTo>
                    <a:pt x="4184" y="7268"/>
                    <a:pt x="4812" y="7369"/>
                    <a:pt x="5561" y="7369"/>
                  </a:cubicBezTo>
                  <a:cubicBezTo>
                    <a:pt x="7195" y="7369"/>
                    <a:pt x="9400" y="6886"/>
                    <a:pt x="6891" y="3809"/>
                  </a:cubicBezTo>
                  <a:cubicBezTo>
                    <a:pt x="6891" y="3809"/>
                    <a:pt x="3391" y="1"/>
                    <a:pt x="1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0"/>
            <p:cNvSpPr/>
            <p:nvPr/>
          </p:nvSpPr>
          <p:spPr>
            <a:xfrm>
              <a:off x="1955575" y="1490025"/>
              <a:ext cx="234150" cy="260025"/>
            </a:xfrm>
            <a:custGeom>
              <a:rect b="b" l="l" r="r" t="t"/>
              <a:pathLst>
                <a:path extrusionOk="0" h="10401" w="9366">
                  <a:moveTo>
                    <a:pt x="7830" y="1"/>
                  </a:moveTo>
                  <a:cubicBezTo>
                    <a:pt x="5967" y="1"/>
                    <a:pt x="2510" y="3809"/>
                    <a:pt x="2510" y="3809"/>
                  </a:cubicBezTo>
                  <a:cubicBezTo>
                    <a:pt x="0" y="6886"/>
                    <a:pt x="2159" y="7369"/>
                    <a:pt x="3763" y="7369"/>
                  </a:cubicBezTo>
                  <a:cubicBezTo>
                    <a:pt x="4498" y="7369"/>
                    <a:pt x="5116" y="7268"/>
                    <a:pt x="5116" y="7268"/>
                  </a:cubicBezTo>
                  <a:cubicBezTo>
                    <a:pt x="5543" y="7268"/>
                    <a:pt x="4816" y="10401"/>
                    <a:pt x="4816" y="10401"/>
                  </a:cubicBezTo>
                  <a:cubicBezTo>
                    <a:pt x="7197" y="9348"/>
                    <a:pt x="8675" y="4436"/>
                    <a:pt x="8675" y="4436"/>
                  </a:cubicBezTo>
                  <a:cubicBezTo>
                    <a:pt x="9365" y="1090"/>
                    <a:pt x="8826" y="1"/>
                    <a:pt x="7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0"/>
            <p:cNvSpPr/>
            <p:nvPr/>
          </p:nvSpPr>
          <p:spPr>
            <a:xfrm>
              <a:off x="1759550" y="555275"/>
              <a:ext cx="1031350" cy="1019325"/>
            </a:xfrm>
            <a:custGeom>
              <a:rect b="b" l="l" r="r" t="t"/>
              <a:pathLst>
                <a:path extrusionOk="0" h="40773" w="41254">
                  <a:moveTo>
                    <a:pt x="21660" y="0"/>
                  </a:moveTo>
                  <a:cubicBezTo>
                    <a:pt x="18165" y="0"/>
                    <a:pt x="14693" y="619"/>
                    <a:pt x="11905" y="1725"/>
                  </a:cubicBezTo>
                  <a:cubicBezTo>
                    <a:pt x="0" y="6637"/>
                    <a:pt x="852" y="18216"/>
                    <a:pt x="952" y="28993"/>
                  </a:cubicBezTo>
                  <a:cubicBezTo>
                    <a:pt x="952" y="32227"/>
                    <a:pt x="4386" y="40773"/>
                    <a:pt x="12030" y="40773"/>
                  </a:cubicBezTo>
                  <a:lnTo>
                    <a:pt x="29875" y="40773"/>
                  </a:lnTo>
                  <a:cubicBezTo>
                    <a:pt x="40953" y="40372"/>
                    <a:pt x="40852" y="25861"/>
                    <a:pt x="40852" y="24808"/>
                  </a:cubicBezTo>
                  <a:cubicBezTo>
                    <a:pt x="40852" y="16462"/>
                    <a:pt x="41253" y="7790"/>
                    <a:pt x="33008" y="2778"/>
                  </a:cubicBezTo>
                  <a:cubicBezTo>
                    <a:pt x="29907" y="855"/>
                    <a:pt x="25767" y="0"/>
                    <a:pt x="21660" y="0"/>
                  </a:cubicBez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0"/>
            <p:cNvSpPr/>
            <p:nvPr/>
          </p:nvSpPr>
          <p:spPr>
            <a:xfrm>
              <a:off x="1872325" y="616550"/>
              <a:ext cx="918575" cy="958050"/>
            </a:xfrm>
            <a:custGeom>
              <a:rect b="b" l="l" r="r" t="t"/>
              <a:pathLst>
                <a:path extrusionOk="0" h="38322" w="36743">
                  <a:moveTo>
                    <a:pt x="27970" y="1"/>
                  </a:moveTo>
                  <a:cubicBezTo>
                    <a:pt x="32983" y="5114"/>
                    <a:pt x="34762" y="17344"/>
                    <a:pt x="34762" y="24663"/>
                  </a:cubicBezTo>
                  <a:cubicBezTo>
                    <a:pt x="34762" y="25690"/>
                    <a:pt x="33935" y="37194"/>
                    <a:pt x="22858" y="37495"/>
                  </a:cubicBezTo>
                  <a:lnTo>
                    <a:pt x="4687" y="36568"/>
                  </a:lnTo>
                  <a:cubicBezTo>
                    <a:pt x="3233" y="36568"/>
                    <a:pt x="1128" y="35314"/>
                    <a:pt x="0" y="34788"/>
                  </a:cubicBezTo>
                  <a:lnTo>
                    <a:pt x="0" y="34788"/>
                  </a:lnTo>
                  <a:cubicBezTo>
                    <a:pt x="1755" y="36768"/>
                    <a:pt x="4261" y="38322"/>
                    <a:pt x="7519" y="38322"/>
                  </a:cubicBezTo>
                  <a:lnTo>
                    <a:pt x="25364" y="38322"/>
                  </a:lnTo>
                  <a:cubicBezTo>
                    <a:pt x="36442" y="37921"/>
                    <a:pt x="36341" y="23410"/>
                    <a:pt x="36341" y="22357"/>
                  </a:cubicBezTo>
                  <a:cubicBezTo>
                    <a:pt x="36341" y="14011"/>
                    <a:pt x="36742" y="5239"/>
                    <a:pt x="28497" y="226"/>
                  </a:cubicBezTo>
                  <a:cubicBezTo>
                    <a:pt x="28296" y="101"/>
                    <a:pt x="28071" y="101"/>
                    <a:pt x="27970" y="1"/>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0"/>
            <p:cNvSpPr/>
            <p:nvPr/>
          </p:nvSpPr>
          <p:spPr>
            <a:xfrm>
              <a:off x="2405825" y="1490025"/>
              <a:ext cx="262275" cy="264625"/>
            </a:xfrm>
            <a:custGeom>
              <a:rect b="b" l="l" r="r" t="t"/>
              <a:pathLst>
                <a:path extrusionOk="0" h="10585" w="10491">
                  <a:moveTo>
                    <a:pt x="1536" y="1"/>
                  </a:moveTo>
                  <a:cubicBezTo>
                    <a:pt x="540" y="1"/>
                    <a:pt x="1" y="1090"/>
                    <a:pt x="691" y="4436"/>
                  </a:cubicBezTo>
                  <a:cubicBezTo>
                    <a:pt x="691" y="4436"/>
                    <a:pt x="2485" y="10584"/>
                    <a:pt x="5395" y="10584"/>
                  </a:cubicBezTo>
                  <a:cubicBezTo>
                    <a:pt x="5855" y="10584"/>
                    <a:pt x="6343" y="10430"/>
                    <a:pt x="6856" y="10075"/>
                  </a:cubicBezTo>
                  <a:cubicBezTo>
                    <a:pt x="6856" y="10075"/>
                    <a:pt x="10490" y="8295"/>
                    <a:pt x="6856" y="3809"/>
                  </a:cubicBezTo>
                  <a:cubicBezTo>
                    <a:pt x="6856" y="3809"/>
                    <a:pt x="3399" y="1"/>
                    <a:pt x="1536" y="1"/>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0"/>
            <p:cNvSpPr/>
            <p:nvPr/>
          </p:nvSpPr>
          <p:spPr>
            <a:xfrm>
              <a:off x="2412425" y="1517575"/>
              <a:ext cx="219325" cy="237075"/>
            </a:xfrm>
            <a:custGeom>
              <a:rect b="b" l="l" r="r" t="t"/>
              <a:pathLst>
                <a:path extrusionOk="0" h="9483" w="8773">
                  <a:moveTo>
                    <a:pt x="201" y="0"/>
                  </a:moveTo>
                  <a:cubicBezTo>
                    <a:pt x="0" y="727"/>
                    <a:pt x="101" y="1780"/>
                    <a:pt x="427" y="3334"/>
                  </a:cubicBezTo>
                  <a:cubicBezTo>
                    <a:pt x="427" y="3334"/>
                    <a:pt x="2221" y="9482"/>
                    <a:pt x="5131" y="9482"/>
                  </a:cubicBezTo>
                  <a:cubicBezTo>
                    <a:pt x="5591" y="9482"/>
                    <a:pt x="6079" y="9328"/>
                    <a:pt x="6592" y="8973"/>
                  </a:cubicBezTo>
                  <a:cubicBezTo>
                    <a:pt x="6592" y="8973"/>
                    <a:pt x="8772" y="7920"/>
                    <a:pt x="8046" y="5414"/>
                  </a:cubicBezTo>
                  <a:lnTo>
                    <a:pt x="8046" y="5414"/>
                  </a:lnTo>
                  <a:cubicBezTo>
                    <a:pt x="7720" y="6667"/>
                    <a:pt x="6592" y="7193"/>
                    <a:pt x="6592" y="7193"/>
                  </a:cubicBezTo>
                  <a:cubicBezTo>
                    <a:pt x="6079" y="7549"/>
                    <a:pt x="5591" y="7703"/>
                    <a:pt x="5131" y="7703"/>
                  </a:cubicBezTo>
                  <a:cubicBezTo>
                    <a:pt x="2221" y="7703"/>
                    <a:pt x="427" y="1554"/>
                    <a:pt x="427" y="1554"/>
                  </a:cubicBezTo>
                  <a:cubicBezTo>
                    <a:pt x="326" y="928"/>
                    <a:pt x="201" y="401"/>
                    <a:pt x="201" y="0"/>
                  </a:cubicBezTo>
                  <a:close/>
                </a:path>
              </a:pathLst>
            </a:custGeom>
            <a:solidFill>
              <a:srgbClr val="FFB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0"/>
            <p:cNvSpPr/>
            <p:nvPr/>
          </p:nvSpPr>
          <p:spPr>
            <a:xfrm>
              <a:off x="1916175" y="1490025"/>
              <a:ext cx="262900" cy="264625"/>
            </a:xfrm>
            <a:custGeom>
              <a:rect b="b" l="l" r="r" t="t"/>
              <a:pathLst>
                <a:path extrusionOk="0" h="10585" w="10516">
                  <a:moveTo>
                    <a:pt x="8979" y="1"/>
                  </a:moveTo>
                  <a:cubicBezTo>
                    <a:pt x="7117" y="1"/>
                    <a:pt x="3660" y="3809"/>
                    <a:pt x="3660" y="3809"/>
                  </a:cubicBezTo>
                  <a:cubicBezTo>
                    <a:pt x="1" y="8295"/>
                    <a:pt x="3660" y="10075"/>
                    <a:pt x="3660" y="10075"/>
                  </a:cubicBezTo>
                  <a:cubicBezTo>
                    <a:pt x="4173" y="10430"/>
                    <a:pt x="4661" y="10584"/>
                    <a:pt x="5121" y="10584"/>
                  </a:cubicBezTo>
                  <a:cubicBezTo>
                    <a:pt x="8031" y="10584"/>
                    <a:pt x="9825" y="4436"/>
                    <a:pt x="9825" y="4436"/>
                  </a:cubicBezTo>
                  <a:cubicBezTo>
                    <a:pt x="10515" y="1090"/>
                    <a:pt x="9976" y="1"/>
                    <a:pt x="8979" y="1"/>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0"/>
            <p:cNvSpPr/>
            <p:nvPr/>
          </p:nvSpPr>
          <p:spPr>
            <a:xfrm>
              <a:off x="1966300" y="1496275"/>
              <a:ext cx="208675" cy="258375"/>
            </a:xfrm>
            <a:custGeom>
              <a:rect b="b" l="l" r="r" t="t"/>
              <a:pathLst>
                <a:path extrusionOk="0" h="10335" w="8347">
                  <a:moveTo>
                    <a:pt x="7620" y="0"/>
                  </a:moveTo>
                  <a:lnTo>
                    <a:pt x="7620" y="0"/>
                  </a:lnTo>
                  <a:cubicBezTo>
                    <a:pt x="7720" y="627"/>
                    <a:pt x="7620" y="1579"/>
                    <a:pt x="7294" y="2832"/>
                  </a:cubicBezTo>
                  <a:cubicBezTo>
                    <a:pt x="7294" y="2832"/>
                    <a:pt x="5593" y="8981"/>
                    <a:pt x="2708" y="8981"/>
                  </a:cubicBezTo>
                  <a:cubicBezTo>
                    <a:pt x="2253" y="8981"/>
                    <a:pt x="1767" y="8827"/>
                    <a:pt x="1254" y="8471"/>
                  </a:cubicBezTo>
                  <a:cubicBezTo>
                    <a:pt x="1254" y="8471"/>
                    <a:pt x="502" y="8145"/>
                    <a:pt x="1" y="7419"/>
                  </a:cubicBezTo>
                  <a:lnTo>
                    <a:pt x="1" y="7419"/>
                  </a:lnTo>
                  <a:cubicBezTo>
                    <a:pt x="201" y="9098"/>
                    <a:pt x="1655" y="9825"/>
                    <a:pt x="1655" y="9825"/>
                  </a:cubicBezTo>
                  <a:cubicBezTo>
                    <a:pt x="2168" y="10180"/>
                    <a:pt x="2656" y="10334"/>
                    <a:pt x="3116" y="10334"/>
                  </a:cubicBezTo>
                  <a:cubicBezTo>
                    <a:pt x="6026" y="10334"/>
                    <a:pt x="7820" y="4186"/>
                    <a:pt x="7820" y="4186"/>
                  </a:cubicBezTo>
                  <a:cubicBezTo>
                    <a:pt x="8347" y="1679"/>
                    <a:pt x="8146" y="526"/>
                    <a:pt x="7620" y="0"/>
                  </a:cubicBezTo>
                  <a:close/>
                </a:path>
              </a:pathLst>
            </a:custGeom>
            <a:solidFill>
              <a:srgbClr val="FFB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0"/>
            <p:cNvSpPr/>
            <p:nvPr/>
          </p:nvSpPr>
          <p:spPr>
            <a:xfrm>
              <a:off x="1966300" y="1115300"/>
              <a:ext cx="190500" cy="185500"/>
            </a:xfrm>
            <a:custGeom>
              <a:rect b="b" l="l" r="r" t="t"/>
              <a:pathLst>
                <a:path extrusionOk="0" h="7420" w="7620">
                  <a:moveTo>
                    <a:pt x="3860" y="1"/>
                  </a:moveTo>
                  <a:cubicBezTo>
                    <a:pt x="1755" y="1"/>
                    <a:pt x="1" y="1680"/>
                    <a:pt x="1" y="3660"/>
                  </a:cubicBezTo>
                  <a:cubicBezTo>
                    <a:pt x="1" y="5740"/>
                    <a:pt x="1755" y="7419"/>
                    <a:pt x="3860" y="7419"/>
                  </a:cubicBezTo>
                  <a:cubicBezTo>
                    <a:pt x="5941" y="7419"/>
                    <a:pt x="7620" y="5740"/>
                    <a:pt x="7620" y="3660"/>
                  </a:cubicBezTo>
                  <a:cubicBezTo>
                    <a:pt x="7620" y="1680"/>
                    <a:pt x="5941" y="1"/>
                    <a:pt x="3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0"/>
            <p:cNvSpPr/>
            <p:nvPr/>
          </p:nvSpPr>
          <p:spPr>
            <a:xfrm>
              <a:off x="2049650" y="1141625"/>
              <a:ext cx="80850" cy="80850"/>
            </a:xfrm>
            <a:custGeom>
              <a:rect b="b" l="l" r="r" t="t"/>
              <a:pathLst>
                <a:path extrusionOk="0" h="3234" w="3234">
                  <a:moveTo>
                    <a:pt x="1679" y="1"/>
                  </a:moveTo>
                  <a:cubicBezTo>
                    <a:pt x="727" y="1"/>
                    <a:pt x="0" y="727"/>
                    <a:pt x="0" y="1655"/>
                  </a:cubicBezTo>
                  <a:cubicBezTo>
                    <a:pt x="0" y="2507"/>
                    <a:pt x="727" y="3234"/>
                    <a:pt x="1679" y="3234"/>
                  </a:cubicBezTo>
                  <a:cubicBezTo>
                    <a:pt x="2506" y="3234"/>
                    <a:pt x="3233" y="2507"/>
                    <a:pt x="3233" y="1655"/>
                  </a:cubicBezTo>
                  <a:cubicBezTo>
                    <a:pt x="3233" y="727"/>
                    <a:pt x="2506" y="1"/>
                    <a:pt x="16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0"/>
            <p:cNvSpPr/>
            <p:nvPr/>
          </p:nvSpPr>
          <p:spPr>
            <a:xfrm>
              <a:off x="2015800" y="1229975"/>
              <a:ext cx="38875" cy="39500"/>
            </a:xfrm>
            <a:custGeom>
              <a:rect b="b" l="l" r="r" t="t"/>
              <a:pathLst>
                <a:path extrusionOk="0" h="1580" w="1555">
                  <a:moveTo>
                    <a:pt x="828" y="0"/>
                  </a:moveTo>
                  <a:cubicBezTo>
                    <a:pt x="301" y="0"/>
                    <a:pt x="1" y="326"/>
                    <a:pt x="1" y="752"/>
                  </a:cubicBezTo>
                  <a:cubicBezTo>
                    <a:pt x="1" y="1254"/>
                    <a:pt x="301" y="1579"/>
                    <a:pt x="828" y="1579"/>
                  </a:cubicBezTo>
                  <a:cubicBezTo>
                    <a:pt x="1254" y="1579"/>
                    <a:pt x="1555" y="1254"/>
                    <a:pt x="1555" y="752"/>
                  </a:cubicBezTo>
                  <a:cubicBezTo>
                    <a:pt x="1555" y="326"/>
                    <a:pt x="1254" y="0"/>
                    <a:pt x="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0"/>
            <p:cNvSpPr/>
            <p:nvPr/>
          </p:nvSpPr>
          <p:spPr>
            <a:xfrm>
              <a:off x="1950650" y="1135975"/>
              <a:ext cx="80850" cy="71200"/>
            </a:xfrm>
            <a:custGeom>
              <a:rect b="b" l="l" r="r" t="t"/>
              <a:pathLst>
                <a:path extrusionOk="0" h="2848" w="3234">
                  <a:moveTo>
                    <a:pt x="0" y="1"/>
                  </a:moveTo>
                  <a:cubicBezTo>
                    <a:pt x="0" y="1"/>
                    <a:pt x="100" y="126"/>
                    <a:pt x="100" y="327"/>
                  </a:cubicBezTo>
                  <a:cubicBezTo>
                    <a:pt x="100" y="527"/>
                    <a:pt x="201" y="628"/>
                    <a:pt x="201" y="753"/>
                  </a:cubicBezTo>
                  <a:cubicBezTo>
                    <a:pt x="301" y="853"/>
                    <a:pt x="301" y="1054"/>
                    <a:pt x="401" y="1154"/>
                  </a:cubicBezTo>
                  <a:cubicBezTo>
                    <a:pt x="401" y="1379"/>
                    <a:pt x="501" y="1480"/>
                    <a:pt x="627" y="1680"/>
                  </a:cubicBezTo>
                  <a:cubicBezTo>
                    <a:pt x="627" y="1780"/>
                    <a:pt x="727" y="1881"/>
                    <a:pt x="827" y="2006"/>
                  </a:cubicBezTo>
                  <a:cubicBezTo>
                    <a:pt x="927" y="2207"/>
                    <a:pt x="927" y="2307"/>
                    <a:pt x="927" y="2307"/>
                  </a:cubicBezTo>
                  <a:cubicBezTo>
                    <a:pt x="1128" y="2633"/>
                    <a:pt x="1454" y="2833"/>
                    <a:pt x="1755" y="2833"/>
                  </a:cubicBezTo>
                  <a:cubicBezTo>
                    <a:pt x="1816" y="2843"/>
                    <a:pt x="1878" y="2848"/>
                    <a:pt x="1939" y="2848"/>
                  </a:cubicBezTo>
                  <a:cubicBezTo>
                    <a:pt x="2499" y="2848"/>
                    <a:pt x="3020" y="2446"/>
                    <a:pt x="3133" y="1881"/>
                  </a:cubicBezTo>
                  <a:cubicBezTo>
                    <a:pt x="3233" y="1154"/>
                    <a:pt x="2807" y="853"/>
                    <a:pt x="2181" y="427"/>
                  </a:cubicBezTo>
                  <a:cubicBezTo>
                    <a:pt x="2181" y="427"/>
                    <a:pt x="2092" y="472"/>
                    <a:pt x="1965" y="472"/>
                  </a:cubicBezTo>
                  <a:cubicBezTo>
                    <a:pt x="1902" y="472"/>
                    <a:pt x="1830" y="460"/>
                    <a:pt x="1755" y="427"/>
                  </a:cubicBezTo>
                  <a:cubicBezTo>
                    <a:pt x="1654" y="427"/>
                    <a:pt x="1554" y="527"/>
                    <a:pt x="1454" y="527"/>
                  </a:cubicBezTo>
                  <a:cubicBezTo>
                    <a:pt x="1354" y="527"/>
                    <a:pt x="1253" y="527"/>
                    <a:pt x="1028" y="427"/>
                  </a:cubicBezTo>
                  <a:cubicBezTo>
                    <a:pt x="927" y="427"/>
                    <a:pt x="827" y="327"/>
                    <a:pt x="727" y="327"/>
                  </a:cubicBezTo>
                  <a:cubicBezTo>
                    <a:pt x="627" y="227"/>
                    <a:pt x="401" y="227"/>
                    <a:pt x="401" y="126"/>
                  </a:cubicBezTo>
                  <a:cubicBezTo>
                    <a:pt x="201" y="126"/>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0"/>
            <p:cNvSpPr/>
            <p:nvPr/>
          </p:nvSpPr>
          <p:spPr>
            <a:xfrm>
              <a:off x="2425575" y="1115300"/>
              <a:ext cx="190500" cy="185500"/>
            </a:xfrm>
            <a:custGeom>
              <a:rect b="b" l="l" r="r" t="t"/>
              <a:pathLst>
                <a:path extrusionOk="0" h="7420" w="7620">
                  <a:moveTo>
                    <a:pt x="3760" y="1"/>
                  </a:moveTo>
                  <a:cubicBezTo>
                    <a:pt x="1680" y="1"/>
                    <a:pt x="1" y="1680"/>
                    <a:pt x="1" y="3660"/>
                  </a:cubicBezTo>
                  <a:cubicBezTo>
                    <a:pt x="1" y="5740"/>
                    <a:pt x="1680" y="7419"/>
                    <a:pt x="3760" y="7419"/>
                  </a:cubicBezTo>
                  <a:cubicBezTo>
                    <a:pt x="5941" y="7419"/>
                    <a:pt x="7620" y="5740"/>
                    <a:pt x="7620" y="3660"/>
                  </a:cubicBezTo>
                  <a:cubicBezTo>
                    <a:pt x="7620" y="1680"/>
                    <a:pt x="5941" y="1"/>
                    <a:pt x="3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0"/>
            <p:cNvSpPr/>
            <p:nvPr/>
          </p:nvSpPr>
          <p:spPr>
            <a:xfrm>
              <a:off x="2545875" y="1135975"/>
              <a:ext cx="83375" cy="74275"/>
            </a:xfrm>
            <a:custGeom>
              <a:rect b="b" l="l" r="r" t="t"/>
              <a:pathLst>
                <a:path extrusionOk="0" h="2971" w="3335">
                  <a:moveTo>
                    <a:pt x="3334" y="1"/>
                  </a:moveTo>
                  <a:cubicBezTo>
                    <a:pt x="3334" y="1"/>
                    <a:pt x="3134" y="126"/>
                    <a:pt x="2908" y="126"/>
                  </a:cubicBezTo>
                  <a:cubicBezTo>
                    <a:pt x="2808" y="227"/>
                    <a:pt x="2708" y="227"/>
                    <a:pt x="2607" y="327"/>
                  </a:cubicBezTo>
                  <a:cubicBezTo>
                    <a:pt x="2507" y="327"/>
                    <a:pt x="2382" y="427"/>
                    <a:pt x="2181" y="427"/>
                  </a:cubicBezTo>
                  <a:cubicBezTo>
                    <a:pt x="2081" y="527"/>
                    <a:pt x="1981" y="527"/>
                    <a:pt x="1881" y="527"/>
                  </a:cubicBezTo>
                  <a:lnTo>
                    <a:pt x="1555" y="527"/>
                  </a:lnTo>
                  <a:cubicBezTo>
                    <a:pt x="1354" y="628"/>
                    <a:pt x="1129" y="628"/>
                    <a:pt x="1129" y="628"/>
                  </a:cubicBezTo>
                  <a:cubicBezTo>
                    <a:pt x="828" y="628"/>
                    <a:pt x="502" y="853"/>
                    <a:pt x="302" y="1154"/>
                  </a:cubicBezTo>
                  <a:cubicBezTo>
                    <a:pt x="1" y="1780"/>
                    <a:pt x="201" y="2407"/>
                    <a:pt x="728" y="2833"/>
                  </a:cubicBezTo>
                  <a:cubicBezTo>
                    <a:pt x="920" y="2925"/>
                    <a:pt x="1122" y="2971"/>
                    <a:pt x="1318" y="2971"/>
                  </a:cubicBezTo>
                  <a:cubicBezTo>
                    <a:pt x="1760" y="2971"/>
                    <a:pt x="2173" y="2741"/>
                    <a:pt x="2382" y="2307"/>
                  </a:cubicBezTo>
                  <a:cubicBezTo>
                    <a:pt x="2382" y="2307"/>
                    <a:pt x="2382" y="2207"/>
                    <a:pt x="2507" y="2006"/>
                  </a:cubicBezTo>
                  <a:cubicBezTo>
                    <a:pt x="2607" y="1881"/>
                    <a:pt x="2708" y="1780"/>
                    <a:pt x="2708" y="1680"/>
                  </a:cubicBezTo>
                  <a:cubicBezTo>
                    <a:pt x="2808" y="1480"/>
                    <a:pt x="2908" y="1379"/>
                    <a:pt x="2908" y="1154"/>
                  </a:cubicBezTo>
                  <a:cubicBezTo>
                    <a:pt x="3008" y="1054"/>
                    <a:pt x="3008" y="853"/>
                    <a:pt x="3134" y="753"/>
                  </a:cubicBezTo>
                  <a:cubicBezTo>
                    <a:pt x="3134" y="628"/>
                    <a:pt x="3234" y="527"/>
                    <a:pt x="3234" y="327"/>
                  </a:cubicBezTo>
                  <a:cubicBezTo>
                    <a:pt x="3234" y="126"/>
                    <a:pt x="3334" y="1"/>
                    <a:pt x="3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0"/>
            <p:cNvSpPr/>
            <p:nvPr/>
          </p:nvSpPr>
          <p:spPr>
            <a:xfrm>
              <a:off x="2506400" y="1141625"/>
              <a:ext cx="83375" cy="80850"/>
            </a:xfrm>
            <a:custGeom>
              <a:rect b="b" l="l" r="r" t="t"/>
              <a:pathLst>
                <a:path extrusionOk="0" h="3234" w="3335">
                  <a:moveTo>
                    <a:pt x="1680" y="1"/>
                  </a:moveTo>
                  <a:cubicBezTo>
                    <a:pt x="728" y="1"/>
                    <a:pt x="1" y="727"/>
                    <a:pt x="1" y="1655"/>
                  </a:cubicBezTo>
                  <a:cubicBezTo>
                    <a:pt x="1" y="2507"/>
                    <a:pt x="728" y="3234"/>
                    <a:pt x="1680" y="3234"/>
                  </a:cubicBezTo>
                  <a:cubicBezTo>
                    <a:pt x="2607" y="3234"/>
                    <a:pt x="3334" y="2507"/>
                    <a:pt x="3334" y="1655"/>
                  </a:cubicBezTo>
                  <a:cubicBezTo>
                    <a:pt x="3334" y="727"/>
                    <a:pt x="2607" y="1"/>
                    <a:pt x="16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0"/>
            <p:cNvSpPr/>
            <p:nvPr/>
          </p:nvSpPr>
          <p:spPr>
            <a:xfrm>
              <a:off x="2472575" y="1229975"/>
              <a:ext cx="42000" cy="39500"/>
            </a:xfrm>
            <a:custGeom>
              <a:rect b="b" l="l" r="r" t="t"/>
              <a:pathLst>
                <a:path extrusionOk="0" h="1580" w="1680">
                  <a:moveTo>
                    <a:pt x="828" y="0"/>
                  </a:moveTo>
                  <a:cubicBezTo>
                    <a:pt x="427" y="0"/>
                    <a:pt x="0" y="326"/>
                    <a:pt x="0" y="752"/>
                  </a:cubicBezTo>
                  <a:cubicBezTo>
                    <a:pt x="0" y="1254"/>
                    <a:pt x="427" y="1579"/>
                    <a:pt x="828" y="1579"/>
                  </a:cubicBezTo>
                  <a:cubicBezTo>
                    <a:pt x="1254" y="1579"/>
                    <a:pt x="1680" y="1254"/>
                    <a:pt x="1680" y="752"/>
                  </a:cubicBezTo>
                  <a:cubicBezTo>
                    <a:pt x="1680" y="326"/>
                    <a:pt x="1254" y="0"/>
                    <a:pt x="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0"/>
            <p:cNvSpPr/>
            <p:nvPr/>
          </p:nvSpPr>
          <p:spPr>
            <a:xfrm>
              <a:off x="2229475" y="1370950"/>
              <a:ext cx="65800" cy="37000"/>
            </a:xfrm>
            <a:custGeom>
              <a:rect b="b" l="l" r="r" t="t"/>
              <a:pathLst>
                <a:path extrusionOk="0" h="1480" w="2632">
                  <a:moveTo>
                    <a:pt x="226" y="1"/>
                  </a:moveTo>
                  <a:cubicBezTo>
                    <a:pt x="125" y="1"/>
                    <a:pt x="0" y="126"/>
                    <a:pt x="0" y="226"/>
                  </a:cubicBezTo>
                  <a:cubicBezTo>
                    <a:pt x="0" y="953"/>
                    <a:pt x="627" y="1479"/>
                    <a:pt x="1253" y="1479"/>
                  </a:cubicBezTo>
                  <a:cubicBezTo>
                    <a:pt x="2005" y="1479"/>
                    <a:pt x="2632" y="953"/>
                    <a:pt x="2632" y="226"/>
                  </a:cubicBezTo>
                  <a:cubicBezTo>
                    <a:pt x="2632" y="126"/>
                    <a:pt x="2506" y="1"/>
                    <a:pt x="2406" y="1"/>
                  </a:cubicBezTo>
                  <a:cubicBezTo>
                    <a:pt x="2306" y="1"/>
                    <a:pt x="2206" y="126"/>
                    <a:pt x="2206" y="226"/>
                  </a:cubicBezTo>
                  <a:cubicBezTo>
                    <a:pt x="2206" y="627"/>
                    <a:pt x="1780" y="1053"/>
                    <a:pt x="1253" y="1053"/>
                  </a:cubicBezTo>
                  <a:cubicBezTo>
                    <a:pt x="852" y="1053"/>
                    <a:pt x="426" y="627"/>
                    <a:pt x="426" y="226"/>
                  </a:cubicBezTo>
                  <a:cubicBezTo>
                    <a:pt x="426" y="126"/>
                    <a:pt x="326" y="1"/>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0"/>
            <p:cNvSpPr/>
            <p:nvPr/>
          </p:nvSpPr>
          <p:spPr>
            <a:xfrm>
              <a:off x="2284600" y="1370950"/>
              <a:ext cx="65200" cy="37000"/>
            </a:xfrm>
            <a:custGeom>
              <a:rect b="b" l="l" r="r" t="t"/>
              <a:pathLst>
                <a:path extrusionOk="0" h="1480" w="2608">
                  <a:moveTo>
                    <a:pt x="201" y="1"/>
                  </a:moveTo>
                  <a:cubicBezTo>
                    <a:pt x="101" y="1"/>
                    <a:pt x="1" y="126"/>
                    <a:pt x="1" y="226"/>
                  </a:cubicBezTo>
                  <a:cubicBezTo>
                    <a:pt x="1" y="953"/>
                    <a:pt x="527" y="1479"/>
                    <a:pt x="1254" y="1479"/>
                  </a:cubicBezTo>
                  <a:cubicBezTo>
                    <a:pt x="1981" y="1479"/>
                    <a:pt x="2607" y="953"/>
                    <a:pt x="2607" y="226"/>
                  </a:cubicBezTo>
                  <a:cubicBezTo>
                    <a:pt x="2607" y="126"/>
                    <a:pt x="2507" y="1"/>
                    <a:pt x="2407" y="1"/>
                  </a:cubicBezTo>
                  <a:cubicBezTo>
                    <a:pt x="2181" y="1"/>
                    <a:pt x="2181" y="126"/>
                    <a:pt x="2181" y="226"/>
                  </a:cubicBezTo>
                  <a:cubicBezTo>
                    <a:pt x="2181" y="627"/>
                    <a:pt x="1780" y="1053"/>
                    <a:pt x="1254" y="1053"/>
                  </a:cubicBezTo>
                  <a:cubicBezTo>
                    <a:pt x="828" y="1053"/>
                    <a:pt x="427" y="627"/>
                    <a:pt x="427" y="226"/>
                  </a:cubicBezTo>
                  <a:cubicBezTo>
                    <a:pt x="427" y="126"/>
                    <a:pt x="301" y="1"/>
                    <a:pt x="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0"/>
            <p:cNvSpPr/>
            <p:nvPr/>
          </p:nvSpPr>
          <p:spPr>
            <a:xfrm>
              <a:off x="1884850" y="1323950"/>
              <a:ext cx="138500" cy="50150"/>
            </a:xfrm>
            <a:custGeom>
              <a:rect b="b" l="l" r="r" t="t"/>
              <a:pathLst>
                <a:path extrusionOk="0" h="2006" w="5540">
                  <a:moveTo>
                    <a:pt x="2732" y="1"/>
                  </a:moveTo>
                  <a:cubicBezTo>
                    <a:pt x="1254" y="1"/>
                    <a:pt x="1" y="427"/>
                    <a:pt x="1" y="953"/>
                  </a:cubicBezTo>
                  <a:cubicBezTo>
                    <a:pt x="1" y="1580"/>
                    <a:pt x="1254" y="2006"/>
                    <a:pt x="2732" y="2006"/>
                  </a:cubicBezTo>
                  <a:cubicBezTo>
                    <a:pt x="4286" y="2006"/>
                    <a:pt x="5539" y="1580"/>
                    <a:pt x="5539" y="953"/>
                  </a:cubicBezTo>
                  <a:cubicBezTo>
                    <a:pt x="5539" y="427"/>
                    <a:pt x="4286" y="1"/>
                    <a:pt x="27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0"/>
            <p:cNvSpPr/>
            <p:nvPr/>
          </p:nvSpPr>
          <p:spPr>
            <a:xfrm>
              <a:off x="1884850" y="1323950"/>
              <a:ext cx="23825" cy="23850"/>
            </a:xfrm>
            <a:custGeom>
              <a:rect b="b" l="l" r="r" t="t"/>
              <a:pathLst>
                <a:path extrusionOk="0" h="954" w="953">
                  <a:moveTo>
                    <a:pt x="427" y="1"/>
                  </a:moveTo>
                  <a:cubicBezTo>
                    <a:pt x="226" y="1"/>
                    <a:pt x="1" y="226"/>
                    <a:pt x="1" y="427"/>
                  </a:cubicBezTo>
                  <a:cubicBezTo>
                    <a:pt x="1" y="753"/>
                    <a:pt x="226" y="953"/>
                    <a:pt x="427" y="953"/>
                  </a:cubicBezTo>
                  <a:cubicBezTo>
                    <a:pt x="752" y="953"/>
                    <a:pt x="953" y="753"/>
                    <a:pt x="953" y="427"/>
                  </a:cubicBezTo>
                  <a:cubicBezTo>
                    <a:pt x="953" y="226"/>
                    <a:pt x="752" y="1"/>
                    <a:pt x="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0"/>
            <p:cNvSpPr/>
            <p:nvPr/>
          </p:nvSpPr>
          <p:spPr>
            <a:xfrm>
              <a:off x="2555900" y="1323950"/>
              <a:ext cx="138500" cy="50150"/>
            </a:xfrm>
            <a:custGeom>
              <a:rect b="b" l="l" r="r" t="t"/>
              <a:pathLst>
                <a:path extrusionOk="0" h="2006" w="5540">
                  <a:moveTo>
                    <a:pt x="2833" y="1"/>
                  </a:moveTo>
                  <a:cubicBezTo>
                    <a:pt x="1254" y="1"/>
                    <a:pt x="1" y="427"/>
                    <a:pt x="1" y="953"/>
                  </a:cubicBezTo>
                  <a:cubicBezTo>
                    <a:pt x="1" y="1580"/>
                    <a:pt x="1254" y="2006"/>
                    <a:pt x="2833" y="2006"/>
                  </a:cubicBezTo>
                  <a:cubicBezTo>
                    <a:pt x="4287" y="2006"/>
                    <a:pt x="5540" y="1580"/>
                    <a:pt x="5540" y="953"/>
                  </a:cubicBezTo>
                  <a:cubicBezTo>
                    <a:pt x="5540" y="427"/>
                    <a:pt x="4287" y="1"/>
                    <a:pt x="28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0"/>
            <p:cNvSpPr/>
            <p:nvPr/>
          </p:nvSpPr>
          <p:spPr>
            <a:xfrm>
              <a:off x="2671200" y="1323950"/>
              <a:ext cx="23200" cy="23850"/>
            </a:xfrm>
            <a:custGeom>
              <a:rect b="b" l="l" r="r" t="t"/>
              <a:pathLst>
                <a:path extrusionOk="0" h="954" w="928">
                  <a:moveTo>
                    <a:pt x="502" y="1"/>
                  </a:moveTo>
                  <a:cubicBezTo>
                    <a:pt x="201" y="1"/>
                    <a:pt x="0" y="226"/>
                    <a:pt x="0" y="427"/>
                  </a:cubicBezTo>
                  <a:cubicBezTo>
                    <a:pt x="0" y="753"/>
                    <a:pt x="201" y="953"/>
                    <a:pt x="502" y="953"/>
                  </a:cubicBezTo>
                  <a:cubicBezTo>
                    <a:pt x="727" y="953"/>
                    <a:pt x="928" y="753"/>
                    <a:pt x="928" y="427"/>
                  </a:cubicBezTo>
                  <a:cubicBezTo>
                    <a:pt x="928" y="226"/>
                    <a:pt x="727" y="1"/>
                    <a:pt x="5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0"/>
            <p:cNvSpPr/>
            <p:nvPr/>
          </p:nvSpPr>
          <p:spPr>
            <a:xfrm>
              <a:off x="1767075" y="571875"/>
              <a:ext cx="1013800" cy="796600"/>
            </a:xfrm>
            <a:custGeom>
              <a:rect b="b" l="l" r="r" t="t"/>
              <a:pathLst>
                <a:path extrusionOk="0" h="31864" w="40552">
                  <a:moveTo>
                    <a:pt x="16" y="25476"/>
                  </a:moveTo>
                  <a:cubicBezTo>
                    <a:pt x="1" y="25476"/>
                    <a:pt x="2" y="25582"/>
                    <a:pt x="25" y="25823"/>
                  </a:cubicBezTo>
                  <a:cubicBezTo>
                    <a:pt x="25" y="25823"/>
                    <a:pt x="30" y="25722"/>
                    <a:pt x="46" y="25533"/>
                  </a:cubicBezTo>
                  <a:lnTo>
                    <a:pt x="46" y="25533"/>
                  </a:lnTo>
                  <a:cubicBezTo>
                    <a:pt x="33" y="25495"/>
                    <a:pt x="23" y="25476"/>
                    <a:pt x="16" y="25476"/>
                  </a:cubicBezTo>
                  <a:close/>
                  <a:moveTo>
                    <a:pt x="23663" y="1"/>
                  </a:moveTo>
                  <a:cubicBezTo>
                    <a:pt x="2790" y="1"/>
                    <a:pt x="278" y="22693"/>
                    <a:pt x="46" y="25533"/>
                  </a:cubicBezTo>
                  <a:lnTo>
                    <a:pt x="46" y="25533"/>
                  </a:lnTo>
                  <a:cubicBezTo>
                    <a:pt x="261" y="26166"/>
                    <a:pt x="1278" y="31863"/>
                    <a:pt x="1278" y="31863"/>
                  </a:cubicBezTo>
                  <a:cubicBezTo>
                    <a:pt x="3358" y="23818"/>
                    <a:pt x="10977" y="18505"/>
                    <a:pt x="10977" y="18505"/>
                  </a:cubicBezTo>
                  <a:lnTo>
                    <a:pt x="10977" y="18505"/>
                  </a:lnTo>
                  <a:lnTo>
                    <a:pt x="9849" y="21312"/>
                  </a:lnTo>
                  <a:cubicBezTo>
                    <a:pt x="9896" y="21313"/>
                    <a:pt x="9943" y="21313"/>
                    <a:pt x="9990" y="21313"/>
                  </a:cubicBezTo>
                  <a:cubicBezTo>
                    <a:pt x="15482" y="21313"/>
                    <a:pt x="22381" y="14119"/>
                    <a:pt x="22381" y="14119"/>
                  </a:cubicBezTo>
                  <a:lnTo>
                    <a:pt x="22381" y="14119"/>
                  </a:lnTo>
                  <a:lnTo>
                    <a:pt x="21328" y="18505"/>
                  </a:lnTo>
                  <a:cubicBezTo>
                    <a:pt x="25915" y="16425"/>
                    <a:pt x="29048" y="15798"/>
                    <a:pt x="31153" y="13066"/>
                  </a:cubicBezTo>
                  <a:cubicBezTo>
                    <a:pt x="33233" y="19232"/>
                    <a:pt x="38872" y="21938"/>
                    <a:pt x="38872" y="21938"/>
                  </a:cubicBezTo>
                  <a:cubicBezTo>
                    <a:pt x="40551" y="11713"/>
                    <a:pt x="28220" y="334"/>
                    <a:pt x="28220" y="334"/>
                  </a:cubicBezTo>
                  <a:cubicBezTo>
                    <a:pt x="26612" y="107"/>
                    <a:pt x="25094" y="1"/>
                    <a:pt x="23663" y="1"/>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0"/>
            <p:cNvSpPr/>
            <p:nvPr/>
          </p:nvSpPr>
          <p:spPr>
            <a:xfrm>
              <a:off x="1561575" y="516575"/>
              <a:ext cx="1065150" cy="922700"/>
            </a:xfrm>
            <a:custGeom>
              <a:rect b="b" l="l" r="r" t="t"/>
              <a:pathLst>
                <a:path extrusionOk="0" h="36908" w="42606">
                  <a:moveTo>
                    <a:pt x="29770" y="0"/>
                  </a:moveTo>
                  <a:cubicBezTo>
                    <a:pt x="0" y="0"/>
                    <a:pt x="8771" y="36907"/>
                    <a:pt x="8771" y="36907"/>
                  </a:cubicBezTo>
                  <a:cubicBezTo>
                    <a:pt x="7518" y="25830"/>
                    <a:pt x="20450" y="18837"/>
                    <a:pt x="20450" y="18837"/>
                  </a:cubicBezTo>
                  <a:lnTo>
                    <a:pt x="20450" y="18837"/>
                  </a:lnTo>
                  <a:lnTo>
                    <a:pt x="19323" y="21769"/>
                  </a:lnTo>
                  <a:cubicBezTo>
                    <a:pt x="24962" y="21769"/>
                    <a:pt x="31954" y="13925"/>
                    <a:pt x="31954" y="13925"/>
                  </a:cubicBezTo>
                  <a:lnTo>
                    <a:pt x="31954" y="13925"/>
                  </a:lnTo>
                  <a:lnTo>
                    <a:pt x="30902" y="18837"/>
                  </a:lnTo>
                  <a:cubicBezTo>
                    <a:pt x="38847" y="15278"/>
                    <a:pt x="42280" y="7033"/>
                    <a:pt x="42280" y="7033"/>
                  </a:cubicBezTo>
                  <a:cubicBezTo>
                    <a:pt x="42606" y="1494"/>
                    <a:pt x="37794" y="767"/>
                    <a:pt x="37794" y="767"/>
                  </a:cubicBezTo>
                  <a:cubicBezTo>
                    <a:pt x="34849" y="243"/>
                    <a:pt x="32183" y="0"/>
                    <a:pt x="29770"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0"/>
            <p:cNvSpPr/>
            <p:nvPr/>
          </p:nvSpPr>
          <p:spPr>
            <a:xfrm>
              <a:off x="1736350" y="556400"/>
              <a:ext cx="919200" cy="882875"/>
            </a:xfrm>
            <a:custGeom>
              <a:rect b="b" l="l" r="r" t="t"/>
              <a:pathLst>
                <a:path extrusionOk="0" h="35315" w="36768">
                  <a:moveTo>
                    <a:pt x="32883" y="1"/>
                  </a:moveTo>
                  <a:lnTo>
                    <a:pt x="32883" y="527"/>
                  </a:lnTo>
                  <a:cubicBezTo>
                    <a:pt x="32883" y="527"/>
                    <a:pt x="28823" y="10026"/>
                    <a:pt x="19625" y="14212"/>
                  </a:cubicBezTo>
                  <a:lnTo>
                    <a:pt x="20778" y="8472"/>
                  </a:lnTo>
                  <a:lnTo>
                    <a:pt x="20778" y="8472"/>
                  </a:lnTo>
                  <a:cubicBezTo>
                    <a:pt x="20777" y="8473"/>
                    <a:pt x="12841" y="17546"/>
                    <a:pt x="6300" y="17546"/>
                  </a:cubicBezTo>
                  <a:cubicBezTo>
                    <a:pt x="6255" y="17546"/>
                    <a:pt x="6211" y="17546"/>
                    <a:pt x="6166" y="17545"/>
                  </a:cubicBezTo>
                  <a:lnTo>
                    <a:pt x="7520" y="14212"/>
                  </a:lnTo>
                  <a:lnTo>
                    <a:pt x="7520" y="14212"/>
                  </a:lnTo>
                  <a:cubicBezTo>
                    <a:pt x="7519" y="14212"/>
                    <a:pt x="4186" y="15991"/>
                    <a:pt x="828" y="19224"/>
                  </a:cubicBezTo>
                  <a:cubicBezTo>
                    <a:pt x="1" y="27570"/>
                    <a:pt x="1780" y="35314"/>
                    <a:pt x="1780" y="35314"/>
                  </a:cubicBezTo>
                  <a:cubicBezTo>
                    <a:pt x="527" y="24237"/>
                    <a:pt x="13459" y="17244"/>
                    <a:pt x="13459" y="17244"/>
                  </a:cubicBezTo>
                  <a:lnTo>
                    <a:pt x="13459" y="17244"/>
                  </a:lnTo>
                  <a:lnTo>
                    <a:pt x="12332" y="20176"/>
                  </a:lnTo>
                  <a:cubicBezTo>
                    <a:pt x="17971" y="20176"/>
                    <a:pt x="24963" y="12332"/>
                    <a:pt x="24963" y="12332"/>
                  </a:cubicBezTo>
                  <a:lnTo>
                    <a:pt x="24963" y="12332"/>
                  </a:lnTo>
                  <a:lnTo>
                    <a:pt x="23911" y="17244"/>
                  </a:lnTo>
                  <a:cubicBezTo>
                    <a:pt x="31856" y="13685"/>
                    <a:pt x="36542" y="9525"/>
                    <a:pt x="36542" y="9525"/>
                  </a:cubicBezTo>
                  <a:cubicBezTo>
                    <a:pt x="36768" y="6592"/>
                    <a:pt x="34136" y="853"/>
                    <a:pt x="32883" y="1"/>
                  </a:cubicBezTo>
                  <a:close/>
                </a:path>
              </a:pathLst>
            </a:custGeom>
            <a:solidFill>
              <a:srgbClr val="FFE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0"/>
            <p:cNvSpPr/>
            <p:nvPr/>
          </p:nvSpPr>
          <p:spPr>
            <a:xfrm>
              <a:off x="2506400" y="627125"/>
              <a:ext cx="397000" cy="799000"/>
            </a:xfrm>
            <a:custGeom>
              <a:rect b="b" l="l" r="r" t="t"/>
              <a:pathLst>
                <a:path extrusionOk="0" h="31960" w="15880">
                  <a:moveTo>
                    <a:pt x="5779" y="1"/>
                  </a:moveTo>
                  <a:cubicBezTo>
                    <a:pt x="5046" y="1"/>
                    <a:pt x="4233" y="169"/>
                    <a:pt x="3334" y="530"/>
                  </a:cubicBezTo>
                  <a:cubicBezTo>
                    <a:pt x="3334" y="530"/>
                    <a:pt x="1" y="6997"/>
                    <a:pt x="7419" y="15969"/>
                  </a:cubicBezTo>
                  <a:cubicBezTo>
                    <a:pt x="7419" y="15969"/>
                    <a:pt x="10853" y="18175"/>
                    <a:pt x="10978" y="31959"/>
                  </a:cubicBezTo>
                  <a:cubicBezTo>
                    <a:pt x="10978" y="31959"/>
                    <a:pt x="15880" y="1"/>
                    <a:pt x="5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0"/>
            <p:cNvSpPr/>
            <p:nvPr/>
          </p:nvSpPr>
          <p:spPr>
            <a:xfrm>
              <a:off x="2506400" y="634725"/>
              <a:ext cx="297650" cy="804550"/>
            </a:xfrm>
            <a:custGeom>
              <a:rect b="b" l="l" r="r" t="t"/>
              <a:pathLst>
                <a:path extrusionOk="0" h="32182" w="11906">
                  <a:moveTo>
                    <a:pt x="4086" y="1"/>
                  </a:moveTo>
                  <a:cubicBezTo>
                    <a:pt x="3861" y="1"/>
                    <a:pt x="3660" y="126"/>
                    <a:pt x="3334" y="226"/>
                  </a:cubicBezTo>
                  <a:cubicBezTo>
                    <a:pt x="3334" y="226"/>
                    <a:pt x="1" y="6693"/>
                    <a:pt x="7419" y="15665"/>
                  </a:cubicBezTo>
                  <a:cubicBezTo>
                    <a:pt x="7419" y="15665"/>
                    <a:pt x="10653" y="18397"/>
                    <a:pt x="10753" y="32181"/>
                  </a:cubicBezTo>
                  <a:cubicBezTo>
                    <a:pt x="10753" y="32181"/>
                    <a:pt x="11480" y="27795"/>
                    <a:pt x="11906" y="22683"/>
                  </a:cubicBezTo>
                  <a:cubicBezTo>
                    <a:pt x="11079" y="14412"/>
                    <a:pt x="8773" y="12958"/>
                    <a:pt x="8773" y="12958"/>
                  </a:cubicBezTo>
                  <a:cubicBezTo>
                    <a:pt x="4086" y="7319"/>
                    <a:pt x="3760" y="2632"/>
                    <a:pt x="4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0"/>
            <p:cNvSpPr/>
            <p:nvPr/>
          </p:nvSpPr>
          <p:spPr>
            <a:xfrm>
              <a:off x="1994500" y="546375"/>
              <a:ext cx="384125" cy="119700"/>
            </a:xfrm>
            <a:custGeom>
              <a:rect b="b" l="l" r="r" t="t"/>
              <a:pathLst>
                <a:path extrusionOk="0" h="4788" w="15365">
                  <a:moveTo>
                    <a:pt x="8672" y="1"/>
                  </a:moveTo>
                  <a:cubicBezTo>
                    <a:pt x="8146" y="101"/>
                    <a:pt x="7645" y="201"/>
                    <a:pt x="7118" y="201"/>
                  </a:cubicBezTo>
                  <a:cubicBezTo>
                    <a:pt x="6592" y="402"/>
                    <a:pt x="6066" y="527"/>
                    <a:pt x="5539" y="627"/>
                  </a:cubicBezTo>
                  <a:cubicBezTo>
                    <a:pt x="5339" y="728"/>
                    <a:pt x="5013" y="828"/>
                    <a:pt x="4813" y="928"/>
                  </a:cubicBezTo>
                  <a:cubicBezTo>
                    <a:pt x="4612" y="1028"/>
                    <a:pt x="4387" y="1154"/>
                    <a:pt x="4086" y="1254"/>
                  </a:cubicBezTo>
                  <a:cubicBezTo>
                    <a:pt x="3660" y="1455"/>
                    <a:pt x="3259" y="1655"/>
                    <a:pt x="2833" y="1881"/>
                  </a:cubicBezTo>
                  <a:cubicBezTo>
                    <a:pt x="2407" y="2181"/>
                    <a:pt x="2106" y="2407"/>
                    <a:pt x="1780" y="2708"/>
                  </a:cubicBezTo>
                  <a:cubicBezTo>
                    <a:pt x="1479" y="2908"/>
                    <a:pt x="1153" y="3234"/>
                    <a:pt x="953" y="3434"/>
                  </a:cubicBezTo>
                  <a:cubicBezTo>
                    <a:pt x="752" y="3760"/>
                    <a:pt x="527" y="3961"/>
                    <a:pt x="427" y="4161"/>
                  </a:cubicBezTo>
                  <a:cubicBezTo>
                    <a:pt x="126" y="4587"/>
                    <a:pt x="1" y="4788"/>
                    <a:pt x="1" y="4788"/>
                  </a:cubicBezTo>
                  <a:cubicBezTo>
                    <a:pt x="1" y="4788"/>
                    <a:pt x="326" y="4788"/>
                    <a:pt x="853" y="4688"/>
                  </a:cubicBezTo>
                  <a:cubicBezTo>
                    <a:pt x="1053" y="4688"/>
                    <a:pt x="1254" y="4587"/>
                    <a:pt x="1580" y="4587"/>
                  </a:cubicBezTo>
                  <a:cubicBezTo>
                    <a:pt x="1880" y="4587"/>
                    <a:pt x="2306" y="4487"/>
                    <a:pt x="2632" y="4387"/>
                  </a:cubicBezTo>
                  <a:lnTo>
                    <a:pt x="3133" y="4387"/>
                  </a:lnTo>
                  <a:cubicBezTo>
                    <a:pt x="3359" y="4287"/>
                    <a:pt x="3559" y="4287"/>
                    <a:pt x="3760" y="4287"/>
                  </a:cubicBezTo>
                  <a:cubicBezTo>
                    <a:pt x="4186" y="4161"/>
                    <a:pt x="4612" y="4161"/>
                    <a:pt x="5013" y="4061"/>
                  </a:cubicBezTo>
                  <a:cubicBezTo>
                    <a:pt x="5439" y="3961"/>
                    <a:pt x="5966" y="3861"/>
                    <a:pt x="6392" y="3760"/>
                  </a:cubicBezTo>
                  <a:cubicBezTo>
                    <a:pt x="6793" y="3660"/>
                    <a:pt x="7319" y="3660"/>
                    <a:pt x="7745" y="3535"/>
                  </a:cubicBezTo>
                  <a:cubicBezTo>
                    <a:pt x="8146" y="3434"/>
                    <a:pt x="8672" y="3334"/>
                    <a:pt x="9098" y="3234"/>
                  </a:cubicBezTo>
                  <a:cubicBezTo>
                    <a:pt x="9625" y="3134"/>
                    <a:pt x="10026" y="3033"/>
                    <a:pt x="10452" y="2908"/>
                  </a:cubicBezTo>
                  <a:cubicBezTo>
                    <a:pt x="10878" y="2808"/>
                    <a:pt x="11279" y="2708"/>
                    <a:pt x="11705" y="2607"/>
                  </a:cubicBezTo>
                  <a:cubicBezTo>
                    <a:pt x="12131" y="2507"/>
                    <a:pt x="12532" y="2407"/>
                    <a:pt x="12858" y="2181"/>
                  </a:cubicBezTo>
                  <a:cubicBezTo>
                    <a:pt x="13585" y="1981"/>
                    <a:pt x="14211" y="1780"/>
                    <a:pt x="14637" y="1555"/>
                  </a:cubicBezTo>
                  <a:cubicBezTo>
                    <a:pt x="14838" y="1455"/>
                    <a:pt x="15038" y="1455"/>
                    <a:pt x="15164" y="1354"/>
                  </a:cubicBezTo>
                  <a:cubicBezTo>
                    <a:pt x="15264" y="1354"/>
                    <a:pt x="15364" y="1254"/>
                    <a:pt x="15364" y="1254"/>
                  </a:cubicBezTo>
                  <a:cubicBezTo>
                    <a:pt x="15364" y="1254"/>
                    <a:pt x="15164" y="1154"/>
                    <a:pt x="14737" y="928"/>
                  </a:cubicBezTo>
                  <a:cubicBezTo>
                    <a:pt x="14211" y="728"/>
                    <a:pt x="13585" y="527"/>
                    <a:pt x="12858" y="302"/>
                  </a:cubicBezTo>
                  <a:cubicBezTo>
                    <a:pt x="12031" y="101"/>
                    <a:pt x="11179" y="1"/>
                    <a:pt x="10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0"/>
            <p:cNvSpPr/>
            <p:nvPr/>
          </p:nvSpPr>
          <p:spPr>
            <a:xfrm>
              <a:off x="2676200" y="676700"/>
              <a:ext cx="65200" cy="62700"/>
            </a:xfrm>
            <a:custGeom>
              <a:rect b="b" l="l" r="r" t="t"/>
              <a:pathLst>
                <a:path extrusionOk="0" h="2508" w="2608">
                  <a:moveTo>
                    <a:pt x="627" y="1"/>
                  </a:moveTo>
                  <a:cubicBezTo>
                    <a:pt x="527" y="1"/>
                    <a:pt x="302" y="1"/>
                    <a:pt x="201" y="101"/>
                  </a:cubicBezTo>
                  <a:lnTo>
                    <a:pt x="1" y="101"/>
                  </a:lnTo>
                  <a:lnTo>
                    <a:pt x="1" y="201"/>
                  </a:lnTo>
                  <a:lnTo>
                    <a:pt x="1" y="327"/>
                  </a:lnTo>
                  <a:cubicBezTo>
                    <a:pt x="101" y="527"/>
                    <a:pt x="101" y="628"/>
                    <a:pt x="201" y="828"/>
                  </a:cubicBezTo>
                  <a:cubicBezTo>
                    <a:pt x="201" y="953"/>
                    <a:pt x="302" y="1154"/>
                    <a:pt x="427" y="1354"/>
                  </a:cubicBezTo>
                  <a:cubicBezTo>
                    <a:pt x="527" y="1354"/>
                    <a:pt x="527" y="1455"/>
                    <a:pt x="627" y="1580"/>
                  </a:cubicBezTo>
                  <a:cubicBezTo>
                    <a:pt x="627" y="1680"/>
                    <a:pt x="728" y="1680"/>
                    <a:pt x="828" y="1780"/>
                  </a:cubicBezTo>
                  <a:cubicBezTo>
                    <a:pt x="828" y="1881"/>
                    <a:pt x="928" y="1881"/>
                    <a:pt x="1054" y="1981"/>
                  </a:cubicBezTo>
                  <a:cubicBezTo>
                    <a:pt x="1154" y="1981"/>
                    <a:pt x="1154" y="2081"/>
                    <a:pt x="1254" y="2081"/>
                  </a:cubicBezTo>
                  <a:cubicBezTo>
                    <a:pt x="1354" y="2081"/>
                    <a:pt x="1455" y="2206"/>
                    <a:pt x="1455" y="2206"/>
                  </a:cubicBezTo>
                  <a:cubicBezTo>
                    <a:pt x="1555" y="2307"/>
                    <a:pt x="1680" y="2307"/>
                    <a:pt x="1780" y="2307"/>
                  </a:cubicBezTo>
                  <a:cubicBezTo>
                    <a:pt x="1981" y="2407"/>
                    <a:pt x="2081" y="2407"/>
                    <a:pt x="2181" y="2407"/>
                  </a:cubicBezTo>
                  <a:cubicBezTo>
                    <a:pt x="2307" y="2507"/>
                    <a:pt x="2407" y="2507"/>
                    <a:pt x="2407" y="2507"/>
                  </a:cubicBezTo>
                  <a:lnTo>
                    <a:pt x="2507" y="2507"/>
                  </a:lnTo>
                  <a:lnTo>
                    <a:pt x="2507" y="2407"/>
                  </a:lnTo>
                  <a:lnTo>
                    <a:pt x="2507" y="2307"/>
                  </a:lnTo>
                  <a:cubicBezTo>
                    <a:pt x="2507" y="2206"/>
                    <a:pt x="2607" y="1981"/>
                    <a:pt x="2607" y="1780"/>
                  </a:cubicBezTo>
                  <a:cubicBezTo>
                    <a:pt x="2507" y="1580"/>
                    <a:pt x="2507" y="1354"/>
                    <a:pt x="2407" y="1154"/>
                  </a:cubicBezTo>
                  <a:cubicBezTo>
                    <a:pt x="2307" y="953"/>
                    <a:pt x="2081" y="728"/>
                    <a:pt x="1981" y="527"/>
                  </a:cubicBezTo>
                  <a:cubicBezTo>
                    <a:pt x="1881" y="427"/>
                    <a:pt x="1780" y="427"/>
                    <a:pt x="1680" y="327"/>
                  </a:cubicBezTo>
                  <a:cubicBezTo>
                    <a:pt x="1555" y="201"/>
                    <a:pt x="1455" y="201"/>
                    <a:pt x="1354" y="101"/>
                  </a:cubicBezTo>
                  <a:cubicBezTo>
                    <a:pt x="1154" y="101"/>
                    <a:pt x="928" y="1"/>
                    <a:pt x="7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0"/>
            <p:cNvSpPr/>
            <p:nvPr/>
          </p:nvSpPr>
          <p:spPr>
            <a:xfrm>
              <a:off x="2188100" y="2394775"/>
              <a:ext cx="114700" cy="68075"/>
            </a:xfrm>
            <a:custGeom>
              <a:rect b="b" l="l" r="r" t="t"/>
              <a:pathLst>
                <a:path extrusionOk="0" h="2723" w="4588">
                  <a:moveTo>
                    <a:pt x="4587" y="0"/>
                  </a:moveTo>
                  <a:cubicBezTo>
                    <a:pt x="4346" y="413"/>
                    <a:pt x="3474" y="656"/>
                    <a:pt x="2513" y="656"/>
                  </a:cubicBezTo>
                  <a:cubicBezTo>
                    <a:pt x="1781" y="656"/>
                    <a:pt x="998" y="515"/>
                    <a:pt x="402" y="201"/>
                  </a:cubicBezTo>
                  <a:lnTo>
                    <a:pt x="402" y="201"/>
                  </a:lnTo>
                  <a:cubicBezTo>
                    <a:pt x="527" y="301"/>
                    <a:pt x="527" y="401"/>
                    <a:pt x="628" y="526"/>
                  </a:cubicBezTo>
                  <a:cubicBezTo>
                    <a:pt x="928" y="1028"/>
                    <a:pt x="1" y="2080"/>
                    <a:pt x="402" y="2506"/>
                  </a:cubicBezTo>
                  <a:cubicBezTo>
                    <a:pt x="537" y="2687"/>
                    <a:pt x="1232" y="2723"/>
                    <a:pt x="1874" y="2723"/>
                  </a:cubicBezTo>
                  <a:cubicBezTo>
                    <a:pt x="2303" y="2723"/>
                    <a:pt x="2708" y="2707"/>
                    <a:pt x="2908" y="2707"/>
                  </a:cubicBezTo>
                  <a:cubicBezTo>
                    <a:pt x="3861" y="2707"/>
                    <a:pt x="4287" y="1554"/>
                    <a:pt x="45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0"/>
            <p:cNvSpPr/>
            <p:nvPr/>
          </p:nvSpPr>
          <p:spPr>
            <a:xfrm>
              <a:off x="2352275" y="2392250"/>
              <a:ext cx="109675" cy="65825"/>
            </a:xfrm>
            <a:custGeom>
              <a:rect b="b" l="l" r="r" t="t"/>
              <a:pathLst>
                <a:path extrusionOk="0" h="2633" w="4387">
                  <a:moveTo>
                    <a:pt x="3660" y="1"/>
                  </a:moveTo>
                  <a:cubicBezTo>
                    <a:pt x="3659" y="1"/>
                    <a:pt x="1982" y="646"/>
                    <a:pt x="850" y="646"/>
                  </a:cubicBezTo>
                  <a:cubicBezTo>
                    <a:pt x="486" y="646"/>
                    <a:pt x="178" y="579"/>
                    <a:pt x="0" y="402"/>
                  </a:cubicBezTo>
                  <a:lnTo>
                    <a:pt x="0" y="402"/>
                  </a:lnTo>
                  <a:cubicBezTo>
                    <a:pt x="527" y="1254"/>
                    <a:pt x="627" y="2607"/>
                    <a:pt x="1780" y="2607"/>
                  </a:cubicBezTo>
                  <a:cubicBezTo>
                    <a:pt x="1938" y="2624"/>
                    <a:pt x="2109" y="2632"/>
                    <a:pt x="2286" y="2632"/>
                  </a:cubicBezTo>
                  <a:cubicBezTo>
                    <a:pt x="3176" y="2632"/>
                    <a:pt x="4202" y="2420"/>
                    <a:pt x="4286" y="1981"/>
                  </a:cubicBezTo>
                  <a:cubicBezTo>
                    <a:pt x="4386" y="1655"/>
                    <a:pt x="3559" y="302"/>
                    <a:pt x="36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0"/>
            <p:cNvSpPr/>
            <p:nvPr/>
          </p:nvSpPr>
          <p:spPr>
            <a:xfrm>
              <a:off x="2195625" y="2394775"/>
              <a:ext cx="107175" cy="68075"/>
            </a:xfrm>
            <a:custGeom>
              <a:rect b="b" l="l" r="r" t="t"/>
              <a:pathLst>
                <a:path extrusionOk="0" h="2723" w="4287">
                  <a:moveTo>
                    <a:pt x="4286" y="0"/>
                  </a:moveTo>
                  <a:lnTo>
                    <a:pt x="4286" y="0"/>
                  </a:lnTo>
                  <a:cubicBezTo>
                    <a:pt x="4186" y="100"/>
                    <a:pt x="3986" y="301"/>
                    <a:pt x="3660" y="401"/>
                  </a:cubicBezTo>
                  <a:cubicBezTo>
                    <a:pt x="3359" y="1554"/>
                    <a:pt x="2933" y="2281"/>
                    <a:pt x="2206" y="2281"/>
                  </a:cubicBezTo>
                  <a:cubicBezTo>
                    <a:pt x="1922" y="2281"/>
                    <a:pt x="1271" y="2337"/>
                    <a:pt x="712" y="2337"/>
                  </a:cubicBezTo>
                  <a:cubicBezTo>
                    <a:pt x="432" y="2337"/>
                    <a:pt x="176" y="2323"/>
                    <a:pt x="1" y="2281"/>
                  </a:cubicBezTo>
                  <a:lnTo>
                    <a:pt x="1" y="2281"/>
                  </a:lnTo>
                  <a:cubicBezTo>
                    <a:pt x="1" y="2406"/>
                    <a:pt x="1" y="2506"/>
                    <a:pt x="101" y="2506"/>
                  </a:cubicBezTo>
                  <a:cubicBezTo>
                    <a:pt x="236" y="2687"/>
                    <a:pt x="931" y="2723"/>
                    <a:pt x="1573" y="2723"/>
                  </a:cubicBezTo>
                  <a:cubicBezTo>
                    <a:pt x="2002" y="2723"/>
                    <a:pt x="2407" y="2707"/>
                    <a:pt x="2607" y="2707"/>
                  </a:cubicBezTo>
                  <a:cubicBezTo>
                    <a:pt x="3560" y="2707"/>
                    <a:pt x="3986" y="1554"/>
                    <a:pt x="42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0"/>
            <p:cNvSpPr/>
            <p:nvPr/>
          </p:nvSpPr>
          <p:spPr>
            <a:xfrm>
              <a:off x="2351480" y="2402275"/>
              <a:ext cx="107175" cy="55800"/>
            </a:xfrm>
            <a:custGeom>
              <a:rect b="b" l="l" r="r" t="t"/>
              <a:pathLst>
                <a:path extrusionOk="0" h="2232" w="4287">
                  <a:moveTo>
                    <a:pt x="0" y="1"/>
                  </a:moveTo>
                  <a:lnTo>
                    <a:pt x="0" y="1"/>
                  </a:lnTo>
                  <a:cubicBezTo>
                    <a:pt x="527" y="853"/>
                    <a:pt x="627" y="2206"/>
                    <a:pt x="1780" y="2206"/>
                  </a:cubicBezTo>
                  <a:cubicBezTo>
                    <a:pt x="1938" y="2223"/>
                    <a:pt x="2109" y="2231"/>
                    <a:pt x="2286" y="2231"/>
                  </a:cubicBezTo>
                  <a:cubicBezTo>
                    <a:pt x="3176" y="2231"/>
                    <a:pt x="4202" y="2019"/>
                    <a:pt x="4286" y="1580"/>
                  </a:cubicBezTo>
                  <a:lnTo>
                    <a:pt x="4286" y="1580"/>
                  </a:lnTo>
                  <a:cubicBezTo>
                    <a:pt x="3760" y="1780"/>
                    <a:pt x="2833" y="1780"/>
                    <a:pt x="2206" y="1780"/>
                  </a:cubicBezTo>
                  <a:cubicBezTo>
                    <a:pt x="1354" y="1780"/>
                    <a:pt x="1053" y="953"/>
                    <a:pt x="727" y="226"/>
                  </a:cubicBezTo>
                  <a:cubicBezTo>
                    <a:pt x="426" y="226"/>
                    <a:pt x="226" y="226"/>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50"/>
          <p:cNvGrpSpPr/>
          <p:nvPr/>
        </p:nvGrpSpPr>
        <p:grpSpPr>
          <a:xfrm>
            <a:off x="3063588" y="1547290"/>
            <a:ext cx="1105079" cy="1495597"/>
            <a:chOff x="4569075" y="514625"/>
            <a:chExt cx="1475800" cy="1997325"/>
          </a:xfrm>
        </p:grpSpPr>
        <p:sp>
          <p:nvSpPr>
            <p:cNvPr id="1975" name="Google Shape;1975;p50"/>
            <p:cNvSpPr/>
            <p:nvPr/>
          </p:nvSpPr>
          <p:spPr>
            <a:xfrm>
              <a:off x="4934375" y="2426100"/>
              <a:ext cx="906025" cy="85850"/>
            </a:xfrm>
            <a:custGeom>
              <a:rect b="b" l="l" r="r" t="t"/>
              <a:pathLst>
                <a:path extrusionOk="0" h="3434" w="36241">
                  <a:moveTo>
                    <a:pt x="18171" y="0"/>
                  </a:moveTo>
                  <a:cubicBezTo>
                    <a:pt x="8146" y="0"/>
                    <a:pt x="0" y="727"/>
                    <a:pt x="0" y="1780"/>
                  </a:cubicBezTo>
                  <a:cubicBezTo>
                    <a:pt x="0" y="2707"/>
                    <a:pt x="8146" y="3434"/>
                    <a:pt x="18171" y="3434"/>
                  </a:cubicBezTo>
                  <a:cubicBezTo>
                    <a:pt x="28196" y="3434"/>
                    <a:pt x="36241" y="2707"/>
                    <a:pt x="36241" y="1780"/>
                  </a:cubicBezTo>
                  <a:cubicBezTo>
                    <a:pt x="36241" y="727"/>
                    <a:pt x="28196" y="0"/>
                    <a:pt x="18171"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0"/>
            <p:cNvSpPr/>
            <p:nvPr/>
          </p:nvSpPr>
          <p:spPr>
            <a:xfrm>
              <a:off x="5117350" y="1919200"/>
              <a:ext cx="297625" cy="407425"/>
            </a:xfrm>
            <a:custGeom>
              <a:rect b="b" l="l" r="r" t="t"/>
              <a:pathLst>
                <a:path extrusionOk="0" h="16297" w="11905">
                  <a:moveTo>
                    <a:pt x="100" y="0"/>
                  </a:moveTo>
                  <a:cubicBezTo>
                    <a:pt x="1" y="2701"/>
                    <a:pt x="1518" y="16297"/>
                    <a:pt x="5788" y="16297"/>
                  </a:cubicBezTo>
                  <a:cubicBezTo>
                    <a:pt x="5838" y="16297"/>
                    <a:pt x="5889" y="16295"/>
                    <a:pt x="5939" y="16291"/>
                  </a:cubicBezTo>
                  <a:cubicBezTo>
                    <a:pt x="7719" y="16191"/>
                    <a:pt x="9072" y="14838"/>
                    <a:pt x="9072" y="14838"/>
                  </a:cubicBezTo>
                  <a:cubicBezTo>
                    <a:pt x="9072" y="14838"/>
                    <a:pt x="9173" y="14838"/>
                    <a:pt x="9173" y="14938"/>
                  </a:cubicBezTo>
                  <a:cubicBezTo>
                    <a:pt x="11904" y="10652"/>
                    <a:pt x="11579" y="6066"/>
                    <a:pt x="10551" y="1254"/>
                  </a:cubicBezTo>
                  <a:lnTo>
                    <a:pt x="10551" y="1254"/>
                  </a:lnTo>
                  <a:cubicBezTo>
                    <a:pt x="9876" y="1298"/>
                    <a:pt x="9198" y="1321"/>
                    <a:pt x="8518" y="1321"/>
                  </a:cubicBezTo>
                  <a:cubicBezTo>
                    <a:pt x="5709" y="1321"/>
                    <a:pt x="2864" y="929"/>
                    <a:pt x="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0"/>
            <p:cNvSpPr/>
            <p:nvPr/>
          </p:nvSpPr>
          <p:spPr>
            <a:xfrm>
              <a:off x="5218825" y="1950525"/>
              <a:ext cx="196150" cy="375975"/>
            </a:xfrm>
            <a:custGeom>
              <a:rect b="b" l="l" r="r" t="t"/>
              <a:pathLst>
                <a:path extrusionOk="0" h="15039" w="7846">
                  <a:moveTo>
                    <a:pt x="6492" y="1"/>
                  </a:moveTo>
                  <a:lnTo>
                    <a:pt x="6492" y="1"/>
                  </a:lnTo>
                  <a:cubicBezTo>
                    <a:pt x="5966" y="126"/>
                    <a:pt x="5439" y="126"/>
                    <a:pt x="4913" y="126"/>
                  </a:cubicBezTo>
                  <a:cubicBezTo>
                    <a:pt x="5013" y="126"/>
                    <a:pt x="5239" y="2407"/>
                    <a:pt x="5339" y="2732"/>
                  </a:cubicBezTo>
                  <a:cubicBezTo>
                    <a:pt x="5439" y="3560"/>
                    <a:pt x="5439" y="4512"/>
                    <a:pt x="5439" y="5339"/>
                  </a:cubicBezTo>
                  <a:cubicBezTo>
                    <a:pt x="5439" y="8046"/>
                    <a:pt x="5114" y="11605"/>
                    <a:pt x="2607" y="13284"/>
                  </a:cubicBezTo>
                  <a:cubicBezTo>
                    <a:pt x="1880" y="13685"/>
                    <a:pt x="953" y="14111"/>
                    <a:pt x="101" y="14111"/>
                  </a:cubicBezTo>
                  <a:lnTo>
                    <a:pt x="1" y="14111"/>
                  </a:lnTo>
                  <a:cubicBezTo>
                    <a:pt x="527" y="14738"/>
                    <a:pt x="1154" y="15038"/>
                    <a:pt x="1880" y="15038"/>
                  </a:cubicBezTo>
                  <a:cubicBezTo>
                    <a:pt x="3660" y="14938"/>
                    <a:pt x="5013" y="13585"/>
                    <a:pt x="5013" y="13585"/>
                  </a:cubicBezTo>
                  <a:cubicBezTo>
                    <a:pt x="5013" y="13585"/>
                    <a:pt x="5114" y="13585"/>
                    <a:pt x="5114" y="13685"/>
                  </a:cubicBezTo>
                  <a:cubicBezTo>
                    <a:pt x="7845" y="9399"/>
                    <a:pt x="7520" y="4813"/>
                    <a:pt x="6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0"/>
            <p:cNvSpPr/>
            <p:nvPr/>
          </p:nvSpPr>
          <p:spPr>
            <a:xfrm>
              <a:off x="5487625" y="1561500"/>
              <a:ext cx="365950" cy="128400"/>
            </a:xfrm>
            <a:custGeom>
              <a:rect b="b" l="l" r="r" t="t"/>
              <a:pathLst>
                <a:path extrusionOk="0" h="5136" w="14638">
                  <a:moveTo>
                    <a:pt x="9708" y="1"/>
                  </a:moveTo>
                  <a:cubicBezTo>
                    <a:pt x="5544" y="1"/>
                    <a:pt x="1" y="950"/>
                    <a:pt x="1" y="950"/>
                  </a:cubicBezTo>
                  <a:lnTo>
                    <a:pt x="753" y="5135"/>
                  </a:lnTo>
                  <a:cubicBezTo>
                    <a:pt x="14637" y="3156"/>
                    <a:pt x="14211" y="1577"/>
                    <a:pt x="14211" y="1577"/>
                  </a:cubicBezTo>
                  <a:cubicBezTo>
                    <a:pt x="14375" y="372"/>
                    <a:pt x="12311" y="1"/>
                    <a:pt x="9708" y="1"/>
                  </a:cubicBez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0"/>
            <p:cNvSpPr/>
            <p:nvPr/>
          </p:nvSpPr>
          <p:spPr>
            <a:xfrm>
              <a:off x="5487625" y="1585250"/>
              <a:ext cx="365950" cy="104650"/>
            </a:xfrm>
            <a:custGeom>
              <a:rect b="b" l="l" r="r" t="t"/>
              <a:pathLst>
                <a:path extrusionOk="0" h="4186" w="14638">
                  <a:moveTo>
                    <a:pt x="1" y="0"/>
                  </a:moveTo>
                  <a:lnTo>
                    <a:pt x="753" y="4185"/>
                  </a:lnTo>
                  <a:cubicBezTo>
                    <a:pt x="14637" y="2206"/>
                    <a:pt x="14211" y="627"/>
                    <a:pt x="14211" y="627"/>
                  </a:cubicBezTo>
                  <a:cubicBezTo>
                    <a:pt x="14211" y="426"/>
                    <a:pt x="14211" y="201"/>
                    <a:pt x="14111" y="0"/>
                  </a:cubicBezTo>
                  <a:cubicBezTo>
                    <a:pt x="13484" y="526"/>
                    <a:pt x="11078" y="1779"/>
                    <a:pt x="753" y="3233"/>
                  </a:cubicBezTo>
                  <a:lnTo>
                    <a:pt x="126" y="0"/>
                  </a:ln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0"/>
            <p:cNvSpPr/>
            <p:nvPr/>
          </p:nvSpPr>
          <p:spPr>
            <a:xfrm>
              <a:off x="5469450" y="1548900"/>
              <a:ext cx="141000" cy="141000"/>
            </a:xfrm>
            <a:custGeom>
              <a:rect b="b" l="l" r="r" t="t"/>
              <a:pathLst>
                <a:path extrusionOk="0" h="5640" w="5640">
                  <a:moveTo>
                    <a:pt x="1" y="0"/>
                  </a:moveTo>
                  <a:lnTo>
                    <a:pt x="728" y="5639"/>
                  </a:lnTo>
                  <a:lnTo>
                    <a:pt x="5640" y="5013"/>
                  </a:lnTo>
                  <a:lnTo>
                    <a:pt x="4186" y="30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0"/>
            <p:cNvSpPr/>
            <p:nvPr/>
          </p:nvSpPr>
          <p:spPr>
            <a:xfrm>
              <a:off x="5469450" y="1552875"/>
              <a:ext cx="141000" cy="141000"/>
            </a:xfrm>
            <a:custGeom>
              <a:rect b="b" l="l" r="r" t="t"/>
              <a:pathLst>
                <a:path extrusionOk="0" h="5640" w="5640">
                  <a:moveTo>
                    <a:pt x="1" y="0"/>
                  </a:moveTo>
                  <a:lnTo>
                    <a:pt x="728" y="5639"/>
                  </a:lnTo>
                  <a:lnTo>
                    <a:pt x="5640" y="5013"/>
                  </a:lnTo>
                  <a:lnTo>
                    <a:pt x="5439" y="4161"/>
                  </a:lnTo>
                  <a:lnTo>
                    <a:pt x="2833" y="4286"/>
                  </a:lnTo>
                  <a:lnTo>
                    <a:pt x="953" y="10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0"/>
            <p:cNvSpPr/>
            <p:nvPr/>
          </p:nvSpPr>
          <p:spPr>
            <a:xfrm>
              <a:off x="4923725" y="1585250"/>
              <a:ext cx="290125" cy="274725"/>
            </a:xfrm>
            <a:custGeom>
              <a:rect b="b" l="l" r="r" t="t"/>
              <a:pathLst>
                <a:path extrusionOk="0" h="10989" w="11605">
                  <a:moveTo>
                    <a:pt x="11078" y="0"/>
                  </a:moveTo>
                  <a:cubicBezTo>
                    <a:pt x="11078" y="100"/>
                    <a:pt x="7945" y="2080"/>
                    <a:pt x="7845" y="2206"/>
                  </a:cubicBezTo>
                  <a:cubicBezTo>
                    <a:pt x="6692" y="2932"/>
                    <a:pt x="1379" y="7093"/>
                    <a:pt x="426" y="9198"/>
                  </a:cubicBezTo>
                  <a:cubicBezTo>
                    <a:pt x="0" y="9925"/>
                    <a:pt x="226" y="10852"/>
                    <a:pt x="1153" y="10978"/>
                  </a:cubicBezTo>
                  <a:cubicBezTo>
                    <a:pt x="1192" y="10985"/>
                    <a:pt x="1235" y="10988"/>
                    <a:pt x="1282" y="10988"/>
                  </a:cubicBezTo>
                  <a:cubicBezTo>
                    <a:pt x="2531" y="10988"/>
                    <a:pt x="6761" y="8514"/>
                    <a:pt x="8572" y="6993"/>
                  </a:cubicBezTo>
                  <a:cubicBezTo>
                    <a:pt x="9098" y="6592"/>
                    <a:pt x="9624" y="6165"/>
                    <a:pt x="10151" y="5639"/>
                  </a:cubicBezTo>
                  <a:cubicBezTo>
                    <a:pt x="10351" y="5439"/>
                    <a:pt x="11604" y="4386"/>
                    <a:pt x="11604" y="4185"/>
                  </a:cubicBezTo>
                  <a:lnTo>
                    <a:pt x="11078" y="0"/>
                  </a:ln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0"/>
            <p:cNvSpPr/>
            <p:nvPr/>
          </p:nvSpPr>
          <p:spPr>
            <a:xfrm>
              <a:off x="4929350" y="1585250"/>
              <a:ext cx="284500" cy="274725"/>
            </a:xfrm>
            <a:custGeom>
              <a:rect b="b" l="l" r="r" t="t"/>
              <a:pathLst>
                <a:path extrusionOk="0" h="10989" w="11380">
                  <a:moveTo>
                    <a:pt x="10853" y="0"/>
                  </a:moveTo>
                  <a:cubicBezTo>
                    <a:pt x="10853" y="0"/>
                    <a:pt x="10753" y="100"/>
                    <a:pt x="10552" y="201"/>
                  </a:cubicBezTo>
                  <a:cubicBezTo>
                    <a:pt x="10753" y="1454"/>
                    <a:pt x="10953" y="3233"/>
                    <a:pt x="10953" y="3233"/>
                  </a:cubicBezTo>
                  <a:cubicBezTo>
                    <a:pt x="10953" y="3559"/>
                    <a:pt x="9600" y="4586"/>
                    <a:pt x="9399" y="4812"/>
                  </a:cubicBezTo>
                  <a:cubicBezTo>
                    <a:pt x="8973" y="5213"/>
                    <a:pt x="8447" y="5639"/>
                    <a:pt x="7921" y="6165"/>
                  </a:cubicBezTo>
                  <a:cubicBezTo>
                    <a:pt x="6077" y="7689"/>
                    <a:pt x="1632" y="10128"/>
                    <a:pt x="467" y="10128"/>
                  </a:cubicBezTo>
                  <a:cubicBezTo>
                    <a:pt x="444" y="10128"/>
                    <a:pt x="422" y="10127"/>
                    <a:pt x="402" y="10125"/>
                  </a:cubicBezTo>
                  <a:cubicBezTo>
                    <a:pt x="301" y="10125"/>
                    <a:pt x="101" y="10025"/>
                    <a:pt x="1" y="9925"/>
                  </a:cubicBezTo>
                  <a:lnTo>
                    <a:pt x="1" y="9925"/>
                  </a:lnTo>
                  <a:cubicBezTo>
                    <a:pt x="1" y="10451"/>
                    <a:pt x="301" y="10978"/>
                    <a:pt x="928" y="10978"/>
                  </a:cubicBezTo>
                  <a:cubicBezTo>
                    <a:pt x="967" y="10985"/>
                    <a:pt x="1010" y="10988"/>
                    <a:pt x="1057" y="10988"/>
                  </a:cubicBezTo>
                  <a:cubicBezTo>
                    <a:pt x="2306" y="10988"/>
                    <a:pt x="6536" y="8514"/>
                    <a:pt x="8347" y="6993"/>
                  </a:cubicBezTo>
                  <a:cubicBezTo>
                    <a:pt x="8873" y="6592"/>
                    <a:pt x="9399" y="6165"/>
                    <a:pt x="9926" y="5639"/>
                  </a:cubicBezTo>
                  <a:cubicBezTo>
                    <a:pt x="10126" y="5439"/>
                    <a:pt x="11379" y="4386"/>
                    <a:pt x="11379" y="4185"/>
                  </a:cubicBezTo>
                  <a:lnTo>
                    <a:pt x="10853" y="0"/>
                  </a:ln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0"/>
            <p:cNvSpPr/>
            <p:nvPr/>
          </p:nvSpPr>
          <p:spPr>
            <a:xfrm>
              <a:off x="5099945" y="1568895"/>
              <a:ext cx="114700" cy="209300"/>
            </a:xfrm>
            <a:custGeom>
              <a:rect b="b" l="l" r="r" t="t"/>
              <a:pathLst>
                <a:path extrusionOk="0" h="8372" w="4588">
                  <a:moveTo>
                    <a:pt x="4387" y="1"/>
                  </a:moveTo>
                  <a:lnTo>
                    <a:pt x="1" y="3359"/>
                  </a:lnTo>
                  <a:lnTo>
                    <a:pt x="502" y="8372"/>
                  </a:lnTo>
                  <a:lnTo>
                    <a:pt x="4587" y="5339"/>
                  </a:lnTo>
                  <a:lnTo>
                    <a:pt x="43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0"/>
            <p:cNvSpPr/>
            <p:nvPr/>
          </p:nvSpPr>
          <p:spPr>
            <a:xfrm>
              <a:off x="5109175" y="1572075"/>
              <a:ext cx="104675" cy="209300"/>
            </a:xfrm>
            <a:custGeom>
              <a:rect b="b" l="l" r="r" t="t"/>
              <a:pathLst>
                <a:path extrusionOk="0" h="8372" w="4187">
                  <a:moveTo>
                    <a:pt x="3986" y="1"/>
                  </a:moveTo>
                  <a:lnTo>
                    <a:pt x="2733" y="953"/>
                  </a:lnTo>
                  <a:lnTo>
                    <a:pt x="1354" y="5740"/>
                  </a:lnTo>
                  <a:lnTo>
                    <a:pt x="1" y="6993"/>
                  </a:lnTo>
                  <a:lnTo>
                    <a:pt x="101" y="8372"/>
                  </a:lnTo>
                  <a:lnTo>
                    <a:pt x="4186" y="5339"/>
                  </a:lnTo>
                  <a:lnTo>
                    <a:pt x="39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0"/>
            <p:cNvSpPr/>
            <p:nvPr/>
          </p:nvSpPr>
          <p:spPr>
            <a:xfrm>
              <a:off x="5344150" y="1911675"/>
              <a:ext cx="256275" cy="547850"/>
            </a:xfrm>
            <a:custGeom>
              <a:rect b="b" l="l" r="r" t="t"/>
              <a:pathLst>
                <a:path extrusionOk="0" h="21914" w="10251">
                  <a:moveTo>
                    <a:pt x="226" y="1"/>
                  </a:moveTo>
                  <a:cubicBezTo>
                    <a:pt x="1479" y="4487"/>
                    <a:pt x="1780" y="9600"/>
                    <a:pt x="0" y="15139"/>
                  </a:cubicBezTo>
                  <a:cubicBezTo>
                    <a:pt x="226" y="16191"/>
                    <a:pt x="727" y="18698"/>
                    <a:pt x="1479" y="20352"/>
                  </a:cubicBezTo>
                  <a:cubicBezTo>
                    <a:pt x="1679" y="20778"/>
                    <a:pt x="1880" y="21404"/>
                    <a:pt x="2306" y="21730"/>
                  </a:cubicBezTo>
                  <a:cubicBezTo>
                    <a:pt x="2466" y="21843"/>
                    <a:pt x="3081" y="21914"/>
                    <a:pt x="3758" y="21914"/>
                  </a:cubicBezTo>
                  <a:cubicBezTo>
                    <a:pt x="4881" y="21914"/>
                    <a:pt x="6178" y="21720"/>
                    <a:pt x="5865" y="21204"/>
                  </a:cubicBezTo>
                  <a:cubicBezTo>
                    <a:pt x="5865" y="21204"/>
                    <a:pt x="5439" y="20477"/>
                    <a:pt x="5740" y="19850"/>
                  </a:cubicBezTo>
                  <a:cubicBezTo>
                    <a:pt x="6893" y="17119"/>
                    <a:pt x="10251" y="9199"/>
                    <a:pt x="9725" y="1"/>
                  </a:cubicBezTo>
                  <a:lnTo>
                    <a:pt x="9725" y="1"/>
                  </a:lnTo>
                  <a:cubicBezTo>
                    <a:pt x="8835" y="314"/>
                    <a:pt x="7870" y="421"/>
                    <a:pt x="6864" y="421"/>
                  </a:cubicBezTo>
                  <a:cubicBezTo>
                    <a:pt x="5859" y="421"/>
                    <a:pt x="4812" y="314"/>
                    <a:pt x="3760" y="201"/>
                  </a:cubicBezTo>
                  <a:cubicBezTo>
                    <a:pt x="2507" y="101"/>
                    <a:pt x="1253" y="1"/>
                    <a:pt x="2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0"/>
            <p:cNvSpPr/>
            <p:nvPr/>
          </p:nvSpPr>
          <p:spPr>
            <a:xfrm>
              <a:off x="5119825" y="1911675"/>
              <a:ext cx="467450" cy="13200"/>
            </a:xfrm>
            <a:custGeom>
              <a:rect b="b" l="l" r="r" t="t"/>
              <a:pathLst>
                <a:path extrusionOk="0" h="528" w="18698">
                  <a:moveTo>
                    <a:pt x="1" y="301"/>
                  </a:moveTo>
                  <a:lnTo>
                    <a:pt x="1" y="527"/>
                  </a:lnTo>
                  <a:lnTo>
                    <a:pt x="1" y="301"/>
                  </a:lnTo>
                  <a:cubicBezTo>
                    <a:pt x="302" y="427"/>
                    <a:pt x="627" y="427"/>
                    <a:pt x="928" y="527"/>
                  </a:cubicBezTo>
                  <a:cubicBezTo>
                    <a:pt x="627" y="427"/>
                    <a:pt x="302" y="427"/>
                    <a:pt x="1" y="301"/>
                  </a:cubicBezTo>
                  <a:close/>
                  <a:moveTo>
                    <a:pt x="18698" y="1"/>
                  </a:moveTo>
                  <a:lnTo>
                    <a:pt x="18698" y="1"/>
                  </a:lnTo>
                  <a:lnTo>
                    <a:pt x="18698" y="1"/>
                  </a:lnTo>
                  <a:lnTo>
                    <a:pt x="18698" y="101"/>
                  </a:lnTo>
                  <a:close/>
                </a:path>
              </a:pathLst>
            </a:custGeom>
            <a:solidFill>
              <a:srgbClr val="A68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0"/>
            <p:cNvSpPr/>
            <p:nvPr/>
          </p:nvSpPr>
          <p:spPr>
            <a:xfrm>
              <a:off x="5119825" y="1919200"/>
              <a:ext cx="232500" cy="125350"/>
            </a:xfrm>
            <a:custGeom>
              <a:rect b="b" l="l" r="r" t="t"/>
              <a:pathLst>
                <a:path extrusionOk="0" h="5014" w="9300">
                  <a:moveTo>
                    <a:pt x="1" y="0"/>
                  </a:moveTo>
                  <a:lnTo>
                    <a:pt x="1" y="226"/>
                  </a:lnTo>
                  <a:cubicBezTo>
                    <a:pt x="1" y="953"/>
                    <a:pt x="101" y="2407"/>
                    <a:pt x="302" y="3985"/>
                  </a:cubicBezTo>
                  <a:cubicBezTo>
                    <a:pt x="1880" y="4712"/>
                    <a:pt x="3760" y="5013"/>
                    <a:pt x="5740" y="5013"/>
                  </a:cubicBezTo>
                  <a:cubicBezTo>
                    <a:pt x="6893" y="5013"/>
                    <a:pt x="8146" y="4913"/>
                    <a:pt x="9299" y="4813"/>
                  </a:cubicBezTo>
                  <a:lnTo>
                    <a:pt x="9299" y="3985"/>
                  </a:lnTo>
                  <a:cubicBezTo>
                    <a:pt x="9199" y="3760"/>
                    <a:pt x="8973" y="1479"/>
                    <a:pt x="8873" y="1379"/>
                  </a:cubicBezTo>
                  <a:lnTo>
                    <a:pt x="8572" y="1379"/>
                  </a:lnTo>
                  <a:cubicBezTo>
                    <a:pt x="5941" y="1379"/>
                    <a:pt x="3434" y="1053"/>
                    <a:pt x="928" y="226"/>
                  </a:cubicBezTo>
                  <a:cubicBezTo>
                    <a:pt x="627" y="126"/>
                    <a:pt x="302" y="126"/>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0"/>
            <p:cNvSpPr/>
            <p:nvPr/>
          </p:nvSpPr>
          <p:spPr>
            <a:xfrm>
              <a:off x="5341650" y="1953650"/>
              <a:ext cx="31350" cy="85875"/>
            </a:xfrm>
            <a:custGeom>
              <a:rect b="b" l="l" r="r" t="t"/>
              <a:pathLst>
                <a:path extrusionOk="0" h="3435" w="1254">
                  <a:moveTo>
                    <a:pt x="0" y="1"/>
                  </a:moveTo>
                  <a:cubicBezTo>
                    <a:pt x="100" y="101"/>
                    <a:pt x="326" y="2382"/>
                    <a:pt x="426" y="2607"/>
                  </a:cubicBezTo>
                  <a:lnTo>
                    <a:pt x="426" y="3435"/>
                  </a:lnTo>
                  <a:cubicBezTo>
                    <a:pt x="727" y="3334"/>
                    <a:pt x="952" y="3334"/>
                    <a:pt x="1253" y="3334"/>
                  </a:cubicBezTo>
                  <a:cubicBezTo>
                    <a:pt x="1153" y="2181"/>
                    <a:pt x="952" y="1029"/>
                    <a:pt x="7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0"/>
            <p:cNvSpPr/>
            <p:nvPr/>
          </p:nvSpPr>
          <p:spPr>
            <a:xfrm>
              <a:off x="5359800" y="1911675"/>
              <a:ext cx="227475" cy="125350"/>
            </a:xfrm>
            <a:custGeom>
              <a:rect b="b" l="l" r="r" t="t"/>
              <a:pathLst>
                <a:path extrusionOk="0" h="5014" w="9099">
                  <a:moveTo>
                    <a:pt x="9099" y="1"/>
                  </a:moveTo>
                  <a:cubicBezTo>
                    <a:pt x="6066" y="928"/>
                    <a:pt x="3033" y="1555"/>
                    <a:pt x="1" y="1680"/>
                  </a:cubicBezTo>
                  <a:cubicBezTo>
                    <a:pt x="226" y="2708"/>
                    <a:pt x="427" y="3860"/>
                    <a:pt x="527" y="5013"/>
                  </a:cubicBezTo>
                  <a:cubicBezTo>
                    <a:pt x="3459" y="4487"/>
                    <a:pt x="6592" y="3660"/>
                    <a:pt x="9099" y="2933"/>
                  </a:cubicBezTo>
                  <a:lnTo>
                    <a:pt x="9099" y="101"/>
                  </a:lnTo>
                  <a:lnTo>
                    <a:pt x="90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0"/>
            <p:cNvSpPr/>
            <p:nvPr/>
          </p:nvSpPr>
          <p:spPr>
            <a:xfrm>
              <a:off x="5099150" y="1556425"/>
              <a:ext cx="511300" cy="466425"/>
            </a:xfrm>
            <a:custGeom>
              <a:rect b="b" l="l" r="r" t="t"/>
              <a:pathLst>
                <a:path extrusionOk="0" h="18657" w="20452">
                  <a:moveTo>
                    <a:pt x="4587" y="0"/>
                  </a:moveTo>
                  <a:cubicBezTo>
                    <a:pt x="4587" y="0"/>
                    <a:pt x="402" y="8572"/>
                    <a:pt x="1" y="16918"/>
                  </a:cubicBezTo>
                  <a:cubicBezTo>
                    <a:pt x="1738" y="18183"/>
                    <a:pt x="4062" y="18656"/>
                    <a:pt x="6607" y="18656"/>
                  </a:cubicBezTo>
                  <a:cubicBezTo>
                    <a:pt x="11220" y="18656"/>
                    <a:pt x="16559" y="17101"/>
                    <a:pt x="20452" y="15890"/>
                  </a:cubicBezTo>
                  <a:cubicBezTo>
                    <a:pt x="20251" y="11379"/>
                    <a:pt x="17946" y="4912"/>
                    <a:pt x="15038" y="326"/>
                  </a:cubicBezTo>
                  <a:lnTo>
                    <a:pt x="4587" y="0"/>
                  </a:ln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0"/>
            <p:cNvSpPr/>
            <p:nvPr/>
          </p:nvSpPr>
          <p:spPr>
            <a:xfrm>
              <a:off x="5095274" y="1556437"/>
              <a:ext cx="515186" cy="470436"/>
            </a:xfrm>
            <a:custGeom>
              <a:rect b="b" l="l" r="r" t="t"/>
              <a:pathLst>
                <a:path extrusionOk="0" h="18657" w="20452">
                  <a:moveTo>
                    <a:pt x="4587" y="0"/>
                  </a:moveTo>
                  <a:cubicBezTo>
                    <a:pt x="4587" y="0"/>
                    <a:pt x="402" y="8572"/>
                    <a:pt x="1" y="16918"/>
                  </a:cubicBezTo>
                  <a:cubicBezTo>
                    <a:pt x="1738" y="18183"/>
                    <a:pt x="4062" y="18656"/>
                    <a:pt x="6607" y="18656"/>
                  </a:cubicBezTo>
                  <a:cubicBezTo>
                    <a:pt x="11220" y="18656"/>
                    <a:pt x="16559" y="17101"/>
                    <a:pt x="20452" y="15890"/>
                  </a:cubicBezTo>
                  <a:cubicBezTo>
                    <a:pt x="20452" y="15564"/>
                    <a:pt x="20452" y="15138"/>
                    <a:pt x="20352" y="14737"/>
                  </a:cubicBezTo>
                  <a:cubicBezTo>
                    <a:pt x="17159" y="15608"/>
                    <a:pt x="13598" y="16312"/>
                    <a:pt x="10302" y="16312"/>
                  </a:cubicBezTo>
                  <a:cubicBezTo>
                    <a:pt x="7336" y="16312"/>
                    <a:pt x="4584" y="15742"/>
                    <a:pt x="2507" y="14211"/>
                  </a:cubicBezTo>
                  <a:cubicBezTo>
                    <a:pt x="2808" y="8246"/>
                    <a:pt x="4387" y="3033"/>
                    <a:pt x="56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0"/>
            <p:cNvSpPr/>
            <p:nvPr/>
          </p:nvSpPr>
          <p:spPr>
            <a:xfrm>
              <a:off x="5258300" y="1483725"/>
              <a:ext cx="182350" cy="143525"/>
            </a:xfrm>
            <a:custGeom>
              <a:rect b="b" l="l" r="r" t="t"/>
              <a:pathLst>
                <a:path extrusionOk="0" h="5741" w="7294">
                  <a:moveTo>
                    <a:pt x="3535" y="1"/>
                  </a:moveTo>
                  <a:cubicBezTo>
                    <a:pt x="2081" y="1"/>
                    <a:pt x="1" y="502"/>
                    <a:pt x="1" y="2081"/>
                  </a:cubicBezTo>
                  <a:cubicBezTo>
                    <a:pt x="1" y="3635"/>
                    <a:pt x="2081" y="5740"/>
                    <a:pt x="3535" y="5740"/>
                  </a:cubicBezTo>
                  <a:cubicBezTo>
                    <a:pt x="5013" y="5740"/>
                    <a:pt x="7294" y="3334"/>
                    <a:pt x="7294" y="1755"/>
                  </a:cubicBezTo>
                  <a:cubicBezTo>
                    <a:pt x="7294" y="201"/>
                    <a:pt x="5013" y="1"/>
                    <a:pt x="3535" y="1"/>
                  </a:cubicBezTo>
                  <a:close/>
                </a:path>
              </a:pathLst>
            </a:custGeom>
            <a:solidFill>
              <a:srgbClr val="FFB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0"/>
            <p:cNvSpPr/>
            <p:nvPr/>
          </p:nvSpPr>
          <p:spPr>
            <a:xfrm>
              <a:off x="4822200" y="566250"/>
              <a:ext cx="1028875" cy="1019025"/>
            </a:xfrm>
            <a:custGeom>
              <a:rect b="b" l="l" r="r" t="t"/>
              <a:pathLst>
                <a:path extrusionOk="0" h="40761" w="41155">
                  <a:moveTo>
                    <a:pt x="21769" y="0"/>
                  </a:moveTo>
                  <a:cubicBezTo>
                    <a:pt x="18219" y="0"/>
                    <a:pt x="14676" y="646"/>
                    <a:pt x="11806" y="1812"/>
                  </a:cubicBezTo>
                  <a:cubicBezTo>
                    <a:pt x="1" y="6624"/>
                    <a:pt x="928" y="16650"/>
                    <a:pt x="828" y="27301"/>
                  </a:cubicBezTo>
                  <a:cubicBezTo>
                    <a:pt x="828" y="32715"/>
                    <a:pt x="4287" y="40760"/>
                    <a:pt x="12006" y="40760"/>
                  </a:cubicBezTo>
                  <a:lnTo>
                    <a:pt x="29876" y="40760"/>
                  </a:lnTo>
                  <a:cubicBezTo>
                    <a:pt x="40928" y="40334"/>
                    <a:pt x="40728" y="25923"/>
                    <a:pt x="40728" y="24895"/>
                  </a:cubicBezTo>
                  <a:cubicBezTo>
                    <a:pt x="40728" y="16424"/>
                    <a:pt x="41154" y="7752"/>
                    <a:pt x="33009" y="2740"/>
                  </a:cubicBezTo>
                  <a:cubicBezTo>
                    <a:pt x="29928" y="851"/>
                    <a:pt x="25844" y="0"/>
                    <a:pt x="21769" y="0"/>
                  </a:cubicBez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0"/>
            <p:cNvSpPr/>
            <p:nvPr/>
          </p:nvSpPr>
          <p:spPr>
            <a:xfrm>
              <a:off x="4905550" y="710550"/>
              <a:ext cx="942375" cy="874725"/>
            </a:xfrm>
            <a:custGeom>
              <a:rect b="b" l="l" r="r" t="t"/>
              <a:pathLst>
                <a:path extrusionOk="0" h="34989" w="37695">
                  <a:moveTo>
                    <a:pt x="33309" y="0"/>
                  </a:moveTo>
                  <a:lnTo>
                    <a:pt x="33309" y="0"/>
                  </a:lnTo>
                  <a:cubicBezTo>
                    <a:pt x="36442" y="4913"/>
                    <a:pt x="36141" y="11178"/>
                    <a:pt x="36141" y="17444"/>
                  </a:cubicBezTo>
                  <a:cubicBezTo>
                    <a:pt x="36141" y="18497"/>
                    <a:pt x="36341" y="32908"/>
                    <a:pt x="25289" y="33309"/>
                  </a:cubicBezTo>
                  <a:lnTo>
                    <a:pt x="7419" y="33309"/>
                  </a:lnTo>
                  <a:cubicBezTo>
                    <a:pt x="4186" y="33309"/>
                    <a:pt x="1780" y="31955"/>
                    <a:pt x="0" y="29875"/>
                  </a:cubicBezTo>
                  <a:lnTo>
                    <a:pt x="0" y="29875"/>
                  </a:lnTo>
                  <a:cubicBezTo>
                    <a:pt x="1780" y="32808"/>
                    <a:pt x="4612" y="34988"/>
                    <a:pt x="8672" y="34988"/>
                  </a:cubicBezTo>
                  <a:lnTo>
                    <a:pt x="26542" y="34988"/>
                  </a:lnTo>
                  <a:cubicBezTo>
                    <a:pt x="37594" y="34562"/>
                    <a:pt x="37394" y="20151"/>
                    <a:pt x="37394" y="19123"/>
                  </a:cubicBezTo>
                  <a:cubicBezTo>
                    <a:pt x="37394" y="12131"/>
                    <a:pt x="37695" y="5013"/>
                    <a:pt x="33309" y="0"/>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0"/>
            <p:cNvSpPr/>
            <p:nvPr/>
          </p:nvSpPr>
          <p:spPr>
            <a:xfrm>
              <a:off x="5310300" y="1384100"/>
              <a:ext cx="86500" cy="75850"/>
            </a:xfrm>
            <a:custGeom>
              <a:rect b="b" l="l" r="r" t="t"/>
              <a:pathLst>
                <a:path extrusionOk="0" h="3034" w="3460">
                  <a:moveTo>
                    <a:pt x="3460" y="1"/>
                  </a:moveTo>
                  <a:lnTo>
                    <a:pt x="3460" y="1"/>
                  </a:lnTo>
                  <a:cubicBezTo>
                    <a:pt x="2866" y="176"/>
                    <a:pt x="2284" y="235"/>
                    <a:pt x="1772" y="235"/>
                  </a:cubicBezTo>
                  <a:cubicBezTo>
                    <a:pt x="747" y="235"/>
                    <a:pt x="1" y="1"/>
                    <a:pt x="1" y="1"/>
                  </a:cubicBezTo>
                  <a:lnTo>
                    <a:pt x="1" y="1"/>
                  </a:lnTo>
                  <a:cubicBezTo>
                    <a:pt x="101" y="1680"/>
                    <a:pt x="627" y="3033"/>
                    <a:pt x="1780" y="3033"/>
                  </a:cubicBezTo>
                  <a:cubicBezTo>
                    <a:pt x="3134" y="3033"/>
                    <a:pt x="3460" y="1881"/>
                    <a:pt x="3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0"/>
            <p:cNvSpPr/>
            <p:nvPr/>
          </p:nvSpPr>
          <p:spPr>
            <a:xfrm>
              <a:off x="4934375" y="1334600"/>
              <a:ext cx="138500" cy="49525"/>
            </a:xfrm>
            <a:custGeom>
              <a:rect b="b" l="l" r="r" t="t"/>
              <a:pathLst>
                <a:path extrusionOk="0" h="1981" w="5540">
                  <a:moveTo>
                    <a:pt x="2832" y="1"/>
                  </a:moveTo>
                  <a:cubicBezTo>
                    <a:pt x="1253" y="1"/>
                    <a:pt x="0" y="427"/>
                    <a:pt x="0" y="1054"/>
                  </a:cubicBezTo>
                  <a:cubicBezTo>
                    <a:pt x="0" y="1580"/>
                    <a:pt x="1253" y="1981"/>
                    <a:pt x="2832" y="1981"/>
                  </a:cubicBezTo>
                  <a:cubicBezTo>
                    <a:pt x="4286" y="1981"/>
                    <a:pt x="5539" y="1580"/>
                    <a:pt x="5539" y="1054"/>
                  </a:cubicBezTo>
                  <a:cubicBezTo>
                    <a:pt x="5539" y="427"/>
                    <a:pt x="4286" y="1"/>
                    <a:pt x="2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0"/>
            <p:cNvSpPr/>
            <p:nvPr/>
          </p:nvSpPr>
          <p:spPr>
            <a:xfrm>
              <a:off x="5607925" y="1334600"/>
              <a:ext cx="138500" cy="49525"/>
            </a:xfrm>
            <a:custGeom>
              <a:rect b="b" l="l" r="r" t="t"/>
              <a:pathLst>
                <a:path extrusionOk="0" h="1981" w="5540">
                  <a:moveTo>
                    <a:pt x="2707" y="1"/>
                  </a:moveTo>
                  <a:cubicBezTo>
                    <a:pt x="1254" y="1"/>
                    <a:pt x="1" y="427"/>
                    <a:pt x="1" y="1054"/>
                  </a:cubicBezTo>
                  <a:cubicBezTo>
                    <a:pt x="1" y="1580"/>
                    <a:pt x="1254" y="1981"/>
                    <a:pt x="2707" y="1981"/>
                  </a:cubicBezTo>
                  <a:cubicBezTo>
                    <a:pt x="4286" y="1981"/>
                    <a:pt x="5540" y="1580"/>
                    <a:pt x="5540" y="1054"/>
                  </a:cubicBezTo>
                  <a:cubicBezTo>
                    <a:pt x="5540" y="427"/>
                    <a:pt x="4286" y="1"/>
                    <a:pt x="2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0"/>
            <p:cNvSpPr/>
            <p:nvPr/>
          </p:nvSpPr>
          <p:spPr>
            <a:xfrm>
              <a:off x="5493275" y="1179425"/>
              <a:ext cx="185475" cy="161525"/>
            </a:xfrm>
            <a:custGeom>
              <a:rect b="b" l="l" r="r" t="t"/>
              <a:pathLst>
                <a:path extrusionOk="0" h="6461" w="7419">
                  <a:moveTo>
                    <a:pt x="6754" y="1"/>
                  </a:moveTo>
                  <a:cubicBezTo>
                    <a:pt x="6697" y="1"/>
                    <a:pt x="6633" y="13"/>
                    <a:pt x="6567" y="42"/>
                  </a:cubicBezTo>
                  <a:lnTo>
                    <a:pt x="201" y="3501"/>
                  </a:lnTo>
                  <a:cubicBezTo>
                    <a:pt x="100" y="3601"/>
                    <a:pt x="0" y="3702"/>
                    <a:pt x="100" y="3802"/>
                  </a:cubicBezTo>
                  <a:cubicBezTo>
                    <a:pt x="100" y="3902"/>
                    <a:pt x="100" y="4128"/>
                    <a:pt x="301" y="4128"/>
                  </a:cubicBezTo>
                  <a:cubicBezTo>
                    <a:pt x="301" y="4128"/>
                    <a:pt x="527" y="4228"/>
                    <a:pt x="827" y="4328"/>
                  </a:cubicBezTo>
                  <a:cubicBezTo>
                    <a:pt x="1980" y="4754"/>
                    <a:pt x="4587" y="5581"/>
                    <a:pt x="6993" y="6408"/>
                  </a:cubicBezTo>
                  <a:cubicBezTo>
                    <a:pt x="7053" y="6446"/>
                    <a:pt x="7104" y="6461"/>
                    <a:pt x="7149" y="6461"/>
                  </a:cubicBezTo>
                  <a:cubicBezTo>
                    <a:pt x="7255" y="6461"/>
                    <a:pt x="7331" y="6378"/>
                    <a:pt x="7419" y="6308"/>
                  </a:cubicBezTo>
                  <a:cubicBezTo>
                    <a:pt x="7419" y="6108"/>
                    <a:pt x="7419" y="5907"/>
                    <a:pt x="7193" y="5907"/>
                  </a:cubicBezTo>
                  <a:cubicBezTo>
                    <a:pt x="4833" y="5065"/>
                    <a:pt x="2365" y="4170"/>
                    <a:pt x="1205" y="3748"/>
                  </a:cubicBezTo>
                  <a:lnTo>
                    <a:pt x="1205" y="3748"/>
                  </a:lnTo>
                  <a:lnTo>
                    <a:pt x="6892" y="569"/>
                  </a:lnTo>
                  <a:cubicBezTo>
                    <a:pt x="7093" y="469"/>
                    <a:pt x="7093" y="268"/>
                    <a:pt x="6993" y="143"/>
                  </a:cubicBezTo>
                  <a:cubicBezTo>
                    <a:pt x="6993" y="72"/>
                    <a:pt x="6892" y="1"/>
                    <a:pt x="6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0"/>
            <p:cNvSpPr/>
            <p:nvPr/>
          </p:nvSpPr>
          <p:spPr>
            <a:xfrm>
              <a:off x="5493275" y="1251275"/>
              <a:ext cx="219325" cy="31350"/>
            </a:xfrm>
            <a:custGeom>
              <a:rect b="b" l="l" r="r" t="t"/>
              <a:pathLst>
                <a:path extrusionOk="0" h="1254" w="8773">
                  <a:moveTo>
                    <a:pt x="8446" y="1"/>
                  </a:moveTo>
                  <a:lnTo>
                    <a:pt x="301" y="627"/>
                  </a:lnTo>
                  <a:cubicBezTo>
                    <a:pt x="201" y="627"/>
                    <a:pt x="0" y="828"/>
                    <a:pt x="100" y="928"/>
                  </a:cubicBezTo>
                  <a:cubicBezTo>
                    <a:pt x="100" y="1153"/>
                    <a:pt x="201" y="1254"/>
                    <a:pt x="401" y="1254"/>
                  </a:cubicBezTo>
                  <a:lnTo>
                    <a:pt x="8446" y="627"/>
                  </a:lnTo>
                  <a:cubicBezTo>
                    <a:pt x="8672" y="627"/>
                    <a:pt x="8772" y="527"/>
                    <a:pt x="8772" y="301"/>
                  </a:cubicBezTo>
                  <a:cubicBezTo>
                    <a:pt x="8772" y="101"/>
                    <a:pt x="8547" y="1"/>
                    <a:pt x="8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0"/>
            <p:cNvSpPr/>
            <p:nvPr/>
          </p:nvSpPr>
          <p:spPr>
            <a:xfrm>
              <a:off x="4649900" y="566625"/>
              <a:ext cx="1374325" cy="778650"/>
            </a:xfrm>
            <a:custGeom>
              <a:rect b="b" l="l" r="r" t="t"/>
              <a:pathLst>
                <a:path extrusionOk="0" h="31146" w="54973">
                  <a:moveTo>
                    <a:pt x="26422" y="0"/>
                  </a:moveTo>
                  <a:cubicBezTo>
                    <a:pt x="25890" y="0"/>
                    <a:pt x="25590" y="18"/>
                    <a:pt x="25590" y="18"/>
                  </a:cubicBezTo>
                  <a:cubicBezTo>
                    <a:pt x="1" y="1472"/>
                    <a:pt x="8246" y="31146"/>
                    <a:pt x="8246" y="31146"/>
                  </a:cubicBezTo>
                  <a:cubicBezTo>
                    <a:pt x="13058" y="24780"/>
                    <a:pt x="15239" y="19016"/>
                    <a:pt x="15239" y="19016"/>
                  </a:cubicBezTo>
                  <a:lnTo>
                    <a:pt x="15966" y="23201"/>
                  </a:lnTo>
                  <a:cubicBezTo>
                    <a:pt x="21830" y="20394"/>
                    <a:pt x="25790" y="15783"/>
                    <a:pt x="25790" y="15782"/>
                  </a:cubicBezTo>
                  <a:lnTo>
                    <a:pt x="25790" y="15782"/>
                  </a:lnTo>
                  <a:lnTo>
                    <a:pt x="25490" y="22474"/>
                  </a:lnTo>
                  <a:cubicBezTo>
                    <a:pt x="31955" y="17036"/>
                    <a:pt x="34762" y="13176"/>
                    <a:pt x="34763" y="13176"/>
                  </a:cubicBezTo>
                  <a:lnTo>
                    <a:pt x="34763" y="13176"/>
                  </a:lnTo>
                  <a:cubicBezTo>
                    <a:pt x="34262" y="18615"/>
                    <a:pt x="38648" y="21221"/>
                    <a:pt x="38648" y="21221"/>
                  </a:cubicBezTo>
                  <a:lnTo>
                    <a:pt x="40201" y="16735"/>
                  </a:lnTo>
                  <a:cubicBezTo>
                    <a:pt x="41455" y="24655"/>
                    <a:pt x="46893" y="30419"/>
                    <a:pt x="46893" y="30419"/>
                  </a:cubicBezTo>
                  <a:cubicBezTo>
                    <a:pt x="54972" y="1443"/>
                    <a:pt x="31230" y="0"/>
                    <a:pt x="26422" y="0"/>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0"/>
            <p:cNvSpPr/>
            <p:nvPr/>
          </p:nvSpPr>
          <p:spPr>
            <a:xfrm>
              <a:off x="5023350" y="1179425"/>
              <a:ext cx="185475" cy="161525"/>
            </a:xfrm>
            <a:custGeom>
              <a:rect b="b" l="l" r="r" t="t"/>
              <a:pathLst>
                <a:path extrusionOk="0" h="6461" w="7419">
                  <a:moveTo>
                    <a:pt x="674" y="1"/>
                  </a:moveTo>
                  <a:cubicBezTo>
                    <a:pt x="566" y="1"/>
                    <a:pt x="490" y="72"/>
                    <a:pt x="401" y="143"/>
                  </a:cubicBezTo>
                  <a:cubicBezTo>
                    <a:pt x="301" y="268"/>
                    <a:pt x="401" y="469"/>
                    <a:pt x="526" y="569"/>
                  </a:cubicBezTo>
                  <a:lnTo>
                    <a:pt x="6244" y="3765"/>
                  </a:lnTo>
                  <a:lnTo>
                    <a:pt x="6244" y="3765"/>
                  </a:lnTo>
                  <a:cubicBezTo>
                    <a:pt x="5029" y="4194"/>
                    <a:pt x="2530" y="5076"/>
                    <a:pt x="201" y="5907"/>
                  </a:cubicBezTo>
                  <a:cubicBezTo>
                    <a:pt x="100" y="5907"/>
                    <a:pt x="0" y="6108"/>
                    <a:pt x="0" y="6308"/>
                  </a:cubicBezTo>
                  <a:cubicBezTo>
                    <a:pt x="70" y="6378"/>
                    <a:pt x="190" y="6461"/>
                    <a:pt x="290" y="6461"/>
                  </a:cubicBezTo>
                  <a:cubicBezTo>
                    <a:pt x="332" y="6461"/>
                    <a:pt x="371" y="6446"/>
                    <a:pt x="401" y="6408"/>
                  </a:cubicBezTo>
                  <a:cubicBezTo>
                    <a:pt x="2080" y="5907"/>
                    <a:pt x="3760" y="5281"/>
                    <a:pt x="5013" y="4854"/>
                  </a:cubicBezTo>
                  <a:cubicBezTo>
                    <a:pt x="5639" y="4654"/>
                    <a:pt x="6166" y="4428"/>
                    <a:pt x="6567" y="4328"/>
                  </a:cubicBezTo>
                  <a:cubicBezTo>
                    <a:pt x="6993" y="4228"/>
                    <a:pt x="7193" y="4128"/>
                    <a:pt x="7193" y="4128"/>
                  </a:cubicBezTo>
                  <a:cubicBezTo>
                    <a:pt x="7293" y="4128"/>
                    <a:pt x="7419" y="3902"/>
                    <a:pt x="7419" y="3802"/>
                  </a:cubicBezTo>
                  <a:cubicBezTo>
                    <a:pt x="7419" y="3702"/>
                    <a:pt x="7293" y="3601"/>
                    <a:pt x="7193" y="3501"/>
                  </a:cubicBezTo>
                  <a:lnTo>
                    <a:pt x="827" y="42"/>
                  </a:lnTo>
                  <a:cubicBezTo>
                    <a:pt x="768" y="13"/>
                    <a:pt x="718" y="1"/>
                    <a:pt x="6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0"/>
            <p:cNvSpPr/>
            <p:nvPr/>
          </p:nvSpPr>
          <p:spPr>
            <a:xfrm>
              <a:off x="4989500" y="1251275"/>
              <a:ext cx="219325" cy="31350"/>
            </a:xfrm>
            <a:custGeom>
              <a:rect b="b" l="l" r="r" t="t"/>
              <a:pathLst>
                <a:path extrusionOk="0" h="1254" w="8773">
                  <a:moveTo>
                    <a:pt x="402" y="1"/>
                  </a:moveTo>
                  <a:cubicBezTo>
                    <a:pt x="201" y="1"/>
                    <a:pt x="101" y="101"/>
                    <a:pt x="1" y="301"/>
                  </a:cubicBezTo>
                  <a:cubicBezTo>
                    <a:pt x="1" y="527"/>
                    <a:pt x="201" y="627"/>
                    <a:pt x="301" y="627"/>
                  </a:cubicBezTo>
                  <a:lnTo>
                    <a:pt x="8447" y="1254"/>
                  </a:lnTo>
                  <a:cubicBezTo>
                    <a:pt x="8547" y="1254"/>
                    <a:pt x="8773" y="1153"/>
                    <a:pt x="8773" y="928"/>
                  </a:cubicBezTo>
                  <a:cubicBezTo>
                    <a:pt x="8773" y="828"/>
                    <a:pt x="8647" y="627"/>
                    <a:pt x="8447" y="627"/>
                  </a:cubicBezTo>
                  <a:lnTo>
                    <a:pt x="402" y="1"/>
                  </a:lnTo>
                  <a:close/>
                </a:path>
              </a:pathLst>
            </a:custGeom>
            <a:solidFill>
              <a:srgbClr val="2748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0"/>
            <p:cNvSpPr/>
            <p:nvPr/>
          </p:nvSpPr>
          <p:spPr>
            <a:xfrm>
              <a:off x="5328475" y="1433600"/>
              <a:ext cx="55175" cy="26350"/>
            </a:xfrm>
            <a:custGeom>
              <a:rect b="b" l="l" r="r" t="t"/>
              <a:pathLst>
                <a:path extrusionOk="0" h="1054" w="2207">
                  <a:moveTo>
                    <a:pt x="1154" y="1"/>
                  </a:moveTo>
                  <a:cubicBezTo>
                    <a:pt x="627" y="1"/>
                    <a:pt x="226" y="126"/>
                    <a:pt x="1" y="427"/>
                  </a:cubicBezTo>
                  <a:cubicBezTo>
                    <a:pt x="226" y="853"/>
                    <a:pt x="627" y="1053"/>
                    <a:pt x="1053" y="1053"/>
                  </a:cubicBezTo>
                  <a:cubicBezTo>
                    <a:pt x="1580" y="1053"/>
                    <a:pt x="1981" y="853"/>
                    <a:pt x="2206" y="427"/>
                  </a:cubicBezTo>
                  <a:cubicBezTo>
                    <a:pt x="1981" y="126"/>
                    <a:pt x="1580" y="1"/>
                    <a:pt x="11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0"/>
            <p:cNvSpPr/>
            <p:nvPr/>
          </p:nvSpPr>
          <p:spPr>
            <a:xfrm>
              <a:off x="4569075" y="514625"/>
              <a:ext cx="1475800" cy="820000"/>
            </a:xfrm>
            <a:custGeom>
              <a:rect b="b" l="l" r="r" t="t"/>
              <a:pathLst>
                <a:path extrusionOk="0" h="32800" w="59032">
                  <a:moveTo>
                    <a:pt x="30483" y="0"/>
                  </a:moveTo>
                  <a:cubicBezTo>
                    <a:pt x="29950" y="0"/>
                    <a:pt x="29650" y="18"/>
                    <a:pt x="29650" y="18"/>
                  </a:cubicBezTo>
                  <a:cubicBezTo>
                    <a:pt x="1" y="2424"/>
                    <a:pt x="10126" y="32800"/>
                    <a:pt x="10126" y="32800"/>
                  </a:cubicBezTo>
                  <a:cubicBezTo>
                    <a:pt x="14938" y="26434"/>
                    <a:pt x="18472" y="18489"/>
                    <a:pt x="18472" y="18489"/>
                  </a:cubicBezTo>
                  <a:lnTo>
                    <a:pt x="20051" y="23201"/>
                  </a:lnTo>
                  <a:cubicBezTo>
                    <a:pt x="25890" y="20369"/>
                    <a:pt x="30376" y="15357"/>
                    <a:pt x="30377" y="15356"/>
                  </a:cubicBezTo>
                  <a:lnTo>
                    <a:pt x="30377" y="15356"/>
                  </a:lnTo>
                  <a:lnTo>
                    <a:pt x="29550" y="22474"/>
                  </a:lnTo>
                  <a:cubicBezTo>
                    <a:pt x="36015" y="17036"/>
                    <a:pt x="38848" y="13176"/>
                    <a:pt x="38848" y="13176"/>
                  </a:cubicBezTo>
                  <a:lnTo>
                    <a:pt x="38848" y="13176"/>
                  </a:lnTo>
                  <a:cubicBezTo>
                    <a:pt x="38322" y="18589"/>
                    <a:pt x="42708" y="21221"/>
                    <a:pt x="42708" y="21221"/>
                  </a:cubicBezTo>
                  <a:lnTo>
                    <a:pt x="44261" y="16710"/>
                  </a:lnTo>
                  <a:cubicBezTo>
                    <a:pt x="45515" y="24654"/>
                    <a:pt x="50953" y="30394"/>
                    <a:pt x="50953" y="30394"/>
                  </a:cubicBezTo>
                  <a:cubicBezTo>
                    <a:pt x="59032" y="1443"/>
                    <a:pt x="35294" y="0"/>
                    <a:pt x="304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0"/>
            <p:cNvSpPr/>
            <p:nvPr/>
          </p:nvSpPr>
          <p:spPr>
            <a:xfrm>
              <a:off x="4751400" y="684850"/>
              <a:ext cx="1127850" cy="649775"/>
            </a:xfrm>
            <a:custGeom>
              <a:rect b="b" l="l" r="r" t="t"/>
              <a:pathLst>
                <a:path extrusionOk="0" h="25991" w="45114">
                  <a:moveTo>
                    <a:pt x="33635" y="1"/>
                  </a:moveTo>
                  <a:cubicBezTo>
                    <a:pt x="33635" y="1"/>
                    <a:pt x="30702" y="4061"/>
                    <a:pt x="23936" y="9700"/>
                  </a:cubicBezTo>
                  <a:lnTo>
                    <a:pt x="24663" y="2281"/>
                  </a:lnTo>
                  <a:lnTo>
                    <a:pt x="24663" y="2281"/>
                  </a:lnTo>
                  <a:cubicBezTo>
                    <a:pt x="24662" y="2282"/>
                    <a:pt x="20051" y="7520"/>
                    <a:pt x="13911" y="10527"/>
                  </a:cubicBezTo>
                  <a:lnTo>
                    <a:pt x="12231" y="5640"/>
                  </a:lnTo>
                  <a:cubicBezTo>
                    <a:pt x="12231" y="5640"/>
                    <a:pt x="8472" y="13886"/>
                    <a:pt x="3359" y="20678"/>
                  </a:cubicBezTo>
                  <a:cubicBezTo>
                    <a:pt x="3359" y="20678"/>
                    <a:pt x="1680" y="15665"/>
                    <a:pt x="1580" y="9500"/>
                  </a:cubicBezTo>
                  <a:lnTo>
                    <a:pt x="1580" y="9500"/>
                  </a:lnTo>
                  <a:cubicBezTo>
                    <a:pt x="1" y="17745"/>
                    <a:pt x="2833" y="25991"/>
                    <a:pt x="2833" y="25991"/>
                  </a:cubicBezTo>
                  <a:cubicBezTo>
                    <a:pt x="7645" y="19625"/>
                    <a:pt x="11179" y="11680"/>
                    <a:pt x="11179" y="11680"/>
                  </a:cubicBezTo>
                  <a:lnTo>
                    <a:pt x="12758" y="16392"/>
                  </a:lnTo>
                  <a:cubicBezTo>
                    <a:pt x="18597" y="13560"/>
                    <a:pt x="23083" y="8548"/>
                    <a:pt x="23084" y="8547"/>
                  </a:cubicBezTo>
                  <a:lnTo>
                    <a:pt x="23084" y="8547"/>
                  </a:lnTo>
                  <a:lnTo>
                    <a:pt x="22257" y="15665"/>
                  </a:lnTo>
                  <a:cubicBezTo>
                    <a:pt x="28722" y="10227"/>
                    <a:pt x="31555" y="6367"/>
                    <a:pt x="31555" y="6367"/>
                  </a:cubicBezTo>
                  <a:lnTo>
                    <a:pt x="31555" y="6367"/>
                  </a:lnTo>
                  <a:cubicBezTo>
                    <a:pt x="31029" y="11780"/>
                    <a:pt x="35415" y="14412"/>
                    <a:pt x="35415" y="14412"/>
                  </a:cubicBezTo>
                  <a:lnTo>
                    <a:pt x="36968" y="9901"/>
                  </a:lnTo>
                  <a:cubicBezTo>
                    <a:pt x="38222" y="17845"/>
                    <a:pt x="43660" y="23585"/>
                    <a:pt x="43660" y="23585"/>
                  </a:cubicBezTo>
                  <a:cubicBezTo>
                    <a:pt x="44387" y="20978"/>
                    <a:pt x="44913" y="18673"/>
                    <a:pt x="45114" y="16492"/>
                  </a:cubicBezTo>
                  <a:cubicBezTo>
                    <a:pt x="43359" y="14186"/>
                    <a:pt x="40327" y="9500"/>
                    <a:pt x="39374" y="3635"/>
                  </a:cubicBezTo>
                  <a:lnTo>
                    <a:pt x="37720" y="8447"/>
                  </a:lnTo>
                  <a:cubicBezTo>
                    <a:pt x="37720" y="8447"/>
                    <a:pt x="33109" y="5740"/>
                    <a:pt x="33635"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0"/>
            <p:cNvSpPr/>
            <p:nvPr/>
          </p:nvSpPr>
          <p:spPr>
            <a:xfrm>
              <a:off x="4968200" y="567050"/>
              <a:ext cx="384125" cy="164825"/>
            </a:xfrm>
            <a:custGeom>
              <a:rect b="b" l="l" r="r" t="t"/>
              <a:pathLst>
                <a:path extrusionOk="0" h="6593" w="15365">
                  <a:moveTo>
                    <a:pt x="9825" y="1"/>
                  </a:moveTo>
                  <a:cubicBezTo>
                    <a:pt x="9725" y="1"/>
                    <a:pt x="9625" y="1"/>
                    <a:pt x="9399" y="101"/>
                  </a:cubicBezTo>
                  <a:lnTo>
                    <a:pt x="9098" y="101"/>
                  </a:lnTo>
                  <a:cubicBezTo>
                    <a:pt x="8773" y="201"/>
                    <a:pt x="8472" y="201"/>
                    <a:pt x="8246" y="327"/>
                  </a:cubicBezTo>
                  <a:cubicBezTo>
                    <a:pt x="7745" y="427"/>
                    <a:pt x="7118" y="628"/>
                    <a:pt x="6592" y="728"/>
                  </a:cubicBezTo>
                  <a:cubicBezTo>
                    <a:pt x="6066" y="953"/>
                    <a:pt x="5539" y="1154"/>
                    <a:pt x="5113" y="1455"/>
                  </a:cubicBezTo>
                  <a:cubicBezTo>
                    <a:pt x="4813" y="1580"/>
                    <a:pt x="4612" y="1780"/>
                    <a:pt x="4387" y="1881"/>
                  </a:cubicBezTo>
                  <a:cubicBezTo>
                    <a:pt x="4186" y="1981"/>
                    <a:pt x="3986" y="2081"/>
                    <a:pt x="3760" y="2307"/>
                  </a:cubicBezTo>
                  <a:cubicBezTo>
                    <a:pt x="3359" y="2607"/>
                    <a:pt x="2933" y="2933"/>
                    <a:pt x="2507" y="3234"/>
                  </a:cubicBezTo>
                  <a:lnTo>
                    <a:pt x="1580" y="4186"/>
                  </a:lnTo>
                  <a:cubicBezTo>
                    <a:pt x="1479" y="4387"/>
                    <a:pt x="1354" y="4487"/>
                    <a:pt x="1153" y="4587"/>
                  </a:cubicBezTo>
                  <a:cubicBezTo>
                    <a:pt x="1053" y="4813"/>
                    <a:pt x="953" y="4913"/>
                    <a:pt x="853" y="5114"/>
                  </a:cubicBezTo>
                  <a:cubicBezTo>
                    <a:pt x="627" y="5339"/>
                    <a:pt x="527" y="5640"/>
                    <a:pt x="427" y="5841"/>
                  </a:cubicBezTo>
                  <a:cubicBezTo>
                    <a:pt x="101" y="6267"/>
                    <a:pt x="1" y="6592"/>
                    <a:pt x="1" y="6592"/>
                  </a:cubicBezTo>
                  <a:cubicBezTo>
                    <a:pt x="1" y="6592"/>
                    <a:pt x="326" y="6467"/>
                    <a:pt x="853" y="6367"/>
                  </a:cubicBezTo>
                  <a:cubicBezTo>
                    <a:pt x="1053" y="6267"/>
                    <a:pt x="1354" y="6267"/>
                    <a:pt x="1680" y="6166"/>
                  </a:cubicBezTo>
                  <a:cubicBezTo>
                    <a:pt x="1981" y="6066"/>
                    <a:pt x="2306" y="5966"/>
                    <a:pt x="2732" y="5740"/>
                  </a:cubicBezTo>
                  <a:cubicBezTo>
                    <a:pt x="3033" y="5640"/>
                    <a:pt x="3459" y="5540"/>
                    <a:pt x="3860" y="5339"/>
                  </a:cubicBezTo>
                  <a:cubicBezTo>
                    <a:pt x="4286" y="5214"/>
                    <a:pt x="4712" y="5114"/>
                    <a:pt x="5113" y="4913"/>
                  </a:cubicBezTo>
                  <a:cubicBezTo>
                    <a:pt x="5539" y="4713"/>
                    <a:pt x="5966" y="4587"/>
                    <a:pt x="6492" y="4387"/>
                  </a:cubicBezTo>
                  <a:cubicBezTo>
                    <a:pt x="6893" y="4287"/>
                    <a:pt x="7319" y="4086"/>
                    <a:pt x="7845" y="3861"/>
                  </a:cubicBezTo>
                  <a:cubicBezTo>
                    <a:pt x="8246" y="3760"/>
                    <a:pt x="8672" y="3560"/>
                    <a:pt x="9098" y="3460"/>
                  </a:cubicBezTo>
                  <a:cubicBezTo>
                    <a:pt x="9625" y="3234"/>
                    <a:pt x="10026" y="3034"/>
                    <a:pt x="10452" y="2933"/>
                  </a:cubicBezTo>
                  <a:cubicBezTo>
                    <a:pt x="10652" y="2833"/>
                    <a:pt x="10878" y="2833"/>
                    <a:pt x="11078" y="2708"/>
                  </a:cubicBezTo>
                  <a:cubicBezTo>
                    <a:pt x="11279" y="2607"/>
                    <a:pt x="11504" y="2607"/>
                    <a:pt x="11705" y="2507"/>
                  </a:cubicBezTo>
                  <a:cubicBezTo>
                    <a:pt x="12131" y="2307"/>
                    <a:pt x="12432" y="2206"/>
                    <a:pt x="12858" y="2081"/>
                  </a:cubicBezTo>
                  <a:cubicBezTo>
                    <a:pt x="13585" y="1881"/>
                    <a:pt x="14211" y="1680"/>
                    <a:pt x="14637" y="1455"/>
                  </a:cubicBezTo>
                  <a:cubicBezTo>
                    <a:pt x="14838" y="1455"/>
                    <a:pt x="15038" y="1354"/>
                    <a:pt x="15139" y="1354"/>
                  </a:cubicBezTo>
                  <a:lnTo>
                    <a:pt x="15364" y="1254"/>
                  </a:lnTo>
                  <a:cubicBezTo>
                    <a:pt x="15364" y="1254"/>
                    <a:pt x="15139" y="1054"/>
                    <a:pt x="14737" y="828"/>
                  </a:cubicBezTo>
                  <a:cubicBezTo>
                    <a:pt x="14512" y="728"/>
                    <a:pt x="14211" y="628"/>
                    <a:pt x="13885" y="427"/>
                  </a:cubicBezTo>
                  <a:cubicBezTo>
                    <a:pt x="13585" y="327"/>
                    <a:pt x="13159" y="201"/>
                    <a:pt x="12758" y="201"/>
                  </a:cubicBezTo>
                  <a:cubicBezTo>
                    <a:pt x="12331" y="101"/>
                    <a:pt x="11905" y="1"/>
                    <a:pt x="113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0"/>
            <p:cNvSpPr/>
            <p:nvPr/>
          </p:nvSpPr>
          <p:spPr>
            <a:xfrm>
              <a:off x="5511450" y="575200"/>
              <a:ext cx="62675" cy="62700"/>
            </a:xfrm>
            <a:custGeom>
              <a:rect b="b" l="l" r="r" t="t"/>
              <a:pathLst>
                <a:path extrusionOk="0" h="2508" w="2507">
                  <a:moveTo>
                    <a:pt x="1353" y="1"/>
                  </a:moveTo>
                  <a:cubicBezTo>
                    <a:pt x="1253" y="1"/>
                    <a:pt x="1153" y="1"/>
                    <a:pt x="1053" y="101"/>
                  </a:cubicBezTo>
                  <a:cubicBezTo>
                    <a:pt x="927" y="101"/>
                    <a:pt x="727" y="201"/>
                    <a:pt x="526" y="302"/>
                  </a:cubicBezTo>
                  <a:cubicBezTo>
                    <a:pt x="426" y="402"/>
                    <a:pt x="201" y="627"/>
                    <a:pt x="100" y="728"/>
                  </a:cubicBezTo>
                  <a:lnTo>
                    <a:pt x="0" y="828"/>
                  </a:lnTo>
                  <a:lnTo>
                    <a:pt x="0" y="928"/>
                  </a:lnTo>
                  <a:lnTo>
                    <a:pt x="0" y="1028"/>
                  </a:lnTo>
                  <a:lnTo>
                    <a:pt x="0" y="1129"/>
                  </a:lnTo>
                  <a:cubicBezTo>
                    <a:pt x="0" y="1354"/>
                    <a:pt x="100" y="1555"/>
                    <a:pt x="201" y="1755"/>
                  </a:cubicBezTo>
                  <a:cubicBezTo>
                    <a:pt x="201" y="1880"/>
                    <a:pt x="301" y="2081"/>
                    <a:pt x="526" y="2181"/>
                  </a:cubicBezTo>
                  <a:cubicBezTo>
                    <a:pt x="627" y="2382"/>
                    <a:pt x="727" y="2382"/>
                    <a:pt x="927" y="2507"/>
                  </a:cubicBezTo>
                  <a:lnTo>
                    <a:pt x="1153" y="2507"/>
                  </a:lnTo>
                  <a:cubicBezTo>
                    <a:pt x="1353" y="2507"/>
                    <a:pt x="1679" y="2382"/>
                    <a:pt x="1880" y="2181"/>
                  </a:cubicBezTo>
                  <a:cubicBezTo>
                    <a:pt x="2080" y="2081"/>
                    <a:pt x="2180" y="1981"/>
                    <a:pt x="2306" y="1880"/>
                  </a:cubicBezTo>
                  <a:cubicBezTo>
                    <a:pt x="2406" y="1755"/>
                    <a:pt x="2406" y="1655"/>
                    <a:pt x="2506" y="1655"/>
                  </a:cubicBezTo>
                  <a:lnTo>
                    <a:pt x="2506" y="1555"/>
                  </a:lnTo>
                  <a:lnTo>
                    <a:pt x="2506" y="1354"/>
                  </a:lnTo>
                  <a:cubicBezTo>
                    <a:pt x="2406" y="1129"/>
                    <a:pt x="2406" y="1028"/>
                    <a:pt x="2306" y="828"/>
                  </a:cubicBezTo>
                  <a:cubicBezTo>
                    <a:pt x="2180" y="402"/>
                    <a:pt x="1880" y="101"/>
                    <a:pt x="1554" y="101"/>
                  </a:cubicBezTo>
                  <a:cubicBezTo>
                    <a:pt x="1454" y="1"/>
                    <a:pt x="1454" y="1"/>
                    <a:pt x="1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50"/>
          <p:cNvGrpSpPr/>
          <p:nvPr/>
        </p:nvGrpSpPr>
        <p:grpSpPr>
          <a:xfrm>
            <a:off x="4950417" y="1566965"/>
            <a:ext cx="997008" cy="1475922"/>
            <a:chOff x="1705025" y="2943175"/>
            <a:chExt cx="1331475" cy="1971050"/>
          </a:xfrm>
        </p:grpSpPr>
        <p:sp>
          <p:nvSpPr>
            <p:cNvPr id="2010" name="Google Shape;2010;p50"/>
            <p:cNvSpPr/>
            <p:nvPr/>
          </p:nvSpPr>
          <p:spPr>
            <a:xfrm>
              <a:off x="2488250" y="4003850"/>
              <a:ext cx="367800" cy="132175"/>
            </a:xfrm>
            <a:custGeom>
              <a:rect b="b" l="l" r="r" t="t"/>
              <a:pathLst>
                <a:path extrusionOk="0" h="5287" w="14712">
                  <a:moveTo>
                    <a:pt x="10268" y="1"/>
                  </a:moveTo>
                  <a:cubicBezTo>
                    <a:pt x="6035" y="1"/>
                    <a:pt x="0" y="1201"/>
                    <a:pt x="0" y="1201"/>
                  </a:cubicBezTo>
                  <a:lnTo>
                    <a:pt x="827" y="5287"/>
                  </a:lnTo>
                  <a:cubicBezTo>
                    <a:pt x="14712" y="3081"/>
                    <a:pt x="14311" y="1527"/>
                    <a:pt x="14311" y="1527"/>
                  </a:cubicBezTo>
                  <a:cubicBezTo>
                    <a:pt x="14418" y="372"/>
                    <a:pt x="12622" y="1"/>
                    <a:pt x="10268" y="1"/>
                  </a:cubicBez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0"/>
            <p:cNvSpPr/>
            <p:nvPr/>
          </p:nvSpPr>
          <p:spPr>
            <a:xfrm>
              <a:off x="2488250" y="4026350"/>
              <a:ext cx="367800" cy="109675"/>
            </a:xfrm>
            <a:custGeom>
              <a:rect b="b" l="l" r="r" t="t"/>
              <a:pathLst>
                <a:path extrusionOk="0" h="4387" w="14712">
                  <a:moveTo>
                    <a:pt x="14211" y="1"/>
                  </a:moveTo>
                  <a:cubicBezTo>
                    <a:pt x="13684" y="527"/>
                    <a:pt x="11379" y="1880"/>
                    <a:pt x="827" y="3560"/>
                  </a:cubicBezTo>
                  <a:lnTo>
                    <a:pt x="201" y="201"/>
                  </a:lnTo>
                  <a:cubicBezTo>
                    <a:pt x="100" y="201"/>
                    <a:pt x="0" y="301"/>
                    <a:pt x="0" y="301"/>
                  </a:cubicBezTo>
                  <a:lnTo>
                    <a:pt x="827" y="4387"/>
                  </a:lnTo>
                  <a:cubicBezTo>
                    <a:pt x="14712" y="2181"/>
                    <a:pt x="14311" y="627"/>
                    <a:pt x="14311" y="627"/>
                  </a:cubicBezTo>
                  <a:cubicBezTo>
                    <a:pt x="14311" y="301"/>
                    <a:pt x="14311" y="201"/>
                    <a:pt x="14211" y="1"/>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0"/>
            <p:cNvSpPr/>
            <p:nvPr/>
          </p:nvSpPr>
          <p:spPr>
            <a:xfrm>
              <a:off x="2467550" y="4002550"/>
              <a:ext cx="297650" cy="159800"/>
            </a:xfrm>
            <a:custGeom>
              <a:rect b="b" l="l" r="r" t="t"/>
              <a:pathLst>
                <a:path extrusionOk="0" h="6392" w="11906">
                  <a:moveTo>
                    <a:pt x="11154" y="0"/>
                  </a:moveTo>
                  <a:lnTo>
                    <a:pt x="628" y="527"/>
                  </a:lnTo>
                  <a:lnTo>
                    <a:pt x="1" y="6391"/>
                  </a:lnTo>
                  <a:cubicBezTo>
                    <a:pt x="2908" y="5539"/>
                    <a:pt x="11906" y="3258"/>
                    <a:pt x="11906" y="3258"/>
                  </a:cubicBezTo>
                  <a:lnTo>
                    <a:pt x="111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0"/>
            <p:cNvSpPr/>
            <p:nvPr/>
          </p:nvSpPr>
          <p:spPr>
            <a:xfrm>
              <a:off x="2467550" y="4019790"/>
              <a:ext cx="297650" cy="144150"/>
            </a:xfrm>
            <a:custGeom>
              <a:rect b="b" l="l" r="r" t="t"/>
              <a:pathLst>
                <a:path extrusionOk="0" h="5766" w="11906">
                  <a:moveTo>
                    <a:pt x="628" y="1"/>
                  </a:moveTo>
                  <a:lnTo>
                    <a:pt x="1" y="5765"/>
                  </a:lnTo>
                  <a:cubicBezTo>
                    <a:pt x="2908" y="5013"/>
                    <a:pt x="11906" y="2632"/>
                    <a:pt x="11906" y="2632"/>
                  </a:cubicBezTo>
                  <a:lnTo>
                    <a:pt x="11906" y="2632"/>
                  </a:lnTo>
                  <a:cubicBezTo>
                    <a:pt x="11905" y="2632"/>
                    <a:pt x="5841" y="2933"/>
                    <a:pt x="4061" y="3359"/>
                  </a:cubicBezTo>
                  <a:lnTo>
                    <a:pt x="21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0"/>
            <p:cNvSpPr/>
            <p:nvPr/>
          </p:nvSpPr>
          <p:spPr>
            <a:xfrm>
              <a:off x="1822200" y="4025500"/>
              <a:ext cx="381600" cy="202675"/>
            </a:xfrm>
            <a:custGeom>
              <a:rect b="b" l="l" r="r" t="t"/>
              <a:pathLst>
                <a:path extrusionOk="0" h="8107" w="15264">
                  <a:moveTo>
                    <a:pt x="15143" y="1"/>
                  </a:moveTo>
                  <a:cubicBezTo>
                    <a:pt x="14115" y="1"/>
                    <a:pt x="6816" y="1843"/>
                    <a:pt x="4186" y="2215"/>
                  </a:cubicBezTo>
                  <a:cubicBezTo>
                    <a:pt x="4012" y="2246"/>
                    <a:pt x="3827" y="2259"/>
                    <a:pt x="3635" y="2259"/>
                  </a:cubicBezTo>
                  <a:cubicBezTo>
                    <a:pt x="2682" y="2259"/>
                    <a:pt x="1556" y="1941"/>
                    <a:pt x="864" y="1941"/>
                  </a:cubicBezTo>
                  <a:cubicBezTo>
                    <a:pt x="686" y="1941"/>
                    <a:pt x="537" y="1962"/>
                    <a:pt x="426" y="2015"/>
                  </a:cubicBezTo>
                  <a:cubicBezTo>
                    <a:pt x="0" y="2340"/>
                    <a:pt x="226" y="3268"/>
                    <a:pt x="2005" y="4721"/>
                  </a:cubicBezTo>
                  <a:cubicBezTo>
                    <a:pt x="1780" y="6300"/>
                    <a:pt x="1880" y="7754"/>
                    <a:pt x="2206" y="7980"/>
                  </a:cubicBezTo>
                  <a:cubicBezTo>
                    <a:pt x="2322" y="8068"/>
                    <a:pt x="2443" y="8106"/>
                    <a:pt x="2571" y="8106"/>
                  </a:cubicBezTo>
                  <a:cubicBezTo>
                    <a:pt x="3356" y="8106"/>
                    <a:pt x="4424" y="6666"/>
                    <a:pt x="6492" y="6300"/>
                  </a:cubicBezTo>
                  <a:cubicBezTo>
                    <a:pt x="7118" y="6100"/>
                    <a:pt x="13158" y="5147"/>
                    <a:pt x="13284" y="4947"/>
                  </a:cubicBezTo>
                  <a:cubicBezTo>
                    <a:pt x="13284" y="4947"/>
                    <a:pt x="15163" y="135"/>
                    <a:pt x="15264" y="35"/>
                  </a:cubicBezTo>
                  <a:cubicBezTo>
                    <a:pt x="15264" y="11"/>
                    <a:pt x="15222" y="1"/>
                    <a:pt x="15143" y="1"/>
                  </a:cubicBez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0"/>
            <p:cNvSpPr/>
            <p:nvPr/>
          </p:nvSpPr>
          <p:spPr>
            <a:xfrm>
              <a:off x="1869200" y="4026350"/>
              <a:ext cx="334600" cy="201825"/>
            </a:xfrm>
            <a:custGeom>
              <a:rect b="b" l="l" r="r" t="t"/>
              <a:pathLst>
                <a:path extrusionOk="0" h="8073" w="13384">
                  <a:moveTo>
                    <a:pt x="12957" y="1"/>
                  </a:moveTo>
                  <a:cubicBezTo>
                    <a:pt x="12431" y="1354"/>
                    <a:pt x="11404" y="4061"/>
                    <a:pt x="11404" y="4061"/>
                  </a:cubicBezTo>
                  <a:cubicBezTo>
                    <a:pt x="11278" y="4286"/>
                    <a:pt x="5238" y="5214"/>
                    <a:pt x="4612" y="5439"/>
                  </a:cubicBezTo>
                  <a:cubicBezTo>
                    <a:pt x="2544" y="5784"/>
                    <a:pt x="1476" y="7220"/>
                    <a:pt x="692" y="7220"/>
                  </a:cubicBezTo>
                  <a:cubicBezTo>
                    <a:pt x="563" y="7220"/>
                    <a:pt x="442" y="7182"/>
                    <a:pt x="326" y="7093"/>
                  </a:cubicBezTo>
                  <a:cubicBezTo>
                    <a:pt x="125" y="6993"/>
                    <a:pt x="0" y="6567"/>
                    <a:pt x="0" y="5941"/>
                  </a:cubicBezTo>
                  <a:lnTo>
                    <a:pt x="0" y="5941"/>
                  </a:lnTo>
                  <a:cubicBezTo>
                    <a:pt x="0" y="6993"/>
                    <a:pt x="125" y="7820"/>
                    <a:pt x="326" y="7946"/>
                  </a:cubicBezTo>
                  <a:cubicBezTo>
                    <a:pt x="442" y="8034"/>
                    <a:pt x="563" y="8072"/>
                    <a:pt x="691" y="8072"/>
                  </a:cubicBezTo>
                  <a:cubicBezTo>
                    <a:pt x="1476" y="8072"/>
                    <a:pt x="2544" y="6632"/>
                    <a:pt x="4612" y="6266"/>
                  </a:cubicBezTo>
                  <a:cubicBezTo>
                    <a:pt x="5238" y="6066"/>
                    <a:pt x="11278" y="5113"/>
                    <a:pt x="11404" y="4913"/>
                  </a:cubicBezTo>
                  <a:cubicBezTo>
                    <a:pt x="11404" y="4913"/>
                    <a:pt x="13283" y="101"/>
                    <a:pt x="13384" y="1"/>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0"/>
            <p:cNvSpPr/>
            <p:nvPr/>
          </p:nvSpPr>
          <p:spPr>
            <a:xfrm>
              <a:off x="1822200" y="4078350"/>
              <a:ext cx="50150" cy="62700"/>
            </a:xfrm>
            <a:custGeom>
              <a:rect b="b" l="l" r="r" t="t"/>
              <a:pathLst>
                <a:path extrusionOk="0" h="2508" w="2006">
                  <a:moveTo>
                    <a:pt x="426" y="1"/>
                  </a:moveTo>
                  <a:cubicBezTo>
                    <a:pt x="0" y="327"/>
                    <a:pt x="326" y="1154"/>
                    <a:pt x="1880" y="2507"/>
                  </a:cubicBezTo>
                  <a:cubicBezTo>
                    <a:pt x="1880" y="2307"/>
                    <a:pt x="2005" y="1981"/>
                    <a:pt x="2005" y="1780"/>
                  </a:cubicBezTo>
                  <a:cubicBezTo>
                    <a:pt x="1053" y="1053"/>
                    <a:pt x="627" y="427"/>
                    <a:pt x="426" y="1"/>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0"/>
            <p:cNvSpPr/>
            <p:nvPr/>
          </p:nvSpPr>
          <p:spPr>
            <a:xfrm>
              <a:off x="1934975" y="4015700"/>
              <a:ext cx="284500" cy="172325"/>
            </a:xfrm>
            <a:custGeom>
              <a:rect b="b" l="l" r="r" t="t"/>
              <a:pathLst>
                <a:path extrusionOk="0" h="6893" w="11380">
                  <a:moveTo>
                    <a:pt x="11379" y="1"/>
                  </a:moveTo>
                  <a:lnTo>
                    <a:pt x="1" y="2507"/>
                  </a:lnTo>
                  <a:lnTo>
                    <a:pt x="1128" y="6893"/>
                  </a:lnTo>
                  <a:cubicBezTo>
                    <a:pt x="1128" y="6893"/>
                    <a:pt x="7519" y="5865"/>
                    <a:pt x="9399" y="5239"/>
                  </a:cubicBezTo>
                  <a:lnTo>
                    <a:pt x="113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0"/>
            <p:cNvSpPr/>
            <p:nvPr/>
          </p:nvSpPr>
          <p:spPr>
            <a:xfrm>
              <a:off x="1963175" y="4017290"/>
              <a:ext cx="256300" cy="172325"/>
            </a:xfrm>
            <a:custGeom>
              <a:rect b="b" l="l" r="r" t="t"/>
              <a:pathLst>
                <a:path extrusionOk="0" h="6893" w="10252">
                  <a:moveTo>
                    <a:pt x="10251" y="1"/>
                  </a:moveTo>
                  <a:lnTo>
                    <a:pt x="8046" y="427"/>
                  </a:lnTo>
                  <a:lnTo>
                    <a:pt x="5138" y="4712"/>
                  </a:lnTo>
                  <a:cubicBezTo>
                    <a:pt x="3760" y="5239"/>
                    <a:pt x="0" y="6893"/>
                    <a:pt x="0" y="6893"/>
                  </a:cubicBezTo>
                  <a:cubicBezTo>
                    <a:pt x="0" y="6893"/>
                    <a:pt x="6391" y="5865"/>
                    <a:pt x="8271" y="5239"/>
                  </a:cubicBezTo>
                  <a:lnTo>
                    <a:pt x="102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0"/>
            <p:cNvSpPr/>
            <p:nvPr/>
          </p:nvSpPr>
          <p:spPr>
            <a:xfrm>
              <a:off x="1916175" y="4827725"/>
              <a:ext cx="906050" cy="86500"/>
            </a:xfrm>
            <a:custGeom>
              <a:rect b="b" l="l" r="r" t="t"/>
              <a:pathLst>
                <a:path extrusionOk="0" h="3460" w="36242">
                  <a:moveTo>
                    <a:pt x="18171" y="1"/>
                  </a:moveTo>
                  <a:cubicBezTo>
                    <a:pt x="8146" y="1"/>
                    <a:pt x="1" y="728"/>
                    <a:pt x="1" y="1780"/>
                  </a:cubicBezTo>
                  <a:cubicBezTo>
                    <a:pt x="1" y="2708"/>
                    <a:pt x="8146" y="3460"/>
                    <a:pt x="18171" y="3460"/>
                  </a:cubicBezTo>
                  <a:cubicBezTo>
                    <a:pt x="28196" y="3460"/>
                    <a:pt x="36242" y="2708"/>
                    <a:pt x="36242" y="1780"/>
                  </a:cubicBezTo>
                  <a:cubicBezTo>
                    <a:pt x="36242" y="728"/>
                    <a:pt x="28196" y="1"/>
                    <a:pt x="18171"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0"/>
            <p:cNvSpPr/>
            <p:nvPr/>
          </p:nvSpPr>
          <p:spPr>
            <a:xfrm>
              <a:off x="1887975" y="4415450"/>
              <a:ext cx="879750" cy="458025"/>
            </a:xfrm>
            <a:custGeom>
              <a:rect b="b" l="l" r="r" t="t"/>
              <a:pathLst>
                <a:path extrusionOk="0" h="18321" w="35190">
                  <a:moveTo>
                    <a:pt x="26091" y="1"/>
                  </a:moveTo>
                  <a:lnTo>
                    <a:pt x="10026" y="2607"/>
                  </a:lnTo>
                  <a:cubicBezTo>
                    <a:pt x="10026" y="2607"/>
                    <a:pt x="4888" y="8773"/>
                    <a:pt x="2382" y="14612"/>
                  </a:cubicBezTo>
                  <a:cubicBezTo>
                    <a:pt x="2382" y="14612"/>
                    <a:pt x="502" y="14813"/>
                    <a:pt x="201" y="15565"/>
                  </a:cubicBezTo>
                  <a:cubicBezTo>
                    <a:pt x="1" y="16191"/>
                    <a:pt x="1354" y="17545"/>
                    <a:pt x="1655" y="17845"/>
                  </a:cubicBezTo>
                  <a:cubicBezTo>
                    <a:pt x="1975" y="18165"/>
                    <a:pt x="2246" y="18320"/>
                    <a:pt x="2549" y="18320"/>
                  </a:cubicBezTo>
                  <a:cubicBezTo>
                    <a:pt x="3247" y="18320"/>
                    <a:pt x="4117" y="17502"/>
                    <a:pt x="6141" y="15966"/>
                  </a:cubicBezTo>
                  <a:cubicBezTo>
                    <a:pt x="6141" y="15966"/>
                    <a:pt x="14086" y="10327"/>
                    <a:pt x="15966" y="9073"/>
                  </a:cubicBezTo>
                  <a:cubicBezTo>
                    <a:pt x="15966" y="9073"/>
                    <a:pt x="20252" y="9073"/>
                    <a:pt x="22858" y="8246"/>
                  </a:cubicBezTo>
                  <a:cubicBezTo>
                    <a:pt x="22858" y="8246"/>
                    <a:pt x="26517" y="8547"/>
                    <a:pt x="26718" y="10327"/>
                  </a:cubicBezTo>
                  <a:cubicBezTo>
                    <a:pt x="26718" y="10327"/>
                    <a:pt x="27244" y="13459"/>
                    <a:pt x="27344" y="15665"/>
                  </a:cubicBezTo>
                  <a:cubicBezTo>
                    <a:pt x="27344" y="17219"/>
                    <a:pt x="27971" y="17645"/>
                    <a:pt x="29650" y="17645"/>
                  </a:cubicBezTo>
                  <a:cubicBezTo>
                    <a:pt x="29650" y="17645"/>
                    <a:pt x="31204" y="17645"/>
                    <a:pt x="31630" y="16918"/>
                  </a:cubicBezTo>
                  <a:cubicBezTo>
                    <a:pt x="31831" y="16492"/>
                    <a:pt x="30703" y="15765"/>
                    <a:pt x="30903" y="15439"/>
                  </a:cubicBezTo>
                  <a:cubicBezTo>
                    <a:pt x="31730" y="14186"/>
                    <a:pt x="33084" y="12006"/>
                    <a:pt x="33836" y="10327"/>
                  </a:cubicBezTo>
                  <a:cubicBezTo>
                    <a:pt x="33836" y="10327"/>
                    <a:pt x="35189" y="8146"/>
                    <a:pt x="32683" y="5640"/>
                  </a:cubicBezTo>
                  <a:cubicBezTo>
                    <a:pt x="32683" y="5640"/>
                    <a:pt x="30703" y="2908"/>
                    <a:pt x="260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0"/>
            <p:cNvSpPr/>
            <p:nvPr/>
          </p:nvSpPr>
          <p:spPr>
            <a:xfrm>
              <a:off x="1887975" y="4590275"/>
              <a:ext cx="793275" cy="283200"/>
            </a:xfrm>
            <a:custGeom>
              <a:rect b="b" l="l" r="r" t="t"/>
              <a:pathLst>
                <a:path extrusionOk="0" h="11328" w="31731">
                  <a:moveTo>
                    <a:pt x="23284" y="0"/>
                  </a:moveTo>
                  <a:cubicBezTo>
                    <a:pt x="20678" y="827"/>
                    <a:pt x="16392" y="827"/>
                    <a:pt x="16392" y="827"/>
                  </a:cubicBezTo>
                  <a:cubicBezTo>
                    <a:pt x="14512" y="2080"/>
                    <a:pt x="6567" y="7719"/>
                    <a:pt x="6567" y="7719"/>
                  </a:cubicBezTo>
                  <a:cubicBezTo>
                    <a:pt x="4525" y="9256"/>
                    <a:pt x="3662" y="10074"/>
                    <a:pt x="2971" y="10074"/>
                  </a:cubicBezTo>
                  <a:cubicBezTo>
                    <a:pt x="2669" y="10074"/>
                    <a:pt x="2401" y="9919"/>
                    <a:pt x="2081" y="9599"/>
                  </a:cubicBezTo>
                  <a:cubicBezTo>
                    <a:pt x="1881" y="9399"/>
                    <a:pt x="1129" y="8672"/>
                    <a:pt x="828" y="8045"/>
                  </a:cubicBezTo>
                  <a:cubicBezTo>
                    <a:pt x="502" y="8146"/>
                    <a:pt x="302" y="8346"/>
                    <a:pt x="201" y="8572"/>
                  </a:cubicBezTo>
                  <a:cubicBezTo>
                    <a:pt x="1" y="9198"/>
                    <a:pt x="1354" y="10552"/>
                    <a:pt x="1655" y="10852"/>
                  </a:cubicBezTo>
                  <a:cubicBezTo>
                    <a:pt x="1975" y="11172"/>
                    <a:pt x="2246" y="11327"/>
                    <a:pt x="2549" y="11327"/>
                  </a:cubicBezTo>
                  <a:cubicBezTo>
                    <a:pt x="3247" y="11327"/>
                    <a:pt x="4117" y="10509"/>
                    <a:pt x="6141" y="8973"/>
                  </a:cubicBezTo>
                  <a:cubicBezTo>
                    <a:pt x="6141" y="8973"/>
                    <a:pt x="14086" y="3334"/>
                    <a:pt x="15966" y="2080"/>
                  </a:cubicBezTo>
                  <a:cubicBezTo>
                    <a:pt x="15966" y="2080"/>
                    <a:pt x="20252" y="2080"/>
                    <a:pt x="22858" y="1253"/>
                  </a:cubicBezTo>
                  <a:cubicBezTo>
                    <a:pt x="22858" y="1253"/>
                    <a:pt x="26517" y="1554"/>
                    <a:pt x="26718" y="3334"/>
                  </a:cubicBezTo>
                  <a:cubicBezTo>
                    <a:pt x="26718" y="3334"/>
                    <a:pt x="27244" y="6466"/>
                    <a:pt x="27344" y="8672"/>
                  </a:cubicBezTo>
                  <a:cubicBezTo>
                    <a:pt x="27344" y="10226"/>
                    <a:pt x="27971" y="10652"/>
                    <a:pt x="29650" y="10652"/>
                  </a:cubicBezTo>
                  <a:cubicBezTo>
                    <a:pt x="29650" y="10652"/>
                    <a:pt x="31204" y="10652"/>
                    <a:pt x="31630" y="9925"/>
                  </a:cubicBezTo>
                  <a:cubicBezTo>
                    <a:pt x="31730" y="9699"/>
                    <a:pt x="31530" y="9499"/>
                    <a:pt x="31329" y="9198"/>
                  </a:cubicBezTo>
                  <a:cubicBezTo>
                    <a:pt x="30703" y="9399"/>
                    <a:pt x="30076" y="9399"/>
                    <a:pt x="30076" y="9399"/>
                  </a:cubicBezTo>
                  <a:cubicBezTo>
                    <a:pt x="28397" y="9399"/>
                    <a:pt x="27770" y="8973"/>
                    <a:pt x="27770" y="7419"/>
                  </a:cubicBezTo>
                  <a:cubicBezTo>
                    <a:pt x="27670" y="5213"/>
                    <a:pt x="27144" y="2080"/>
                    <a:pt x="27144" y="2080"/>
                  </a:cubicBezTo>
                  <a:cubicBezTo>
                    <a:pt x="26943" y="301"/>
                    <a:pt x="23284" y="0"/>
                    <a:pt x="23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0"/>
            <p:cNvSpPr/>
            <p:nvPr/>
          </p:nvSpPr>
          <p:spPr>
            <a:xfrm>
              <a:off x="2072825" y="3958850"/>
              <a:ext cx="556425" cy="593625"/>
            </a:xfrm>
            <a:custGeom>
              <a:rect b="b" l="l" r="r" t="t"/>
              <a:pathLst>
                <a:path extrusionOk="0" h="23745" w="22257">
                  <a:moveTo>
                    <a:pt x="10368" y="0"/>
                  </a:moveTo>
                  <a:cubicBezTo>
                    <a:pt x="8212" y="0"/>
                    <a:pt x="5945" y="657"/>
                    <a:pt x="4286" y="2801"/>
                  </a:cubicBezTo>
                  <a:cubicBezTo>
                    <a:pt x="4286" y="2801"/>
                    <a:pt x="0" y="6460"/>
                    <a:pt x="1053" y="21498"/>
                  </a:cubicBezTo>
                  <a:cubicBezTo>
                    <a:pt x="2507" y="22325"/>
                    <a:pt x="5765" y="23052"/>
                    <a:pt x="7319" y="23478"/>
                  </a:cubicBezTo>
                  <a:cubicBezTo>
                    <a:pt x="8048" y="23660"/>
                    <a:pt x="8795" y="23745"/>
                    <a:pt x="9543" y="23745"/>
                  </a:cubicBezTo>
                  <a:cubicBezTo>
                    <a:pt x="11367" y="23745"/>
                    <a:pt x="13203" y="23242"/>
                    <a:pt x="14838" y="22425"/>
                  </a:cubicBezTo>
                  <a:cubicBezTo>
                    <a:pt x="16780" y="21608"/>
                    <a:pt x="19111" y="20053"/>
                    <a:pt x="21352" y="20053"/>
                  </a:cubicBezTo>
                  <a:cubicBezTo>
                    <a:pt x="21655" y="20053"/>
                    <a:pt x="21957" y="20082"/>
                    <a:pt x="22256" y="20144"/>
                  </a:cubicBezTo>
                  <a:cubicBezTo>
                    <a:pt x="22256" y="20144"/>
                    <a:pt x="21630" y="10119"/>
                    <a:pt x="16918" y="1648"/>
                  </a:cubicBezTo>
                  <a:cubicBezTo>
                    <a:pt x="16918" y="1648"/>
                    <a:pt x="13782" y="0"/>
                    <a:pt x="10368" y="0"/>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0"/>
            <p:cNvSpPr/>
            <p:nvPr/>
          </p:nvSpPr>
          <p:spPr>
            <a:xfrm>
              <a:off x="2065459" y="3985991"/>
              <a:ext cx="566329" cy="568100"/>
            </a:xfrm>
            <a:custGeom>
              <a:rect b="b" l="l" r="r" t="t"/>
              <a:pathLst>
                <a:path extrusionOk="0" h="22724" w="22257">
                  <a:moveTo>
                    <a:pt x="6166" y="0"/>
                  </a:moveTo>
                  <a:lnTo>
                    <a:pt x="6166" y="0"/>
                  </a:lnTo>
                  <a:cubicBezTo>
                    <a:pt x="5539" y="427"/>
                    <a:pt x="4913" y="1053"/>
                    <a:pt x="4286" y="1780"/>
                  </a:cubicBezTo>
                  <a:cubicBezTo>
                    <a:pt x="4286" y="1780"/>
                    <a:pt x="0" y="5439"/>
                    <a:pt x="1053" y="20477"/>
                  </a:cubicBezTo>
                  <a:cubicBezTo>
                    <a:pt x="2507" y="21304"/>
                    <a:pt x="5765" y="22031"/>
                    <a:pt x="7319" y="22457"/>
                  </a:cubicBezTo>
                  <a:cubicBezTo>
                    <a:pt x="8048" y="22639"/>
                    <a:pt x="8795" y="22724"/>
                    <a:pt x="9543" y="22724"/>
                  </a:cubicBezTo>
                  <a:cubicBezTo>
                    <a:pt x="11367" y="22724"/>
                    <a:pt x="13203" y="22221"/>
                    <a:pt x="14838" y="21404"/>
                  </a:cubicBezTo>
                  <a:cubicBezTo>
                    <a:pt x="16780" y="20587"/>
                    <a:pt x="19111" y="19032"/>
                    <a:pt x="21352" y="19032"/>
                  </a:cubicBezTo>
                  <a:cubicBezTo>
                    <a:pt x="21655" y="19032"/>
                    <a:pt x="21957" y="19061"/>
                    <a:pt x="22256" y="19123"/>
                  </a:cubicBezTo>
                  <a:cubicBezTo>
                    <a:pt x="22256" y="19123"/>
                    <a:pt x="22156" y="18271"/>
                    <a:pt x="22056" y="16818"/>
                  </a:cubicBezTo>
                  <a:cubicBezTo>
                    <a:pt x="20376" y="17344"/>
                    <a:pt x="18697" y="18271"/>
                    <a:pt x="17344" y="18898"/>
                  </a:cubicBezTo>
                  <a:cubicBezTo>
                    <a:pt x="15709" y="19715"/>
                    <a:pt x="13873" y="20218"/>
                    <a:pt x="12050" y="20218"/>
                  </a:cubicBezTo>
                  <a:cubicBezTo>
                    <a:pt x="11301" y="20218"/>
                    <a:pt x="10555" y="20133"/>
                    <a:pt x="9825" y="19950"/>
                  </a:cubicBezTo>
                  <a:cubicBezTo>
                    <a:pt x="8271" y="19524"/>
                    <a:pt x="5013" y="18798"/>
                    <a:pt x="3559" y="17970"/>
                  </a:cubicBezTo>
                  <a:cubicBezTo>
                    <a:pt x="2732" y="6692"/>
                    <a:pt x="5013" y="1780"/>
                    <a:pt x="61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0"/>
            <p:cNvSpPr/>
            <p:nvPr/>
          </p:nvSpPr>
          <p:spPr>
            <a:xfrm>
              <a:off x="2240125" y="3927350"/>
              <a:ext cx="182975" cy="143525"/>
            </a:xfrm>
            <a:custGeom>
              <a:rect b="b" l="l" r="r" t="t"/>
              <a:pathLst>
                <a:path extrusionOk="0" h="5741" w="7319">
                  <a:moveTo>
                    <a:pt x="3559" y="1"/>
                  </a:moveTo>
                  <a:cubicBezTo>
                    <a:pt x="2080" y="1"/>
                    <a:pt x="0" y="502"/>
                    <a:pt x="0" y="2081"/>
                  </a:cubicBezTo>
                  <a:cubicBezTo>
                    <a:pt x="0" y="3635"/>
                    <a:pt x="2080" y="5740"/>
                    <a:pt x="3559" y="5740"/>
                  </a:cubicBezTo>
                  <a:cubicBezTo>
                    <a:pt x="5013" y="5740"/>
                    <a:pt x="7319" y="3334"/>
                    <a:pt x="7319" y="1755"/>
                  </a:cubicBezTo>
                  <a:cubicBezTo>
                    <a:pt x="7319" y="201"/>
                    <a:pt x="5013" y="1"/>
                    <a:pt x="3559" y="1"/>
                  </a:cubicBezTo>
                  <a:close/>
                </a:path>
              </a:pathLst>
            </a:custGeom>
            <a:solidFill>
              <a:srgbClr val="FFB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0"/>
            <p:cNvSpPr/>
            <p:nvPr/>
          </p:nvSpPr>
          <p:spPr>
            <a:xfrm>
              <a:off x="1804025" y="3009875"/>
              <a:ext cx="1028850" cy="1019000"/>
            </a:xfrm>
            <a:custGeom>
              <a:rect b="b" l="l" r="r" t="t"/>
              <a:pathLst>
                <a:path extrusionOk="0" h="40760" w="41154">
                  <a:moveTo>
                    <a:pt x="21777" y="0"/>
                  </a:moveTo>
                  <a:cubicBezTo>
                    <a:pt x="18224" y="0"/>
                    <a:pt x="14675" y="646"/>
                    <a:pt x="11805" y="1812"/>
                  </a:cubicBezTo>
                  <a:cubicBezTo>
                    <a:pt x="0" y="6624"/>
                    <a:pt x="953" y="16649"/>
                    <a:pt x="853" y="27301"/>
                  </a:cubicBezTo>
                  <a:cubicBezTo>
                    <a:pt x="853" y="32715"/>
                    <a:pt x="4286" y="40760"/>
                    <a:pt x="12006" y="40760"/>
                  </a:cubicBezTo>
                  <a:lnTo>
                    <a:pt x="29875" y="40760"/>
                  </a:lnTo>
                  <a:cubicBezTo>
                    <a:pt x="40953" y="40334"/>
                    <a:pt x="40728" y="25923"/>
                    <a:pt x="40728" y="24895"/>
                  </a:cubicBezTo>
                  <a:cubicBezTo>
                    <a:pt x="40728" y="16424"/>
                    <a:pt x="41154" y="7752"/>
                    <a:pt x="33008" y="2740"/>
                  </a:cubicBezTo>
                  <a:cubicBezTo>
                    <a:pt x="29941" y="851"/>
                    <a:pt x="25856" y="0"/>
                    <a:pt x="21777" y="0"/>
                  </a:cubicBez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0"/>
            <p:cNvSpPr/>
            <p:nvPr/>
          </p:nvSpPr>
          <p:spPr>
            <a:xfrm>
              <a:off x="1887975" y="3154175"/>
              <a:ext cx="942400" cy="874700"/>
            </a:xfrm>
            <a:custGeom>
              <a:rect b="b" l="l" r="r" t="t"/>
              <a:pathLst>
                <a:path extrusionOk="0" h="34988" w="37696">
                  <a:moveTo>
                    <a:pt x="33309" y="0"/>
                  </a:moveTo>
                  <a:lnTo>
                    <a:pt x="33309" y="0"/>
                  </a:lnTo>
                  <a:cubicBezTo>
                    <a:pt x="36442" y="4913"/>
                    <a:pt x="36116" y="11178"/>
                    <a:pt x="36116" y="17444"/>
                  </a:cubicBezTo>
                  <a:cubicBezTo>
                    <a:pt x="36116" y="18497"/>
                    <a:pt x="36342" y="32908"/>
                    <a:pt x="25264" y="33309"/>
                  </a:cubicBezTo>
                  <a:lnTo>
                    <a:pt x="7394" y="33309"/>
                  </a:lnTo>
                  <a:cubicBezTo>
                    <a:pt x="4161" y="33309"/>
                    <a:pt x="1755" y="31955"/>
                    <a:pt x="1" y="29875"/>
                  </a:cubicBezTo>
                  <a:lnTo>
                    <a:pt x="1" y="29875"/>
                  </a:lnTo>
                  <a:cubicBezTo>
                    <a:pt x="1755" y="32807"/>
                    <a:pt x="4587" y="34988"/>
                    <a:pt x="8648" y="34988"/>
                  </a:cubicBezTo>
                  <a:lnTo>
                    <a:pt x="26517" y="34988"/>
                  </a:lnTo>
                  <a:cubicBezTo>
                    <a:pt x="37595" y="34562"/>
                    <a:pt x="37370" y="20151"/>
                    <a:pt x="37370" y="19123"/>
                  </a:cubicBezTo>
                  <a:cubicBezTo>
                    <a:pt x="37370" y="12131"/>
                    <a:pt x="37695" y="5013"/>
                    <a:pt x="33309" y="0"/>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0"/>
            <p:cNvSpPr/>
            <p:nvPr/>
          </p:nvSpPr>
          <p:spPr>
            <a:xfrm>
              <a:off x="2456900" y="3621600"/>
              <a:ext cx="190500" cy="185475"/>
            </a:xfrm>
            <a:custGeom>
              <a:rect b="b" l="l" r="r" t="t"/>
              <a:pathLst>
                <a:path extrusionOk="0" h="7419" w="7620">
                  <a:moveTo>
                    <a:pt x="3760" y="0"/>
                  </a:moveTo>
                  <a:cubicBezTo>
                    <a:pt x="1680" y="0"/>
                    <a:pt x="1" y="1679"/>
                    <a:pt x="1" y="3659"/>
                  </a:cubicBezTo>
                  <a:cubicBezTo>
                    <a:pt x="1" y="5739"/>
                    <a:pt x="1680" y="7419"/>
                    <a:pt x="3760" y="7419"/>
                  </a:cubicBezTo>
                  <a:cubicBezTo>
                    <a:pt x="5941" y="7419"/>
                    <a:pt x="7620" y="5739"/>
                    <a:pt x="7620" y="3659"/>
                  </a:cubicBezTo>
                  <a:cubicBezTo>
                    <a:pt x="7620" y="1679"/>
                    <a:pt x="5941" y="0"/>
                    <a:pt x="3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0"/>
            <p:cNvSpPr/>
            <p:nvPr/>
          </p:nvSpPr>
          <p:spPr>
            <a:xfrm>
              <a:off x="2537750" y="3647900"/>
              <a:ext cx="83350" cy="80850"/>
            </a:xfrm>
            <a:custGeom>
              <a:rect b="b" l="l" r="r" t="t"/>
              <a:pathLst>
                <a:path extrusionOk="0" h="3234" w="3334">
                  <a:moveTo>
                    <a:pt x="1679" y="1"/>
                  </a:moveTo>
                  <a:cubicBezTo>
                    <a:pt x="727" y="1"/>
                    <a:pt x="0" y="728"/>
                    <a:pt x="0" y="1655"/>
                  </a:cubicBezTo>
                  <a:cubicBezTo>
                    <a:pt x="0" y="2507"/>
                    <a:pt x="727" y="3234"/>
                    <a:pt x="1679" y="3234"/>
                  </a:cubicBezTo>
                  <a:cubicBezTo>
                    <a:pt x="2607" y="3234"/>
                    <a:pt x="3333" y="2507"/>
                    <a:pt x="3333" y="1655"/>
                  </a:cubicBezTo>
                  <a:cubicBezTo>
                    <a:pt x="3333" y="728"/>
                    <a:pt x="2607" y="1"/>
                    <a:pt x="16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0"/>
            <p:cNvSpPr/>
            <p:nvPr/>
          </p:nvSpPr>
          <p:spPr>
            <a:xfrm>
              <a:off x="2503900" y="3736250"/>
              <a:ext cx="42000" cy="39500"/>
            </a:xfrm>
            <a:custGeom>
              <a:rect b="b" l="l" r="r" t="t"/>
              <a:pathLst>
                <a:path extrusionOk="0" h="1580" w="1680">
                  <a:moveTo>
                    <a:pt x="828" y="1"/>
                  </a:moveTo>
                  <a:cubicBezTo>
                    <a:pt x="427" y="1"/>
                    <a:pt x="1" y="326"/>
                    <a:pt x="1" y="752"/>
                  </a:cubicBezTo>
                  <a:cubicBezTo>
                    <a:pt x="1" y="1254"/>
                    <a:pt x="427" y="1580"/>
                    <a:pt x="828" y="1580"/>
                  </a:cubicBezTo>
                  <a:cubicBezTo>
                    <a:pt x="1254" y="1580"/>
                    <a:pt x="1680" y="1254"/>
                    <a:pt x="1680" y="752"/>
                  </a:cubicBezTo>
                  <a:cubicBezTo>
                    <a:pt x="1680" y="326"/>
                    <a:pt x="1254" y="1"/>
                    <a:pt x="8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0"/>
            <p:cNvSpPr/>
            <p:nvPr/>
          </p:nvSpPr>
          <p:spPr>
            <a:xfrm>
              <a:off x="1705025" y="2943175"/>
              <a:ext cx="1331475" cy="926550"/>
            </a:xfrm>
            <a:custGeom>
              <a:rect b="b" l="l" r="r" t="t"/>
              <a:pathLst>
                <a:path extrusionOk="0" h="37062" w="53259">
                  <a:moveTo>
                    <a:pt x="25586" y="0"/>
                  </a:moveTo>
                  <a:cubicBezTo>
                    <a:pt x="22427" y="0"/>
                    <a:pt x="19200" y="496"/>
                    <a:pt x="16191" y="1448"/>
                  </a:cubicBezTo>
                  <a:cubicBezTo>
                    <a:pt x="7194" y="4280"/>
                    <a:pt x="1" y="11272"/>
                    <a:pt x="1354" y="21824"/>
                  </a:cubicBezTo>
                  <a:cubicBezTo>
                    <a:pt x="1981" y="26611"/>
                    <a:pt x="3760" y="32876"/>
                    <a:pt x="6367" y="37062"/>
                  </a:cubicBezTo>
                  <a:cubicBezTo>
                    <a:pt x="4913" y="29017"/>
                    <a:pt x="12432" y="18891"/>
                    <a:pt x="10552" y="14932"/>
                  </a:cubicBezTo>
                  <a:lnTo>
                    <a:pt x="10552" y="14932"/>
                  </a:lnTo>
                  <a:cubicBezTo>
                    <a:pt x="15448" y="25115"/>
                    <a:pt x="25030" y="27241"/>
                    <a:pt x="25357" y="27241"/>
                  </a:cubicBezTo>
                  <a:cubicBezTo>
                    <a:pt x="25364" y="27241"/>
                    <a:pt x="25367" y="27240"/>
                    <a:pt x="25364" y="27237"/>
                  </a:cubicBezTo>
                  <a:lnTo>
                    <a:pt x="23184" y="20445"/>
                  </a:lnTo>
                  <a:lnTo>
                    <a:pt x="23184" y="20445"/>
                  </a:lnTo>
                  <a:cubicBezTo>
                    <a:pt x="23184" y="20446"/>
                    <a:pt x="28196" y="26611"/>
                    <a:pt x="35189" y="28089"/>
                  </a:cubicBezTo>
                  <a:lnTo>
                    <a:pt x="32056" y="20445"/>
                  </a:lnTo>
                  <a:cubicBezTo>
                    <a:pt x="32576" y="20391"/>
                    <a:pt x="33071" y="20364"/>
                    <a:pt x="33543" y="20364"/>
                  </a:cubicBezTo>
                  <a:cubicBezTo>
                    <a:pt x="39332" y="20364"/>
                    <a:pt x="41634" y="24320"/>
                    <a:pt x="42607" y="28190"/>
                  </a:cubicBezTo>
                  <a:cubicBezTo>
                    <a:pt x="43490" y="32149"/>
                    <a:pt x="43079" y="36040"/>
                    <a:pt x="43296" y="36040"/>
                  </a:cubicBezTo>
                  <a:cubicBezTo>
                    <a:pt x="43307" y="36040"/>
                    <a:pt x="43320" y="36030"/>
                    <a:pt x="43334" y="36009"/>
                  </a:cubicBezTo>
                  <a:cubicBezTo>
                    <a:pt x="45214" y="33603"/>
                    <a:pt x="50026" y="31222"/>
                    <a:pt x="51279" y="24731"/>
                  </a:cubicBezTo>
                  <a:lnTo>
                    <a:pt x="51279" y="24731"/>
                  </a:lnTo>
                  <a:lnTo>
                    <a:pt x="47094" y="24831"/>
                  </a:lnTo>
                  <a:cubicBezTo>
                    <a:pt x="47094" y="24831"/>
                    <a:pt x="51580" y="22225"/>
                    <a:pt x="53259" y="15558"/>
                  </a:cubicBezTo>
                  <a:lnTo>
                    <a:pt x="45941" y="14606"/>
                  </a:lnTo>
                  <a:cubicBezTo>
                    <a:pt x="45941" y="14606"/>
                    <a:pt x="51680" y="12300"/>
                    <a:pt x="53259" y="8766"/>
                  </a:cubicBezTo>
                  <a:cubicBezTo>
                    <a:pt x="53259" y="8766"/>
                    <a:pt x="43760" y="8766"/>
                    <a:pt x="40302" y="7914"/>
                  </a:cubicBezTo>
                  <a:lnTo>
                    <a:pt x="40302" y="7914"/>
                  </a:lnTo>
                  <a:cubicBezTo>
                    <a:pt x="40341" y="7923"/>
                    <a:pt x="40382" y="7928"/>
                    <a:pt x="40425" y="7928"/>
                  </a:cubicBezTo>
                  <a:cubicBezTo>
                    <a:pt x="41865" y="7928"/>
                    <a:pt x="45329" y="2771"/>
                    <a:pt x="45840" y="1774"/>
                  </a:cubicBezTo>
                  <a:lnTo>
                    <a:pt x="45840" y="1774"/>
                  </a:lnTo>
                  <a:cubicBezTo>
                    <a:pt x="45135" y="3113"/>
                    <a:pt x="43832" y="3577"/>
                    <a:pt x="42319" y="3577"/>
                  </a:cubicBezTo>
                  <a:cubicBezTo>
                    <a:pt x="39585" y="3577"/>
                    <a:pt x="36169" y="2061"/>
                    <a:pt x="34362" y="1448"/>
                  </a:cubicBezTo>
                  <a:cubicBezTo>
                    <a:pt x="31678" y="471"/>
                    <a:pt x="28664" y="0"/>
                    <a:pt x="25586" y="0"/>
                  </a:cubicBezTo>
                  <a:close/>
                </a:path>
              </a:pathLst>
            </a:custGeom>
            <a:solidFill>
              <a:srgbClr val="FA51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0"/>
            <p:cNvSpPr/>
            <p:nvPr/>
          </p:nvSpPr>
          <p:spPr>
            <a:xfrm>
              <a:off x="2822200" y="3162325"/>
              <a:ext cx="214300" cy="164175"/>
            </a:xfrm>
            <a:custGeom>
              <a:rect b="b" l="l" r="r" t="t"/>
              <a:pathLst>
                <a:path extrusionOk="0" h="6567" w="8572">
                  <a:moveTo>
                    <a:pt x="7620" y="0"/>
                  </a:moveTo>
                  <a:cubicBezTo>
                    <a:pt x="6066" y="927"/>
                    <a:pt x="226" y="6040"/>
                    <a:pt x="1" y="6567"/>
                  </a:cubicBezTo>
                  <a:cubicBezTo>
                    <a:pt x="6592" y="3233"/>
                    <a:pt x="7945" y="1454"/>
                    <a:pt x="8572" y="0"/>
                  </a:cubicBezTo>
                  <a:close/>
                </a:path>
              </a:pathLst>
            </a:custGeom>
            <a:solidFill>
              <a:srgbClr val="6E51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0"/>
            <p:cNvSpPr/>
            <p:nvPr/>
          </p:nvSpPr>
          <p:spPr>
            <a:xfrm>
              <a:off x="1788350" y="3164825"/>
              <a:ext cx="1248150" cy="704900"/>
            </a:xfrm>
            <a:custGeom>
              <a:rect b="b" l="l" r="r" t="t"/>
              <a:pathLst>
                <a:path extrusionOk="0" h="28196" w="49926">
                  <a:moveTo>
                    <a:pt x="5866" y="0"/>
                  </a:moveTo>
                  <a:lnTo>
                    <a:pt x="5866" y="0"/>
                  </a:lnTo>
                  <a:cubicBezTo>
                    <a:pt x="7520" y="3659"/>
                    <a:pt x="226" y="13459"/>
                    <a:pt x="1" y="21304"/>
                  </a:cubicBezTo>
                  <a:cubicBezTo>
                    <a:pt x="728" y="23810"/>
                    <a:pt x="1780" y="26216"/>
                    <a:pt x="3034" y="28196"/>
                  </a:cubicBezTo>
                  <a:cubicBezTo>
                    <a:pt x="1580" y="20151"/>
                    <a:pt x="9099" y="10025"/>
                    <a:pt x="7219" y="6066"/>
                  </a:cubicBezTo>
                  <a:lnTo>
                    <a:pt x="7219" y="6066"/>
                  </a:lnTo>
                  <a:cubicBezTo>
                    <a:pt x="12115" y="16249"/>
                    <a:pt x="21697" y="18375"/>
                    <a:pt x="22024" y="18375"/>
                  </a:cubicBezTo>
                  <a:cubicBezTo>
                    <a:pt x="22031" y="18375"/>
                    <a:pt x="22034" y="18374"/>
                    <a:pt x="22031" y="18371"/>
                  </a:cubicBezTo>
                  <a:lnTo>
                    <a:pt x="19851" y="11579"/>
                  </a:lnTo>
                  <a:lnTo>
                    <a:pt x="19851" y="11579"/>
                  </a:lnTo>
                  <a:cubicBezTo>
                    <a:pt x="19851" y="11580"/>
                    <a:pt x="24863" y="17745"/>
                    <a:pt x="31856" y="19223"/>
                  </a:cubicBezTo>
                  <a:lnTo>
                    <a:pt x="28723" y="11579"/>
                  </a:lnTo>
                  <a:cubicBezTo>
                    <a:pt x="29254" y="11522"/>
                    <a:pt x="29760" y="11495"/>
                    <a:pt x="30242" y="11495"/>
                  </a:cubicBezTo>
                  <a:cubicBezTo>
                    <a:pt x="41796" y="11495"/>
                    <a:pt x="39521" y="27173"/>
                    <a:pt x="39963" y="27173"/>
                  </a:cubicBezTo>
                  <a:cubicBezTo>
                    <a:pt x="39974" y="27173"/>
                    <a:pt x="39987" y="27163"/>
                    <a:pt x="40001" y="27143"/>
                  </a:cubicBezTo>
                  <a:cubicBezTo>
                    <a:pt x="41881" y="24737"/>
                    <a:pt x="46693" y="22356"/>
                    <a:pt x="47946" y="15865"/>
                  </a:cubicBezTo>
                  <a:lnTo>
                    <a:pt x="47946" y="15865"/>
                  </a:lnTo>
                  <a:lnTo>
                    <a:pt x="43761" y="15965"/>
                  </a:lnTo>
                  <a:cubicBezTo>
                    <a:pt x="43761" y="15965"/>
                    <a:pt x="48247" y="13359"/>
                    <a:pt x="49926" y="6692"/>
                  </a:cubicBezTo>
                  <a:lnTo>
                    <a:pt x="48974" y="6567"/>
                  </a:lnTo>
                  <a:cubicBezTo>
                    <a:pt x="47094" y="12632"/>
                    <a:pt x="42833" y="14837"/>
                    <a:pt x="42833" y="14837"/>
                  </a:cubicBezTo>
                  <a:cubicBezTo>
                    <a:pt x="42620" y="15921"/>
                    <a:pt x="42379" y="16366"/>
                    <a:pt x="42059" y="16366"/>
                  </a:cubicBezTo>
                  <a:cubicBezTo>
                    <a:pt x="40584" y="16366"/>
                    <a:pt x="37427" y="6897"/>
                    <a:pt x="27547" y="6897"/>
                  </a:cubicBezTo>
                  <a:cubicBezTo>
                    <a:pt x="26983" y="6897"/>
                    <a:pt x="26398" y="6928"/>
                    <a:pt x="25791" y="6993"/>
                  </a:cubicBezTo>
                  <a:lnTo>
                    <a:pt x="28923" y="14612"/>
                  </a:lnTo>
                  <a:cubicBezTo>
                    <a:pt x="21931" y="13158"/>
                    <a:pt x="16919" y="6993"/>
                    <a:pt x="16918" y="6993"/>
                  </a:cubicBezTo>
                  <a:lnTo>
                    <a:pt x="16918" y="6993"/>
                  </a:lnTo>
                  <a:lnTo>
                    <a:pt x="19124" y="13785"/>
                  </a:lnTo>
                  <a:cubicBezTo>
                    <a:pt x="19125" y="13786"/>
                    <a:pt x="19125" y="13787"/>
                    <a:pt x="19123" y="13787"/>
                  </a:cubicBezTo>
                  <a:cubicBezTo>
                    <a:pt x="18990" y="13787"/>
                    <a:pt x="10808" y="10304"/>
                    <a:pt x="58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0"/>
            <p:cNvSpPr/>
            <p:nvPr/>
          </p:nvSpPr>
          <p:spPr>
            <a:xfrm>
              <a:off x="2015800" y="2976850"/>
              <a:ext cx="407300" cy="120325"/>
            </a:xfrm>
            <a:custGeom>
              <a:rect b="b" l="l" r="r" t="t"/>
              <a:pathLst>
                <a:path extrusionOk="0" h="4813" w="16292">
                  <a:moveTo>
                    <a:pt x="10026" y="0"/>
                  </a:moveTo>
                  <a:cubicBezTo>
                    <a:pt x="9700" y="0"/>
                    <a:pt x="9399" y="101"/>
                    <a:pt x="9174" y="101"/>
                  </a:cubicBezTo>
                  <a:cubicBezTo>
                    <a:pt x="8672" y="201"/>
                    <a:pt x="8046" y="201"/>
                    <a:pt x="7520" y="427"/>
                  </a:cubicBezTo>
                  <a:cubicBezTo>
                    <a:pt x="6993" y="527"/>
                    <a:pt x="6467" y="627"/>
                    <a:pt x="5941" y="828"/>
                  </a:cubicBezTo>
                  <a:cubicBezTo>
                    <a:pt x="5414" y="1053"/>
                    <a:pt x="4913" y="1254"/>
                    <a:pt x="4487" y="1454"/>
                  </a:cubicBezTo>
                  <a:cubicBezTo>
                    <a:pt x="3535" y="1880"/>
                    <a:pt x="2707" y="2406"/>
                    <a:pt x="1981" y="2807"/>
                  </a:cubicBezTo>
                  <a:cubicBezTo>
                    <a:pt x="1354" y="3334"/>
                    <a:pt x="828" y="3860"/>
                    <a:pt x="527" y="4186"/>
                  </a:cubicBezTo>
                  <a:cubicBezTo>
                    <a:pt x="101" y="4587"/>
                    <a:pt x="1" y="4813"/>
                    <a:pt x="1" y="4813"/>
                  </a:cubicBezTo>
                  <a:lnTo>
                    <a:pt x="728" y="4813"/>
                  </a:lnTo>
                  <a:cubicBezTo>
                    <a:pt x="1254" y="4813"/>
                    <a:pt x="1981" y="4813"/>
                    <a:pt x="2707" y="4687"/>
                  </a:cubicBezTo>
                  <a:cubicBezTo>
                    <a:pt x="3134" y="4587"/>
                    <a:pt x="3535" y="4587"/>
                    <a:pt x="3961" y="4487"/>
                  </a:cubicBezTo>
                  <a:cubicBezTo>
                    <a:pt x="4487" y="4386"/>
                    <a:pt x="4913" y="4286"/>
                    <a:pt x="5414" y="4286"/>
                  </a:cubicBezTo>
                  <a:cubicBezTo>
                    <a:pt x="5640" y="4186"/>
                    <a:pt x="5840" y="4186"/>
                    <a:pt x="6041" y="4061"/>
                  </a:cubicBezTo>
                  <a:cubicBezTo>
                    <a:pt x="6367" y="4061"/>
                    <a:pt x="6567" y="3960"/>
                    <a:pt x="6793" y="3960"/>
                  </a:cubicBezTo>
                  <a:cubicBezTo>
                    <a:pt x="7294" y="3860"/>
                    <a:pt x="7820" y="3760"/>
                    <a:pt x="8246" y="3660"/>
                  </a:cubicBezTo>
                  <a:cubicBezTo>
                    <a:pt x="8773" y="3559"/>
                    <a:pt x="9299" y="3434"/>
                    <a:pt x="9700" y="3234"/>
                  </a:cubicBezTo>
                  <a:cubicBezTo>
                    <a:pt x="10226" y="3133"/>
                    <a:pt x="10652" y="3033"/>
                    <a:pt x="11179" y="2933"/>
                  </a:cubicBezTo>
                  <a:cubicBezTo>
                    <a:pt x="11580" y="2807"/>
                    <a:pt x="12006" y="2707"/>
                    <a:pt x="12432" y="2607"/>
                  </a:cubicBezTo>
                  <a:cubicBezTo>
                    <a:pt x="12833" y="2507"/>
                    <a:pt x="13259" y="2406"/>
                    <a:pt x="13560" y="2306"/>
                  </a:cubicBezTo>
                  <a:cubicBezTo>
                    <a:pt x="13986" y="2181"/>
                    <a:pt x="14312" y="2181"/>
                    <a:pt x="14612" y="2081"/>
                  </a:cubicBezTo>
                  <a:cubicBezTo>
                    <a:pt x="14938" y="1980"/>
                    <a:pt x="15239" y="1880"/>
                    <a:pt x="15439" y="1880"/>
                  </a:cubicBezTo>
                  <a:cubicBezTo>
                    <a:pt x="15966" y="1780"/>
                    <a:pt x="16292" y="1680"/>
                    <a:pt x="16292" y="1680"/>
                  </a:cubicBezTo>
                  <a:cubicBezTo>
                    <a:pt x="16292" y="1680"/>
                    <a:pt x="16066" y="1454"/>
                    <a:pt x="15565" y="1153"/>
                  </a:cubicBezTo>
                  <a:cubicBezTo>
                    <a:pt x="15339" y="1053"/>
                    <a:pt x="15139" y="928"/>
                    <a:pt x="14813" y="727"/>
                  </a:cubicBezTo>
                  <a:cubicBezTo>
                    <a:pt x="14512" y="627"/>
                    <a:pt x="14086" y="527"/>
                    <a:pt x="13685" y="427"/>
                  </a:cubicBezTo>
                  <a:cubicBezTo>
                    <a:pt x="13259" y="301"/>
                    <a:pt x="12833" y="201"/>
                    <a:pt x="12307" y="101"/>
                  </a:cubicBezTo>
                  <a:cubicBezTo>
                    <a:pt x="11805" y="0"/>
                    <a:pt x="11279" y="0"/>
                    <a:pt x="107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0"/>
            <p:cNvSpPr/>
            <p:nvPr/>
          </p:nvSpPr>
          <p:spPr>
            <a:xfrm>
              <a:off x="2558425" y="3021325"/>
              <a:ext cx="73325" cy="62700"/>
            </a:xfrm>
            <a:custGeom>
              <a:rect b="b" l="l" r="r" t="t"/>
              <a:pathLst>
                <a:path extrusionOk="0" h="2508" w="2933">
                  <a:moveTo>
                    <a:pt x="1253" y="1"/>
                  </a:moveTo>
                  <a:cubicBezTo>
                    <a:pt x="1153" y="101"/>
                    <a:pt x="1053" y="101"/>
                    <a:pt x="952" y="101"/>
                  </a:cubicBezTo>
                  <a:cubicBezTo>
                    <a:pt x="852" y="101"/>
                    <a:pt x="752" y="201"/>
                    <a:pt x="627" y="201"/>
                  </a:cubicBezTo>
                  <a:cubicBezTo>
                    <a:pt x="526" y="302"/>
                    <a:pt x="426" y="402"/>
                    <a:pt x="426" y="402"/>
                  </a:cubicBezTo>
                  <a:cubicBezTo>
                    <a:pt x="326" y="527"/>
                    <a:pt x="226" y="527"/>
                    <a:pt x="226" y="627"/>
                  </a:cubicBezTo>
                  <a:cubicBezTo>
                    <a:pt x="125" y="627"/>
                    <a:pt x="125" y="728"/>
                    <a:pt x="0" y="728"/>
                  </a:cubicBezTo>
                  <a:lnTo>
                    <a:pt x="0" y="828"/>
                  </a:lnTo>
                  <a:lnTo>
                    <a:pt x="0" y="928"/>
                  </a:lnTo>
                  <a:cubicBezTo>
                    <a:pt x="0" y="928"/>
                    <a:pt x="0" y="1028"/>
                    <a:pt x="125" y="1154"/>
                  </a:cubicBezTo>
                  <a:cubicBezTo>
                    <a:pt x="125" y="1254"/>
                    <a:pt x="226" y="1455"/>
                    <a:pt x="326" y="1655"/>
                  </a:cubicBezTo>
                  <a:cubicBezTo>
                    <a:pt x="426" y="1881"/>
                    <a:pt x="526" y="1981"/>
                    <a:pt x="627" y="2181"/>
                  </a:cubicBezTo>
                  <a:cubicBezTo>
                    <a:pt x="752" y="2282"/>
                    <a:pt x="852" y="2407"/>
                    <a:pt x="1053" y="2507"/>
                  </a:cubicBezTo>
                  <a:lnTo>
                    <a:pt x="1579" y="2507"/>
                  </a:lnTo>
                  <a:cubicBezTo>
                    <a:pt x="1780" y="2507"/>
                    <a:pt x="2005" y="2507"/>
                    <a:pt x="2206" y="2407"/>
                  </a:cubicBezTo>
                  <a:cubicBezTo>
                    <a:pt x="2306" y="2282"/>
                    <a:pt x="2506" y="2181"/>
                    <a:pt x="2732" y="2081"/>
                  </a:cubicBezTo>
                  <a:cubicBezTo>
                    <a:pt x="2732" y="2081"/>
                    <a:pt x="2832" y="2081"/>
                    <a:pt x="2832" y="1981"/>
                  </a:cubicBezTo>
                  <a:lnTo>
                    <a:pt x="2932" y="1981"/>
                  </a:lnTo>
                  <a:lnTo>
                    <a:pt x="2932" y="1881"/>
                  </a:lnTo>
                  <a:lnTo>
                    <a:pt x="2932" y="1655"/>
                  </a:lnTo>
                  <a:cubicBezTo>
                    <a:pt x="2932" y="1555"/>
                    <a:pt x="2932" y="1354"/>
                    <a:pt x="2832" y="1154"/>
                  </a:cubicBezTo>
                  <a:cubicBezTo>
                    <a:pt x="2732" y="928"/>
                    <a:pt x="2632" y="728"/>
                    <a:pt x="2506" y="527"/>
                  </a:cubicBezTo>
                  <a:cubicBezTo>
                    <a:pt x="2406" y="402"/>
                    <a:pt x="2306" y="302"/>
                    <a:pt x="2306" y="302"/>
                  </a:cubicBezTo>
                  <a:cubicBezTo>
                    <a:pt x="2206" y="201"/>
                    <a:pt x="2105" y="201"/>
                    <a:pt x="2005" y="101"/>
                  </a:cubicBezTo>
                  <a:cubicBezTo>
                    <a:pt x="1780" y="101"/>
                    <a:pt x="1579" y="1"/>
                    <a:pt x="1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0"/>
            <p:cNvSpPr/>
            <p:nvPr/>
          </p:nvSpPr>
          <p:spPr>
            <a:xfrm>
              <a:off x="1916175" y="3830225"/>
              <a:ext cx="138500" cy="50150"/>
            </a:xfrm>
            <a:custGeom>
              <a:rect b="b" l="l" r="r" t="t"/>
              <a:pathLst>
                <a:path extrusionOk="0" h="2006" w="5540">
                  <a:moveTo>
                    <a:pt x="2733" y="1"/>
                  </a:moveTo>
                  <a:cubicBezTo>
                    <a:pt x="1254" y="1"/>
                    <a:pt x="1" y="427"/>
                    <a:pt x="1" y="953"/>
                  </a:cubicBezTo>
                  <a:cubicBezTo>
                    <a:pt x="1" y="1580"/>
                    <a:pt x="1254" y="2006"/>
                    <a:pt x="2733" y="2006"/>
                  </a:cubicBezTo>
                  <a:cubicBezTo>
                    <a:pt x="4286" y="2006"/>
                    <a:pt x="5540" y="1580"/>
                    <a:pt x="5540" y="953"/>
                  </a:cubicBezTo>
                  <a:cubicBezTo>
                    <a:pt x="5540" y="427"/>
                    <a:pt x="4286" y="1"/>
                    <a:pt x="27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0"/>
            <p:cNvSpPr/>
            <p:nvPr/>
          </p:nvSpPr>
          <p:spPr>
            <a:xfrm>
              <a:off x="1916175" y="3830225"/>
              <a:ext cx="23850" cy="23850"/>
            </a:xfrm>
            <a:custGeom>
              <a:rect b="b" l="l" r="r" t="t"/>
              <a:pathLst>
                <a:path extrusionOk="0" h="954" w="954">
                  <a:moveTo>
                    <a:pt x="427" y="1"/>
                  </a:moveTo>
                  <a:cubicBezTo>
                    <a:pt x="226" y="1"/>
                    <a:pt x="1" y="227"/>
                    <a:pt x="1" y="427"/>
                  </a:cubicBezTo>
                  <a:cubicBezTo>
                    <a:pt x="1" y="753"/>
                    <a:pt x="226" y="953"/>
                    <a:pt x="427" y="953"/>
                  </a:cubicBezTo>
                  <a:cubicBezTo>
                    <a:pt x="753" y="953"/>
                    <a:pt x="953" y="753"/>
                    <a:pt x="953" y="427"/>
                  </a:cubicBezTo>
                  <a:cubicBezTo>
                    <a:pt x="953" y="227"/>
                    <a:pt x="753" y="1"/>
                    <a:pt x="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0"/>
            <p:cNvSpPr/>
            <p:nvPr/>
          </p:nvSpPr>
          <p:spPr>
            <a:xfrm>
              <a:off x="2587225" y="3830225"/>
              <a:ext cx="138500" cy="50150"/>
            </a:xfrm>
            <a:custGeom>
              <a:rect b="b" l="l" r="r" t="t"/>
              <a:pathLst>
                <a:path extrusionOk="0" h="2006" w="5540">
                  <a:moveTo>
                    <a:pt x="2833" y="1"/>
                  </a:moveTo>
                  <a:cubicBezTo>
                    <a:pt x="1254" y="1"/>
                    <a:pt x="1" y="427"/>
                    <a:pt x="1" y="953"/>
                  </a:cubicBezTo>
                  <a:cubicBezTo>
                    <a:pt x="1" y="1580"/>
                    <a:pt x="1254" y="2006"/>
                    <a:pt x="2833" y="2006"/>
                  </a:cubicBezTo>
                  <a:cubicBezTo>
                    <a:pt x="4287" y="2006"/>
                    <a:pt x="5540" y="1580"/>
                    <a:pt x="5540" y="953"/>
                  </a:cubicBezTo>
                  <a:cubicBezTo>
                    <a:pt x="5540" y="427"/>
                    <a:pt x="4287" y="1"/>
                    <a:pt x="28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0"/>
            <p:cNvSpPr/>
            <p:nvPr/>
          </p:nvSpPr>
          <p:spPr>
            <a:xfrm>
              <a:off x="2702525" y="3830225"/>
              <a:ext cx="23200" cy="23850"/>
            </a:xfrm>
            <a:custGeom>
              <a:rect b="b" l="l" r="r" t="t"/>
              <a:pathLst>
                <a:path extrusionOk="0" h="954" w="928">
                  <a:moveTo>
                    <a:pt x="502" y="1"/>
                  </a:moveTo>
                  <a:cubicBezTo>
                    <a:pt x="201" y="1"/>
                    <a:pt x="1" y="227"/>
                    <a:pt x="1" y="427"/>
                  </a:cubicBezTo>
                  <a:cubicBezTo>
                    <a:pt x="1" y="753"/>
                    <a:pt x="201" y="953"/>
                    <a:pt x="502" y="953"/>
                  </a:cubicBezTo>
                  <a:cubicBezTo>
                    <a:pt x="727" y="953"/>
                    <a:pt x="928" y="753"/>
                    <a:pt x="928" y="427"/>
                  </a:cubicBezTo>
                  <a:cubicBezTo>
                    <a:pt x="928" y="227"/>
                    <a:pt x="727" y="1"/>
                    <a:pt x="5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0"/>
            <p:cNvSpPr/>
            <p:nvPr/>
          </p:nvSpPr>
          <p:spPr>
            <a:xfrm>
              <a:off x="1984475" y="3708050"/>
              <a:ext cx="221825" cy="57050"/>
            </a:xfrm>
            <a:custGeom>
              <a:rect b="b" l="l" r="r" t="t"/>
              <a:pathLst>
                <a:path extrusionOk="0" h="2282" w="8873">
                  <a:moveTo>
                    <a:pt x="4587" y="1"/>
                  </a:moveTo>
                  <a:cubicBezTo>
                    <a:pt x="2081" y="1"/>
                    <a:pt x="101" y="1655"/>
                    <a:pt x="101" y="1655"/>
                  </a:cubicBezTo>
                  <a:cubicBezTo>
                    <a:pt x="1" y="1655"/>
                    <a:pt x="1" y="1880"/>
                    <a:pt x="1" y="1880"/>
                  </a:cubicBezTo>
                  <a:cubicBezTo>
                    <a:pt x="71" y="1951"/>
                    <a:pt x="142" y="2022"/>
                    <a:pt x="213" y="2022"/>
                  </a:cubicBezTo>
                  <a:cubicBezTo>
                    <a:pt x="243" y="2022"/>
                    <a:pt x="272" y="2010"/>
                    <a:pt x="301" y="1981"/>
                  </a:cubicBezTo>
                  <a:cubicBezTo>
                    <a:pt x="527" y="1755"/>
                    <a:pt x="2407" y="402"/>
                    <a:pt x="4587" y="402"/>
                  </a:cubicBezTo>
                  <a:cubicBezTo>
                    <a:pt x="5840" y="402"/>
                    <a:pt x="7294" y="828"/>
                    <a:pt x="8547" y="2281"/>
                  </a:cubicBezTo>
                  <a:lnTo>
                    <a:pt x="8873" y="2281"/>
                  </a:lnTo>
                  <a:lnTo>
                    <a:pt x="8873" y="1981"/>
                  </a:lnTo>
                  <a:cubicBezTo>
                    <a:pt x="7519" y="502"/>
                    <a:pt x="5940" y="1"/>
                    <a:pt x="4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0"/>
            <p:cNvSpPr/>
            <p:nvPr/>
          </p:nvSpPr>
          <p:spPr>
            <a:xfrm>
              <a:off x="2271450" y="3864700"/>
              <a:ext cx="107175" cy="43875"/>
            </a:xfrm>
            <a:custGeom>
              <a:rect b="b" l="l" r="r" t="t"/>
              <a:pathLst>
                <a:path extrusionOk="0" h="1755" w="4287">
                  <a:moveTo>
                    <a:pt x="101" y="0"/>
                  </a:moveTo>
                  <a:cubicBezTo>
                    <a:pt x="0" y="101"/>
                    <a:pt x="0" y="201"/>
                    <a:pt x="0" y="301"/>
                  </a:cubicBezTo>
                  <a:cubicBezTo>
                    <a:pt x="0" y="301"/>
                    <a:pt x="326" y="627"/>
                    <a:pt x="627" y="1028"/>
                  </a:cubicBezTo>
                  <a:cubicBezTo>
                    <a:pt x="1053" y="1354"/>
                    <a:pt x="1579" y="1755"/>
                    <a:pt x="2206" y="1755"/>
                  </a:cubicBezTo>
                  <a:cubicBezTo>
                    <a:pt x="2607" y="1755"/>
                    <a:pt x="2933" y="1655"/>
                    <a:pt x="3233" y="1354"/>
                  </a:cubicBezTo>
                  <a:cubicBezTo>
                    <a:pt x="3559" y="1128"/>
                    <a:pt x="3860" y="828"/>
                    <a:pt x="4186" y="301"/>
                  </a:cubicBezTo>
                  <a:cubicBezTo>
                    <a:pt x="4286" y="201"/>
                    <a:pt x="4286" y="101"/>
                    <a:pt x="4186" y="0"/>
                  </a:cubicBezTo>
                  <a:cubicBezTo>
                    <a:pt x="4086" y="0"/>
                    <a:pt x="3860" y="0"/>
                    <a:pt x="3860" y="101"/>
                  </a:cubicBezTo>
                  <a:cubicBezTo>
                    <a:pt x="3559" y="627"/>
                    <a:pt x="3233" y="828"/>
                    <a:pt x="3033" y="1028"/>
                  </a:cubicBezTo>
                  <a:cubicBezTo>
                    <a:pt x="2707" y="1254"/>
                    <a:pt x="2507" y="1354"/>
                    <a:pt x="2206" y="1354"/>
                  </a:cubicBezTo>
                  <a:cubicBezTo>
                    <a:pt x="1780" y="1354"/>
                    <a:pt x="1253" y="1028"/>
                    <a:pt x="953" y="727"/>
                  </a:cubicBezTo>
                  <a:cubicBezTo>
                    <a:pt x="727" y="502"/>
                    <a:pt x="627" y="401"/>
                    <a:pt x="527" y="301"/>
                  </a:cubicBezTo>
                  <a:cubicBezTo>
                    <a:pt x="527" y="201"/>
                    <a:pt x="426" y="201"/>
                    <a:pt x="426" y="101"/>
                  </a:cubicBezTo>
                  <a:cubicBezTo>
                    <a:pt x="326" y="0"/>
                    <a:pt x="201" y="0"/>
                    <a:pt x="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50"/>
          <p:cNvGrpSpPr/>
          <p:nvPr/>
        </p:nvGrpSpPr>
        <p:grpSpPr>
          <a:xfrm>
            <a:off x="6729174" y="1402117"/>
            <a:ext cx="1180932" cy="1640771"/>
            <a:chOff x="4555925" y="2701725"/>
            <a:chExt cx="1577100" cy="2191200"/>
          </a:xfrm>
        </p:grpSpPr>
        <p:sp>
          <p:nvSpPr>
            <p:cNvPr id="2042" name="Google Shape;2042;p50"/>
            <p:cNvSpPr/>
            <p:nvPr/>
          </p:nvSpPr>
          <p:spPr>
            <a:xfrm>
              <a:off x="4555925" y="2701725"/>
              <a:ext cx="1577100" cy="1762825"/>
            </a:xfrm>
            <a:custGeom>
              <a:rect b="b" l="l" r="r" t="t"/>
              <a:pathLst>
                <a:path extrusionOk="0" h="70513" w="63084">
                  <a:moveTo>
                    <a:pt x="30342" y="1"/>
                  </a:moveTo>
                  <a:cubicBezTo>
                    <a:pt x="29283" y="1"/>
                    <a:pt x="28227" y="129"/>
                    <a:pt x="27244" y="354"/>
                  </a:cubicBezTo>
                  <a:cubicBezTo>
                    <a:pt x="25489" y="655"/>
                    <a:pt x="23810" y="1406"/>
                    <a:pt x="22557" y="2760"/>
                  </a:cubicBezTo>
                  <a:cubicBezTo>
                    <a:pt x="20777" y="4539"/>
                    <a:pt x="19725" y="10178"/>
                    <a:pt x="19725" y="10178"/>
                  </a:cubicBezTo>
                  <a:cubicBezTo>
                    <a:pt x="19725" y="10178"/>
                    <a:pt x="17739" y="9918"/>
                    <a:pt x="15700" y="9918"/>
                  </a:cubicBezTo>
                  <a:cubicBezTo>
                    <a:pt x="14273" y="9918"/>
                    <a:pt x="12821" y="10046"/>
                    <a:pt x="12005" y="10479"/>
                  </a:cubicBezTo>
                  <a:cubicBezTo>
                    <a:pt x="6366" y="13612"/>
                    <a:pt x="6366" y="18524"/>
                    <a:pt x="8572" y="23437"/>
                  </a:cubicBezTo>
                  <a:cubicBezTo>
                    <a:pt x="6266" y="24690"/>
                    <a:pt x="5213" y="25316"/>
                    <a:pt x="3334" y="27597"/>
                  </a:cubicBezTo>
                  <a:cubicBezTo>
                    <a:pt x="0" y="31682"/>
                    <a:pt x="5314" y="34088"/>
                    <a:pt x="8446" y="35241"/>
                  </a:cubicBezTo>
                  <a:cubicBezTo>
                    <a:pt x="6065" y="36996"/>
                    <a:pt x="3559" y="40555"/>
                    <a:pt x="4186" y="43788"/>
                  </a:cubicBezTo>
                  <a:cubicBezTo>
                    <a:pt x="4440" y="44846"/>
                    <a:pt x="7463" y="48370"/>
                    <a:pt x="9273" y="48370"/>
                  </a:cubicBezTo>
                  <a:cubicBezTo>
                    <a:pt x="9583" y="48370"/>
                    <a:pt x="9856" y="48267"/>
                    <a:pt x="10075" y="48031"/>
                  </a:cubicBezTo>
                  <a:lnTo>
                    <a:pt x="10075" y="48031"/>
                  </a:lnTo>
                  <a:cubicBezTo>
                    <a:pt x="8688" y="49627"/>
                    <a:pt x="5338" y="53640"/>
                    <a:pt x="7319" y="55918"/>
                  </a:cubicBezTo>
                  <a:cubicBezTo>
                    <a:pt x="8772" y="57472"/>
                    <a:pt x="11178" y="56018"/>
                    <a:pt x="12532" y="58424"/>
                  </a:cubicBezTo>
                  <a:cubicBezTo>
                    <a:pt x="14086" y="61231"/>
                    <a:pt x="12331" y="63537"/>
                    <a:pt x="16391" y="63738"/>
                  </a:cubicBezTo>
                  <a:cubicBezTo>
                    <a:pt x="16676" y="63738"/>
                    <a:pt x="16926" y="63735"/>
                    <a:pt x="17151" y="63735"/>
                  </a:cubicBezTo>
                  <a:cubicBezTo>
                    <a:pt x="18333" y="63735"/>
                    <a:pt x="18829" y="63806"/>
                    <a:pt x="20050" y="64690"/>
                  </a:cubicBezTo>
                  <a:cubicBezTo>
                    <a:pt x="21170" y="65400"/>
                    <a:pt x="22330" y="66407"/>
                    <a:pt x="23398" y="66407"/>
                  </a:cubicBezTo>
                  <a:cubicBezTo>
                    <a:pt x="24027" y="66407"/>
                    <a:pt x="24624" y="66057"/>
                    <a:pt x="25163" y="65091"/>
                  </a:cubicBezTo>
                  <a:cubicBezTo>
                    <a:pt x="25617" y="67047"/>
                    <a:pt x="26608" y="67576"/>
                    <a:pt x="27618" y="67576"/>
                  </a:cubicBezTo>
                  <a:cubicBezTo>
                    <a:pt x="28226" y="67576"/>
                    <a:pt x="28840" y="67385"/>
                    <a:pt x="29349" y="67196"/>
                  </a:cubicBezTo>
                  <a:cubicBezTo>
                    <a:pt x="29835" y="66943"/>
                    <a:pt x="30261" y="66706"/>
                    <a:pt x="30474" y="66706"/>
                  </a:cubicBezTo>
                  <a:cubicBezTo>
                    <a:pt x="30536" y="66706"/>
                    <a:pt x="30579" y="66725"/>
                    <a:pt x="30602" y="66770"/>
                  </a:cubicBezTo>
                  <a:cubicBezTo>
                    <a:pt x="32293" y="69561"/>
                    <a:pt x="33679" y="70513"/>
                    <a:pt x="34783" y="70513"/>
                  </a:cubicBezTo>
                  <a:cubicBezTo>
                    <a:pt x="37149" y="70513"/>
                    <a:pt x="38221" y="66145"/>
                    <a:pt x="38221" y="66144"/>
                  </a:cubicBezTo>
                  <a:lnTo>
                    <a:pt x="38221" y="66144"/>
                  </a:lnTo>
                  <a:cubicBezTo>
                    <a:pt x="38029" y="67247"/>
                    <a:pt x="42615" y="69591"/>
                    <a:pt x="43908" y="69591"/>
                  </a:cubicBezTo>
                  <a:cubicBezTo>
                    <a:pt x="43966" y="69591"/>
                    <a:pt x="44017" y="69587"/>
                    <a:pt x="44061" y="69577"/>
                  </a:cubicBezTo>
                  <a:cubicBezTo>
                    <a:pt x="45314" y="69477"/>
                    <a:pt x="46366" y="68449"/>
                    <a:pt x="46993" y="67397"/>
                  </a:cubicBezTo>
                  <a:cubicBezTo>
                    <a:pt x="47620" y="66144"/>
                    <a:pt x="47193" y="65191"/>
                    <a:pt x="48246" y="64164"/>
                  </a:cubicBezTo>
                  <a:cubicBezTo>
                    <a:pt x="49925" y="62685"/>
                    <a:pt x="52432" y="62911"/>
                    <a:pt x="53785" y="60931"/>
                  </a:cubicBezTo>
                  <a:cubicBezTo>
                    <a:pt x="54378" y="60030"/>
                    <a:pt x="54208" y="55116"/>
                    <a:pt x="53403" y="55116"/>
                  </a:cubicBezTo>
                  <a:cubicBezTo>
                    <a:pt x="53359" y="55116"/>
                    <a:pt x="53314" y="55131"/>
                    <a:pt x="53266" y="55161"/>
                  </a:cubicBezTo>
                  <a:lnTo>
                    <a:pt x="53266" y="55161"/>
                  </a:lnTo>
                  <a:cubicBezTo>
                    <a:pt x="54818" y="54138"/>
                    <a:pt x="56693" y="54035"/>
                    <a:pt x="57219" y="51733"/>
                  </a:cubicBezTo>
                  <a:cubicBezTo>
                    <a:pt x="57317" y="51022"/>
                    <a:pt x="56528" y="46814"/>
                    <a:pt x="55509" y="46814"/>
                  </a:cubicBezTo>
                  <a:cubicBezTo>
                    <a:pt x="55487" y="46814"/>
                    <a:pt x="55465" y="46816"/>
                    <a:pt x="55443" y="46820"/>
                  </a:cubicBezTo>
                  <a:lnTo>
                    <a:pt x="55443" y="46820"/>
                  </a:lnTo>
                  <a:cubicBezTo>
                    <a:pt x="57749" y="46390"/>
                    <a:pt x="61304" y="42633"/>
                    <a:pt x="61705" y="40254"/>
                  </a:cubicBezTo>
                  <a:cubicBezTo>
                    <a:pt x="62331" y="37121"/>
                    <a:pt x="59324" y="37321"/>
                    <a:pt x="58071" y="35442"/>
                  </a:cubicBezTo>
                  <a:cubicBezTo>
                    <a:pt x="56191" y="32735"/>
                    <a:pt x="60351" y="30003"/>
                    <a:pt x="61504" y="27823"/>
                  </a:cubicBezTo>
                  <a:cubicBezTo>
                    <a:pt x="63083" y="24690"/>
                    <a:pt x="60778" y="20504"/>
                    <a:pt x="57745" y="19677"/>
                  </a:cubicBezTo>
                  <a:cubicBezTo>
                    <a:pt x="56772" y="19413"/>
                    <a:pt x="55746" y="19296"/>
                    <a:pt x="54713" y="19296"/>
                  </a:cubicBezTo>
                  <a:cubicBezTo>
                    <a:pt x="53298" y="19296"/>
                    <a:pt x="51870" y="19516"/>
                    <a:pt x="50552" y="19878"/>
                  </a:cubicBezTo>
                  <a:cubicBezTo>
                    <a:pt x="51178" y="18098"/>
                    <a:pt x="51379" y="15918"/>
                    <a:pt x="51053" y="14038"/>
                  </a:cubicBezTo>
                  <a:cubicBezTo>
                    <a:pt x="50752" y="11833"/>
                    <a:pt x="49600" y="10178"/>
                    <a:pt x="47519" y="9427"/>
                  </a:cubicBezTo>
                  <a:cubicBezTo>
                    <a:pt x="45729" y="8777"/>
                    <a:pt x="44069" y="8408"/>
                    <a:pt x="42380" y="8408"/>
                  </a:cubicBezTo>
                  <a:cubicBezTo>
                    <a:pt x="41398" y="8408"/>
                    <a:pt x="40406" y="8533"/>
                    <a:pt x="39374" y="8800"/>
                  </a:cubicBezTo>
                  <a:cubicBezTo>
                    <a:pt x="38948" y="4840"/>
                    <a:pt x="38848" y="2534"/>
                    <a:pt x="34462" y="780"/>
                  </a:cubicBezTo>
                  <a:cubicBezTo>
                    <a:pt x="33197" y="234"/>
                    <a:pt x="31767" y="1"/>
                    <a:pt x="30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0"/>
            <p:cNvSpPr/>
            <p:nvPr/>
          </p:nvSpPr>
          <p:spPr>
            <a:xfrm>
              <a:off x="5487625" y="2762550"/>
              <a:ext cx="3150" cy="2550"/>
            </a:xfrm>
            <a:custGeom>
              <a:rect b="b" l="l" r="r" t="t"/>
              <a:pathLst>
                <a:path extrusionOk="0" h="102" w="126">
                  <a:moveTo>
                    <a:pt x="1" y="1"/>
                  </a:moveTo>
                  <a:lnTo>
                    <a:pt x="1" y="101"/>
                  </a:lnTo>
                  <a:lnTo>
                    <a:pt x="126" y="101"/>
                  </a:lnTo>
                  <a:lnTo>
                    <a:pt x="1" y="1"/>
                  </a:lnTo>
                  <a:close/>
                </a:path>
              </a:pathLst>
            </a:custGeom>
            <a:solidFill>
              <a:srgbClr val="EDB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0"/>
            <p:cNvSpPr/>
            <p:nvPr/>
          </p:nvSpPr>
          <p:spPr>
            <a:xfrm>
              <a:off x="4686152" y="3605916"/>
              <a:ext cx="1425529" cy="858625"/>
            </a:xfrm>
            <a:custGeom>
              <a:rect b="b" l="l" r="r" t="t"/>
              <a:pathLst>
                <a:path extrusionOk="0" h="34345" w="56794">
                  <a:moveTo>
                    <a:pt x="47928" y="4385"/>
                  </a:moveTo>
                  <a:cubicBezTo>
                    <a:pt x="47926" y="4386"/>
                    <a:pt x="47923" y="4386"/>
                    <a:pt x="47921" y="4387"/>
                  </a:cubicBezTo>
                  <a:cubicBezTo>
                    <a:pt x="47923" y="4386"/>
                    <a:pt x="47926" y="4386"/>
                    <a:pt x="47928" y="4385"/>
                  </a:cubicBezTo>
                  <a:close/>
                  <a:moveTo>
                    <a:pt x="45748" y="12728"/>
                  </a:moveTo>
                  <a:cubicBezTo>
                    <a:pt x="45745" y="12729"/>
                    <a:pt x="45743" y="12731"/>
                    <a:pt x="45740" y="12732"/>
                  </a:cubicBezTo>
                  <a:cubicBezTo>
                    <a:pt x="45743" y="12731"/>
                    <a:pt x="45745" y="12729"/>
                    <a:pt x="45748" y="12728"/>
                  </a:cubicBezTo>
                  <a:close/>
                  <a:moveTo>
                    <a:pt x="53259" y="1"/>
                  </a:moveTo>
                  <a:cubicBezTo>
                    <a:pt x="51883" y="1978"/>
                    <a:pt x="49607" y="4080"/>
                    <a:pt x="47928" y="4385"/>
                  </a:cubicBezTo>
                  <a:lnTo>
                    <a:pt x="47928" y="4385"/>
                  </a:lnTo>
                  <a:cubicBezTo>
                    <a:pt x="47949" y="4382"/>
                    <a:pt x="47970" y="4380"/>
                    <a:pt x="47991" y="4380"/>
                  </a:cubicBezTo>
                  <a:cubicBezTo>
                    <a:pt x="49010" y="4380"/>
                    <a:pt x="49798" y="8588"/>
                    <a:pt x="49700" y="9299"/>
                  </a:cubicBezTo>
                  <a:cubicBezTo>
                    <a:pt x="49175" y="11601"/>
                    <a:pt x="47300" y="11705"/>
                    <a:pt x="45748" y="12728"/>
                  </a:cubicBezTo>
                  <a:lnTo>
                    <a:pt x="45748" y="12728"/>
                  </a:lnTo>
                  <a:cubicBezTo>
                    <a:pt x="45795" y="12697"/>
                    <a:pt x="45841" y="12682"/>
                    <a:pt x="45885" y="12682"/>
                  </a:cubicBezTo>
                  <a:cubicBezTo>
                    <a:pt x="46687" y="12682"/>
                    <a:pt x="46834" y="17596"/>
                    <a:pt x="46242" y="18497"/>
                  </a:cubicBezTo>
                  <a:cubicBezTo>
                    <a:pt x="44888" y="20477"/>
                    <a:pt x="42382" y="20251"/>
                    <a:pt x="40728" y="21730"/>
                  </a:cubicBezTo>
                  <a:cubicBezTo>
                    <a:pt x="39675" y="22758"/>
                    <a:pt x="40101" y="23710"/>
                    <a:pt x="39475" y="24963"/>
                  </a:cubicBezTo>
                  <a:cubicBezTo>
                    <a:pt x="38848" y="26016"/>
                    <a:pt x="37796" y="27043"/>
                    <a:pt x="36542" y="27144"/>
                  </a:cubicBezTo>
                  <a:cubicBezTo>
                    <a:pt x="36498" y="27153"/>
                    <a:pt x="36445" y="27158"/>
                    <a:pt x="36387" y="27158"/>
                  </a:cubicBezTo>
                  <a:cubicBezTo>
                    <a:pt x="35072" y="27158"/>
                    <a:pt x="30487" y="24814"/>
                    <a:pt x="30703" y="23710"/>
                  </a:cubicBezTo>
                  <a:lnTo>
                    <a:pt x="30703" y="23710"/>
                  </a:lnTo>
                  <a:cubicBezTo>
                    <a:pt x="30702" y="23712"/>
                    <a:pt x="29630" y="28079"/>
                    <a:pt x="27257" y="28079"/>
                  </a:cubicBezTo>
                  <a:cubicBezTo>
                    <a:pt x="26149" y="28079"/>
                    <a:pt x="24757" y="27128"/>
                    <a:pt x="23059" y="24336"/>
                  </a:cubicBezTo>
                  <a:cubicBezTo>
                    <a:pt x="23036" y="24292"/>
                    <a:pt x="22992" y="24272"/>
                    <a:pt x="22931" y="24272"/>
                  </a:cubicBezTo>
                  <a:cubicBezTo>
                    <a:pt x="22718" y="24272"/>
                    <a:pt x="22292" y="24510"/>
                    <a:pt x="21806" y="24763"/>
                  </a:cubicBezTo>
                  <a:cubicBezTo>
                    <a:pt x="21297" y="24951"/>
                    <a:pt x="20686" y="25143"/>
                    <a:pt x="20083" y="25143"/>
                  </a:cubicBezTo>
                  <a:cubicBezTo>
                    <a:pt x="19080" y="25143"/>
                    <a:pt x="18099" y="24613"/>
                    <a:pt x="17645" y="22657"/>
                  </a:cubicBezTo>
                  <a:cubicBezTo>
                    <a:pt x="17097" y="23624"/>
                    <a:pt x="16494" y="23973"/>
                    <a:pt x="15862" y="23973"/>
                  </a:cubicBezTo>
                  <a:cubicBezTo>
                    <a:pt x="14790" y="23973"/>
                    <a:pt x="13636" y="22966"/>
                    <a:pt x="12532" y="22256"/>
                  </a:cubicBezTo>
                  <a:cubicBezTo>
                    <a:pt x="11290" y="21372"/>
                    <a:pt x="10808" y="21301"/>
                    <a:pt x="9631" y="21301"/>
                  </a:cubicBezTo>
                  <a:cubicBezTo>
                    <a:pt x="9407" y="21301"/>
                    <a:pt x="9158" y="21304"/>
                    <a:pt x="8873" y="21304"/>
                  </a:cubicBezTo>
                  <a:cubicBezTo>
                    <a:pt x="4788" y="21103"/>
                    <a:pt x="4788" y="20477"/>
                    <a:pt x="3134" y="17645"/>
                  </a:cubicBezTo>
                  <a:cubicBezTo>
                    <a:pt x="2607" y="16617"/>
                    <a:pt x="5515" y="11905"/>
                    <a:pt x="4688" y="11805"/>
                  </a:cubicBezTo>
                  <a:lnTo>
                    <a:pt x="4688" y="11805"/>
                  </a:lnTo>
                  <a:cubicBezTo>
                    <a:pt x="3535" y="13585"/>
                    <a:pt x="1" y="17444"/>
                    <a:pt x="1881" y="19750"/>
                  </a:cubicBezTo>
                  <a:cubicBezTo>
                    <a:pt x="3234" y="21304"/>
                    <a:pt x="5740" y="19850"/>
                    <a:pt x="7094" y="22256"/>
                  </a:cubicBezTo>
                  <a:cubicBezTo>
                    <a:pt x="8648" y="25063"/>
                    <a:pt x="6893" y="27369"/>
                    <a:pt x="10953" y="27570"/>
                  </a:cubicBezTo>
                  <a:cubicBezTo>
                    <a:pt x="11238" y="27570"/>
                    <a:pt x="11488" y="27567"/>
                    <a:pt x="11713" y="27567"/>
                  </a:cubicBezTo>
                  <a:cubicBezTo>
                    <a:pt x="12895" y="27567"/>
                    <a:pt x="13391" y="27638"/>
                    <a:pt x="14612" y="28522"/>
                  </a:cubicBezTo>
                  <a:cubicBezTo>
                    <a:pt x="15732" y="29232"/>
                    <a:pt x="16892" y="30239"/>
                    <a:pt x="17960" y="30239"/>
                  </a:cubicBezTo>
                  <a:cubicBezTo>
                    <a:pt x="18589" y="30239"/>
                    <a:pt x="19186" y="29889"/>
                    <a:pt x="19725" y="28923"/>
                  </a:cubicBezTo>
                  <a:cubicBezTo>
                    <a:pt x="20179" y="30879"/>
                    <a:pt x="21170" y="31408"/>
                    <a:pt x="22180" y="31408"/>
                  </a:cubicBezTo>
                  <a:cubicBezTo>
                    <a:pt x="22788" y="31408"/>
                    <a:pt x="23402" y="31217"/>
                    <a:pt x="23911" y="31028"/>
                  </a:cubicBezTo>
                  <a:cubicBezTo>
                    <a:pt x="24397" y="30775"/>
                    <a:pt x="24823" y="30538"/>
                    <a:pt x="25036" y="30538"/>
                  </a:cubicBezTo>
                  <a:cubicBezTo>
                    <a:pt x="25098" y="30538"/>
                    <a:pt x="25141" y="30557"/>
                    <a:pt x="25164" y="30602"/>
                  </a:cubicBezTo>
                  <a:cubicBezTo>
                    <a:pt x="26855" y="33393"/>
                    <a:pt x="28241" y="34345"/>
                    <a:pt x="29345" y="34345"/>
                  </a:cubicBezTo>
                  <a:cubicBezTo>
                    <a:pt x="31711" y="34345"/>
                    <a:pt x="32783" y="29977"/>
                    <a:pt x="32783" y="29976"/>
                  </a:cubicBezTo>
                  <a:lnTo>
                    <a:pt x="32783" y="29976"/>
                  </a:lnTo>
                  <a:cubicBezTo>
                    <a:pt x="32591" y="31079"/>
                    <a:pt x="37177" y="33423"/>
                    <a:pt x="38470" y="33423"/>
                  </a:cubicBezTo>
                  <a:cubicBezTo>
                    <a:pt x="38528" y="33423"/>
                    <a:pt x="38579" y="33419"/>
                    <a:pt x="38623" y="33409"/>
                  </a:cubicBezTo>
                  <a:cubicBezTo>
                    <a:pt x="39876" y="33309"/>
                    <a:pt x="40928" y="32281"/>
                    <a:pt x="41555" y="31229"/>
                  </a:cubicBezTo>
                  <a:cubicBezTo>
                    <a:pt x="42182" y="29976"/>
                    <a:pt x="41755" y="29023"/>
                    <a:pt x="42808" y="27996"/>
                  </a:cubicBezTo>
                  <a:cubicBezTo>
                    <a:pt x="44487" y="26517"/>
                    <a:pt x="46994" y="26743"/>
                    <a:pt x="48347" y="24763"/>
                  </a:cubicBezTo>
                  <a:cubicBezTo>
                    <a:pt x="48940" y="23862"/>
                    <a:pt x="48770" y="18948"/>
                    <a:pt x="47965" y="18948"/>
                  </a:cubicBezTo>
                  <a:cubicBezTo>
                    <a:pt x="47921" y="18948"/>
                    <a:pt x="47876" y="18963"/>
                    <a:pt x="47828" y="18993"/>
                  </a:cubicBezTo>
                  <a:lnTo>
                    <a:pt x="47828" y="18993"/>
                  </a:lnTo>
                  <a:cubicBezTo>
                    <a:pt x="49380" y="17970"/>
                    <a:pt x="51255" y="17867"/>
                    <a:pt x="51781" y="15565"/>
                  </a:cubicBezTo>
                  <a:cubicBezTo>
                    <a:pt x="51879" y="14854"/>
                    <a:pt x="51090" y="10646"/>
                    <a:pt x="50071" y="10646"/>
                  </a:cubicBezTo>
                  <a:cubicBezTo>
                    <a:pt x="50049" y="10646"/>
                    <a:pt x="50027" y="10648"/>
                    <a:pt x="50005" y="10652"/>
                  </a:cubicBezTo>
                  <a:lnTo>
                    <a:pt x="50005" y="10652"/>
                  </a:lnTo>
                  <a:cubicBezTo>
                    <a:pt x="52311" y="10222"/>
                    <a:pt x="55866" y="6465"/>
                    <a:pt x="56267" y="4086"/>
                  </a:cubicBezTo>
                  <a:cubicBezTo>
                    <a:pt x="56793" y="1354"/>
                    <a:pt x="54613" y="1153"/>
                    <a:pt x="532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0"/>
            <p:cNvSpPr/>
            <p:nvPr/>
          </p:nvSpPr>
          <p:spPr>
            <a:xfrm>
              <a:off x="4994525" y="4807050"/>
              <a:ext cx="908550" cy="85875"/>
            </a:xfrm>
            <a:custGeom>
              <a:rect b="b" l="l" r="r" t="t"/>
              <a:pathLst>
                <a:path extrusionOk="0" h="3435" w="36342">
                  <a:moveTo>
                    <a:pt x="18171" y="1"/>
                  </a:moveTo>
                  <a:cubicBezTo>
                    <a:pt x="8146" y="1"/>
                    <a:pt x="0" y="728"/>
                    <a:pt x="0" y="1655"/>
                  </a:cubicBezTo>
                  <a:cubicBezTo>
                    <a:pt x="0" y="2708"/>
                    <a:pt x="8146" y="3434"/>
                    <a:pt x="18171" y="3434"/>
                  </a:cubicBezTo>
                  <a:cubicBezTo>
                    <a:pt x="28196" y="3434"/>
                    <a:pt x="36341" y="2708"/>
                    <a:pt x="36341" y="1655"/>
                  </a:cubicBezTo>
                  <a:cubicBezTo>
                    <a:pt x="36341" y="728"/>
                    <a:pt x="28196" y="1"/>
                    <a:pt x="18171"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0"/>
            <p:cNvSpPr/>
            <p:nvPr/>
          </p:nvSpPr>
          <p:spPr>
            <a:xfrm>
              <a:off x="5229475" y="4360325"/>
              <a:ext cx="224350" cy="485600"/>
            </a:xfrm>
            <a:custGeom>
              <a:rect b="b" l="l" r="r" t="t"/>
              <a:pathLst>
                <a:path extrusionOk="0" h="19424" w="8974">
                  <a:moveTo>
                    <a:pt x="8246" y="0"/>
                  </a:moveTo>
                  <a:cubicBezTo>
                    <a:pt x="8246" y="0"/>
                    <a:pt x="1" y="727"/>
                    <a:pt x="201" y="1253"/>
                  </a:cubicBezTo>
                  <a:cubicBezTo>
                    <a:pt x="427" y="1980"/>
                    <a:pt x="201" y="10877"/>
                    <a:pt x="3961" y="16391"/>
                  </a:cubicBezTo>
                  <a:cubicBezTo>
                    <a:pt x="4387" y="17143"/>
                    <a:pt x="2708" y="18597"/>
                    <a:pt x="4186" y="19223"/>
                  </a:cubicBezTo>
                  <a:cubicBezTo>
                    <a:pt x="4550" y="19374"/>
                    <a:pt x="5408" y="19424"/>
                    <a:pt x="6216" y="19424"/>
                  </a:cubicBezTo>
                  <a:cubicBezTo>
                    <a:pt x="7025" y="19424"/>
                    <a:pt x="7783" y="19374"/>
                    <a:pt x="7946" y="19324"/>
                  </a:cubicBezTo>
                  <a:cubicBezTo>
                    <a:pt x="8973" y="18797"/>
                    <a:pt x="8246" y="15990"/>
                    <a:pt x="8246" y="14837"/>
                  </a:cubicBezTo>
                  <a:cubicBezTo>
                    <a:pt x="8347" y="13584"/>
                    <a:pt x="8773" y="100"/>
                    <a:pt x="8246" y="0"/>
                  </a:cubicBez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0"/>
            <p:cNvSpPr/>
            <p:nvPr/>
          </p:nvSpPr>
          <p:spPr>
            <a:xfrm>
              <a:off x="5432380" y="4313315"/>
              <a:ext cx="235704" cy="535125"/>
            </a:xfrm>
            <a:custGeom>
              <a:rect b="b" l="l" r="r" t="t"/>
              <a:pathLst>
                <a:path extrusionOk="0" h="21405" w="9600">
                  <a:moveTo>
                    <a:pt x="9600" y="0"/>
                  </a:moveTo>
                  <a:lnTo>
                    <a:pt x="9600" y="0"/>
                  </a:lnTo>
                  <a:cubicBezTo>
                    <a:pt x="9599" y="1"/>
                    <a:pt x="9598" y="1"/>
                    <a:pt x="9598" y="1"/>
                  </a:cubicBezTo>
                  <a:lnTo>
                    <a:pt x="9598" y="1"/>
                  </a:lnTo>
                  <a:lnTo>
                    <a:pt x="9600" y="0"/>
                  </a:lnTo>
                  <a:close/>
                  <a:moveTo>
                    <a:pt x="9598" y="1"/>
                  </a:moveTo>
                  <a:lnTo>
                    <a:pt x="627" y="3133"/>
                  </a:lnTo>
                  <a:cubicBezTo>
                    <a:pt x="1" y="3359"/>
                    <a:pt x="502" y="8146"/>
                    <a:pt x="627" y="8672"/>
                  </a:cubicBezTo>
                  <a:cubicBezTo>
                    <a:pt x="727" y="11279"/>
                    <a:pt x="1028" y="13885"/>
                    <a:pt x="1454" y="16391"/>
                  </a:cubicBezTo>
                  <a:cubicBezTo>
                    <a:pt x="1755" y="18271"/>
                    <a:pt x="828" y="21404"/>
                    <a:pt x="4788" y="21404"/>
                  </a:cubicBezTo>
                  <a:cubicBezTo>
                    <a:pt x="8773" y="21304"/>
                    <a:pt x="5941" y="19224"/>
                    <a:pt x="6141" y="18171"/>
                  </a:cubicBezTo>
                  <a:cubicBezTo>
                    <a:pt x="6567" y="16517"/>
                    <a:pt x="8246" y="11905"/>
                    <a:pt x="8773" y="7118"/>
                  </a:cubicBezTo>
                  <a:cubicBezTo>
                    <a:pt x="8873" y="6593"/>
                    <a:pt x="9272" y="128"/>
                    <a:pt x="9598" y="1"/>
                  </a:cubicBez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0"/>
            <p:cNvSpPr/>
            <p:nvPr/>
          </p:nvSpPr>
          <p:spPr>
            <a:xfrm>
              <a:off x="5370450" y="4360325"/>
              <a:ext cx="83375" cy="485600"/>
            </a:xfrm>
            <a:custGeom>
              <a:rect b="b" l="l" r="r" t="t"/>
              <a:pathLst>
                <a:path extrusionOk="0" h="19424" w="3335">
                  <a:moveTo>
                    <a:pt x="2607" y="0"/>
                  </a:moveTo>
                  <a:cubicBezTo>
                    <a:pt x="2607" y="0"/>
                    <a:pt x="2181" y="0"/>
                    <a:pt x="1455" y="100"/>
                  </a:cubicBezTo>
                  <a:cubicBezTo>
                    <a:pt x="1881" y="1354"/>
                    <a:pt x="1455" y="13584"/>
                    <a:pt x="1354" y="14837"/>
                  </a:cubicBezTo>
                  <a:cubicBezTo>
                    <a:pt x="1354" y="15990"/>
                    <a:pt x="2081" y="18797"/>
                    <a:pt x="1054" y="19324"/>
                  </a:cubicBezTo>
                  <a:cubicBezTo>
                    <a:pt x="928" y="19324"/>
                    <a:pt x="527" y="19324"/>
                    <a:pt x="1" y="19424"/>
                  </a:cubicBezTo>
                  <a:cubicBezTo>
                    <a:pt x="1054" y="19424"/>
                    <a:pt x="2081" y="19324"/>
                    <a:pt x="2307" y="19324"/>
                  </a:cubicBezTo>
                  <a:cubicBezTo>
                    <a:pt x="3334" y="18797"/>
                    <a:pt x="2607" y="15990"/>
                    <a:pt x="2607" y="14837"/>
                  </a:cubicBezTo>
                  <a:cubicBezTo>
                    <a:pt x="2708" y="13584"/>
                    <a:pt x="3134" y="100"/>
                    <a:pt x="2607" y="0"/>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0"/>
            <p:cNvSpPr/>
            <p:nvPr/>
          </p:nvSpPr>
          <p:spPr>
            <a:xfrm>
              <a:off x="5432380" y="4313315"/>
              <a:ext cx="235704" cy="535125"/>
            </a:xfrm>
            <a:custGeom>
              <a:rect b="b" l="l" r="r" t="t"/>
              <a:pathLst>
                <a:path extrusionOk="0" h="21405" w="9600">
                  <a:moveTo>
                    <a:pt x="9600" y="0"/>
                  </a:moveTo>
                  <a:cubicBezTo>
                    <a:pt x="9590" y="0"/>
                    <a:pt x="9580" y="4"/>
                    <a:pt x="9572" y="10"/>
                  </a:cubicBezTo>
                  <a:lnTo>
                    <a:pt x="9572" y="10"/>
                  </a:lnTo>
                  <a:lnTo>
                    <a:pt x="9600" y="0"/>
                  </a:lnTo>
                  <a:close/>
                  <a:moveTo>
                    <a:pt x="9572" y="10"/>
                  </a:moveTo>
                  <a:lnTo>
                    <a:pt x="627" y="3133"/>
                  </a:lnTo>
                  <a:cubicBezTo>
                    <a:pt x="1" y="3359"/>
                    <a:pt x="502" y="8146"/>
                    <a:pt x="627" y="8672"/>
                  </a:cubicBezTo>
                  <a:cubicBezTo>
                    <a:pt x="727" y="11279"/>
                    <a:pt x="1028" y="13885"/>
                    <a:pt x="1454" y="16391"/>
                  </a:cubicBezTo>
                  <a:cubicBezTo>
                    <a:pt x="1755" y="18271"/>
                    <a:pt x="828" y="21404"/>
                    <a:pt x="4788" y="21404"/>
                  </a:cubicBezTo>
                  <a:cubicBezTo>
                    <a:pt x="5013" y="21404"/>
                    <a:pt x="5314" y="21304"/>
                    <a:pt x="5514" y="21304"/>
                  </a:cubicBezTo>
                  <a:cubicBezTo>
                    <a:pt x="2607" y="20903"/>
                    <a:pt x="3434" y="18071"/>
                    <a:pt x="3134" y="16391"/>
                  </a:cubicBezTo>
                  <a:cubicBezTo>
                    <a:pt x="2707" y="13885"/>
                    <a:pt x="2382" y="11279"/>
                    <a:pt x="2281" y="8672"/>
                  </a:cubicBezTo>
                  <a:cubicBezTo>
                    <a:pt x="2181" y="8146"/>
                    <a:pt x="1655" y="3359"/>
                    <a:pt x="2281" y="3133"/>
                  </a:cubicBezTo>
                  <a:cubicBezTo>
                    <a:pt x="2281" y="3133"/>
                    <a:pt x="6768" y="1579"/>
                    <a:pt x="9399" y="627"/>
                  </a:cubicBezTo>
                  <a:cubicBezTo>
                    <a:pt x="9489" y="357"/>
                    <a:pt x="9498" y="66"/>
                    <a:pt x="9572" y="10"/>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0"/>
            <p:cNvSpPr/>
            <p:nvPr/>
          </p:nvSpPr>
          <p:spPr>
            <a:xfrm>
              <a:off x="5221325" y="4357800"/>
              <a:ext cx="222475" cy="201625"/>
            </a:xfrm>
            <a:custGeom>
              <a:rect b="b" l="l" r="r" t="t"/>
              <a:pathLst>
                <a:path extrusionOk="0" h="8065" w="8899">
                  <a:moveTo>
                    <a:pt x="8572" y="1"/>
                  </a:moveTo>
                  <a:cubicBezTo>
                    <a:pt x="8572" y="1"/>
                    <a:pt x="1" y="101"/>
                    <a:pt x="126" y="627"/>
                  </a:cubicBezTo>
                  <a:cubicBezTo>
                    <a:pt x="227" y="953"/>
                    <a:pt x="427" y="4587"/>
                    <a:pt x="853" y="6793"/>
                  </a:cubicBezTo>
                  <a:cubicBezTo>
                    <a:pt x="2973" y="7720"/>
                    <a:pt x="5405" y="8064"/>
                    <a:pt x="7805" y="8064"/>
                  </a:cubicBezTo>
                  <a:cubicBezTo>
                    <a:pt x="8128" y="8064"/>
                    <a:pt x="8451" y="8058"/>
                    <a:pt x="8773" y="8046"/>
                  </a:cubicBezTo>
                  <a:cubicBezTo>
                    <a:pt x="8773" y="4587"/>
                    <a:pt x="8898" y="1"/>
                    <a:pt x="8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0"/>
            <p:cNvSpPr/>
            <p:nvPr/>
          </p:nvSpPr>
          <p:spPr>
            <a:xfrm>
              <a:off x="5428100" y="4308300"/>
              <a:ext cx="247525" cy="242525"/>
            </a:xfrm>
            <a:custGeom>
              <a:rect b="b" l="l" r="r" t="t"/>
              <a:pathLst>
                <a:path extrusionOk="0" h="9701" w="9901">
                  <a:moveTo>
                    <a:pt x="9900" y="1"/>
                  </a:moveTo>
                  <a:lnTo>
                    <a:pt x="9900" y="1"/>
                  </a:lnTo>
                  <a:cubicBezTo>
                    <a:pt x="9900" y="1"/>
                    <a:pt x="9900" y="1"/>
                    <a:pt x="9900" y="1"/>
                  </a:cubicBezTo>
                  <a:lnTo>
                    <a:pt x="9900" y="1"/>
                  </a:lnTo>
                  <a:lnTo>
                    <a:pt x="9900" y="1"/>
                  </a:lnTo>
                  <a:close/>
                  <a:moveTo>
                    <a:pt x="9900" y="1"/>
                  </a:moveTo>
                  <a:lnTo>
                    <a:pt x="627" y="3134"/>
                  </a:lnTo>
                  <a:cubicBezTo>
                    <a:pt x="1" y="3334"/>
                    <a:pt x="727" y="9600"/>
                    <a:pt x="727" y="9700"/>
                  </a:cubicBezTo>
                  <a:cubicBezTo>
                    <a:pt x="5113" y="9700"/>
                    <a:pt x="9174" y="7720"/>
                    <a:pt x="9274" y="7620"/>
                  </a:cubicBezTo>
                  <a:cubicBezTo>
                    <a:pt x="9274" y="7420"/>
                    <a:pt x="9600" y="104"/>
                    <a:pt x="9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0"/>
            <p:cNvSpPr/>
            <p:nvPr/>
          </p:nvSpPr>
          <p:spPr>
            <a:xfrm>
              <a:off x="5243445" y="4422975"/>
              <a:ext cx="198000" cy="136450"/>
            </a:xfrm>
            <a:custGeom>
              <a:rect b="b" l="l" r="r" t="t"/>
              <a:pathLst>
                <a:path extrusionOk="0" h="5458" w="7920">
                  <a:moveTo>
                    <a:pt x="7719" y="0"/>
                  </a:moveTo>
                  <a:cubicBezTo>
                    <a:pt x="7719" y="0"/>
                    <a:pt x="7093" y="2106"/>
                    <a:pt x="7193" y="4487"/>
                  </a:cubicBezTo>
                  <a:cubicBezTo>
                    <a:pt x="6326" y="4487"/>
                    <a:pt x="5458" y="4514"/>
                    <a:pt x="4604" y="4514"/>
                  </a:cubicBezTo>
                  <a:cubicBezTo>
                    <a:pt x="2991" y="4514"/>
                    <a:pt x="1426" y="4417"/>
                    <a:pt x="0" y="3860"/>
                  </a:cubicBezTo>
                  <a:lnTo>
                    <a:pt x="0" y="4086"/>
                  </a:lnTo>
                  <a:lnTo>
                    <a:pt x="0" y="4186"/>
                  </a:lnTo>
                  <a:cubicBezTo>
                    <a:pt x="2120" y="5113"/>
                    <a:pt x="4552" y="5457"/>
                    <a:pt x="6952" y="5457"/>
                  </a:cubicBezTo>
                  <a:cubicBezTo>
                    <a:pt x="7275" y="5457"/>
                    <a:pt x="7598" y="5451"/>
                    <a:pt x="7920" y="5439"/>
                  </a:cubicBezTo>
                  <a:cubicBezTo>
                    <a:pt x="7920" y="1980"/>
                    <a:pt x="7719" y="0"/>
                    <a:pt x="7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0"/>
            <p:cNvSpPr/>
            <p:nvPr/>
          </p:nvSpPr>
          <p:spPr>
            <a:xfrm>
              <a:off x="5435552" y="4422923"/>
              <a:ext cx="224325" cy="127900"/>
            </a:xfrm>
            <a:custGeom>
              <a:rect b="b" l="l" r="r" t="t"/>
              <a:pathLst>
                <a:path extrusionOk="0" h="5116" w="8973">
                  <a:moveTo>
                    <a:pt x="1" y="1"/>
                  </a:moveTo>
                  <a:cubicBezTo>
                    <a:pt x="1" y="1"/>
                    <a:pt x="0" y="1"/>
                    <a:pt x="0" y="2"/>
                  </a:cubicBezTo>
                  <a:cubicBezTo>
                    <a:pt x="0" y="2"/>
                    <a:pt x="426" y="5015"/>
                    <a:pt x="426" y="5115"/>
                  </a:cubicBezTo>
                  <a:cubicBezTo>
                    <a:pt x="4812" y="5115"/>
                    <a:pt x="8873" y="3135"/>
                    <a:pt x="8973" y="3035"/>
                  </a:cubicBezTo>
                  <a:lnTo>
                    <a:pt x="8973" y="2609"/>
                  </a:lnTo>
                  <a:cubicBezTo>
                    <a:pt x="7519" y="3135"/>
                    <a:pt x="4487" y="4288"/>
                    <a:pt x="1254" y="4288"/>
                  </a:cubicBezTo>
                  <a:cubicBezTo>
                    <a:pt x="1254" y="4189"/>
                    <a:pt x="29"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0"/>
            <p:cNvSpPr/>
            <p:nvPr/>
          </p:nvSpPr>
          <p:spPr>
            <a:xfrm>
              <a:off x="5668075" y="4337125"/>
              <a:ext cx="2525" cy="23225"/>
            </a:xfrm>
            <a:custGeom>
              <a:rect b="b" l="l" r="r" t="t"/>
              <a:pathLst>
                <a:path extrusionOk="0" h="929" w="101">
                  <a:moveTo>
                    <a:pt x="101" y="1"/>
                  </a:moveTo>
                  <a:cubicBezTo>
                    <a:pt x="1" y="201"/>
                    <a:pt x="1" y="627"/>
                    <a:pt x="1" y="928"/>
                  </a:cubicBezTo>
                  <a:lnTo>
                    <a:pt x="101" y="828"/>
                  </a:lnTo>
                  <a:lnTo>
                    <a:pt x="101" y="1"/>
                  </a:lnTo>
                  <a:close/>
                </a:path>
              </a:pathLst>
            </a:custGeom>
            <a:solidFill>
              <a:srgbClr val="A27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0"/>
            <p:cNvSpPr/>
            <p:nvPr/>
          </p:nvSpPr>
          <p:spPr>
            <a:xfrm>
              <a:off x="5224580" y="4381870"/>
              <a:ext cx="216856" cy="33855"/>
            </a:xfrm>
            <a:custGeom>
              <a:rect b="b" l="l" r="r" t="t"/>
              <a:pathLst>
                <a:path extrusionOk="0" h="1355" w="8447">
                  <a:moveTo>
                    <a:pt x="1" y="1"/>
                  </a:moveTo>
                  <a:lnTo>
                    <a:pt x="101" y="828"/>
                  </a:lnTo>
                  <a:cubicBezTo>
                    <a:pt x="101" y="828"/>
                    <a:pt x="3660" y="1354"/>
                    <a:pt x="7720" y="1354"/>
                  </a:cubicBezTo>
                  <a:lnTo>
                    <a:pt x="8346" y="1354"/>
                  </a:lnTo>
                  <a:cubicBezTo>
                    <a:pt x="8447" y="928"/>
                    <a:pt x="8447" y="627"/>
                    <a:pt x="8447" y="427"/>
                  </a:cubicBezTo>
                  <a:lnTo>
                    <a:pt x="6793" y="427"/>
                  </a:lnTo>
                  <a:cubicBezTo>
                    <a:pt x="3860" y="427"/>
                    <a:pt x="1153" y="10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0"/>
            <p:cNvSpPr/>
            <p:nvPr/>
          </p:nvSpPr>
          <p:spPr>
            <a:xfrm>
              <a:off x="5435618" y="4332349"/>
              <a:ext cx="239980" cy="83367"/>
            </a:xfrm>
            <a:custGeom>
              <a:rect b="b" l="l" r="r" t="t"/>
              <a:pathLst>
                <a:path extrusionOk="0" h="3335" w="9399">
                  <a:moveTo>
                    <a:pt x="9399" y="1"/>
                  </a:moveTo>
                  <a:lnTo>
                    <a:pt x="9399" y="1"/>
                  </a:lnTo>
                  <a:cubicBezTo>
                    <a:pt x="7219" y="1655"/>
                    <a:pt x="3559" y="2282"/>
                    <a:pt x="101" y="2407"/>
                  </a:cubicBezTo>
                  <a:cubicBezTo>
                    <a:pt x="101" y="2607"/>
                    <a:pt x="101" y="2908"/>
                    <a:pt x="0" y="3334"/>
                  </a:cubicBezTo>
                  <a:cubicBezTo>
                    <a:pt x="3760" y="3234"/>
                    <a:pt x="7620" y="2708"/>
                    <a:pt x="9299" y="928"/>
                  </a:cubicBezTo>
                  <a:cubicBezTo>
                    <a:pt x="9299" y="627"/>
                    <a:pt x="9299" y="201"/>
                    <a:pt x="9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0"/>
            <p:cNvSpPr/>
            <p:nvPr/>
          </p:nvSpPr>
          <p:spPr>
            <a:xfrm>
              <a:off x="4976350" y="3955550"/>
              <a:ext cx="307675" cy="266125"/>
            </a:xfrm>
            <a:custGeom>
              <a:rect b="b" l="l" r="r" t="t"/>
              <a:pathLst>
                <a:path extrusionOk="0" h="10645" w="12307">
                  <a:moveTo>
                    <a:pt x="12306" y="1"/>
                  </a:moveTo>
                  <a:cubicBezTo>
                    <a:pt x="12106" y="627"/>
                    <a:pt x="10326" y="1580"/>
                    <a:pt x="9800" y="2006"/>
                  </a:cubicBezTo>
                  <a:cubicBezTo>
                    <a:pt x="7820" y="3660"/>
                    <a:pt x="5740" y="5339"/>
                    <a:pt x="3534" y="6692"/>
                  </a:cubicBezTo>
                  <a:cubicBezTo>
                    <a:pt x="2507" y="7319"/>
                    <a:pt x="0" y="8672"/>
                    <a:pt x="1354" y="9925"/>
                  </a:cubicBezTo>
                  <a:cubicBezTo>
                    <a:pt x="1850" y="10448"/>
                    <a:pt x="2702" y="10644"/>
                    <a:pt x="3690" y="10644"/>
                  </a:cubicBezTo>
                  <a:cubicBezTo>
                    <a:pt x="6445" y="10644"/>
                    <a:pt x="10252" y="9119"/>
                    <a:pt x="10326" y="8898"/>
                  </a:cubicBezTo>
                  <a:lnTo>
                    <a:pt x="12306" y="1"/>
                  </a:ln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0"/>
            <p:cNvSpPr/>
            <p:nvPr/>
          </p:nvSpPr>
          <p:spPr>
            <a:xfrm>
              <a:off x="4997025" y="3955550"/>
              <a:ext cx="287000" cy="266125"/>
            </a:xfrm>
            <a:custGeom>
              <a:rect b="b" l="l" r="r" t="t"/>
              <a:pathLst>
                <a:path extrusionOk="0" h="10645" w="11480">
                  <a:moveTo>
                    <a:pt x="11479" y="1"/>
                  </a:moveTo>
                  <a:cubicBezTo>
                    <a:pt x="11379" y="126"/>
                    <a:pt x="11279" y="326"/>
                    <a:pt x="11178" y="427"/>
                  </a:cubicBezTo>
                  <a:cubicBezTo>
                    <a:pt x="10652" y="2833"/>
                    <a:pt x="9499" y="7945"/>
                    <a:pt x="9499" y="8046"/>
                  </a:cubicBezTo>
                  <a:cubicBezTo>
                    <a:pt x="9425" y="8286"/>
                    <a:pt x="5614" y="9817"/>
                    <a:pt x="2860" y="9817"/>
                  </a:cubicBezTo>
                  <a:cubicBezTo>
                    <a:pt x="1873" y="9817"/>
                    <a:pt x="1022" y="9620"/>
                    <a:pt x="527" y="9098"/>
                  </a:cubicBezTo>
                  <a:cubicBezTo>
                    <a:pt x="326" y="8998"/>
                    <a:pt x="326" y="8898"/>
                    <a:pt x="201" y="8773"/>
                  </a:cubicBezTo>
                  <a:lnTo>
                    <a:pt x="201" y="8773"/>
                  </a:lnTo>
                  <a:cubicBezTo>
                    <a:pt x="0" y="9098"/>
                    <a:pt x="101" y="9524"/>
                    <a:pt x="527" y="9925"/>
                  </a:cubicBezTo>
                  <a:cubicBezTo>
                    <a:pt x="1023" y="10448"/>
                    <a:pt x="1875" y="10644"/>
                    <a:pt x="2863" y="10644"/>
                  </a:cubicBezTo>
                  <a:cubicBezTo>
                    <a:pt x="5618" y="10644"/>
                    <a:pt x="9425" y="9119"/>
                    <a:pt x="9499" y="8898"/>
                  </a:cubicBezTo>
                  <a:lnTo>
                    <a:pt x="11479" y="1"/>
                  </a:ln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0"/>
            <p:cNvSpPr/>
            <p:nvPr/>
          </p:nvSpPr>
          <p:spPr>
            <a:xfrm>
              <a:off x="5169325" y="3908550"/>
              <a:ext cx="172325" cy="276975"/>
            </a:xfrm>
            <a:custGeom>
              <a:rect b="b" l="l" r="r" t="t"/>
              <a:pathLst>
                <a:path extrusionOk="0" h="11079" w="6893">
                  <a:moveTo>
                    <a:pt x="6893" y="1"/>
                  </a:moveTo>
                  <a:lnTo>
                    <a:pt x="1" y="5540"/>
                  </a:lnTo>
                  <a:lnTo>
                    <a:pt x="1880" y="11079"/>
                  </a:lnTo>
                  <a:lnTo>
                    <a:pt x="3134" y="10552"/>
                  </a:lnTo>
                  <a:lnTo>
                    <a:pt x="68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0"/>
            <p:cNvSpPr/>
            <p:nvPr/>
          </p:nvSpPr>
          <p:spPr>
            <a:xfrm>
              <a:off x="5203175" y="3844300"/>
              <a:ext cx="480600" cy="552800"/>
            </a:xfrm>
            <a:custGeom>
              <a:rect b="b" l="l" r="r" t="t"/>
              <a:pathLst>
                <a:path extrusionOk="0" h="22112" w="19224">
                  <a:moveTo>
                    <a:pt x="9366" y="0"/>
                  </a:moveTo>
                  <a:cubicBezTo>
                    <a:pt x="7528" y="0"/>
                    <a:pt x="5404" y="929"/>
                    <a:pt x="3359" y="3949"/>
                  </a:cubicBezTo>
                  <a:cubicBezTo>
                    <a:pt x="3359" y="3949"/>
                    <a:pt x="0" y="11969"/>
                    <a:pt x="426" y="21593"/>
                  </a:cubicBezTo>
                  <a:cubicBezTo>
                    <a:pt x="426" y="21593"/>
                    <a:pt x="3850" y="22111"/>
                    <a:pt x="7867" y="22111"/>
                  </a:cubicBezTo>
                  <a:cubicBezTo>
                    <a:pt x="12092" y="22111"/>
                    <a:pt x="16975" y="21539"/>
                    <a:pt x="19223" y="19187"/>
                  </a:cubicBezTo>
                  <a:cubicBezTo>
                    <a:pt x="19223" y="19187"/>
                    <a:pt x="18597" y="9789"/>
                    <a:pt x="14511" y="2370"/>
                  </a:cubicBezTo>
                  <a:cubicBezTo>
                    <a:pt x="14511" y="2370"/>
                    <a:pt x="12303" y="0"/>
                    <a:pt x="9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0"/>
            <p:cNvSpPr/>
            <p:nvPr/>
          </p:nvSpPr>
          <p:spPr>
            <a:xfrm>
              <a:off x="5203175" y="3901050"/>
              <a:ext cx="480600" cy="496050"/>
            </a:xfrm>
            <a:custGeom>
              <a:rect b="b" l="l" r="r" t="t"/>
              <a:pathLst>
                <a:path extrusionOk="0" h="19842" w="19224">
                  <a:moveTo>
                    <a:pt x="4812" y="0"/>
                  </a:moveTo>
                  <a:lnTo>
                    <a:pt x="4812" y="0"/>
                  </a:lnTo>
                  <a:cubicBezTo>
                    <a:pt x="4286" y="426"/>
                    <a:pt x="3860" y="1053"/>
                    <a:pt x="3359" y="1679"/>
                  </a:cubicBezTo>
                  <a:cubicBezTo>
                    <a:pt x="3359" y="1679"/>
                    <a:pt x="0" y="9699"/>
                    <a:pt x="426" y="19323"/>
                  </a:cubicBezTo>
                  <a:cubicBezTo>
                    <a:pt x="426" y="19323"/>
                    <a:pt x="3850" y="19841"/>
                    <a:pt x="7867" y="19841"/>
                  </a:cubicBezTo>
                  <a:cubicBezTo>
                    <a:pt x="12092" y="19841"/>
                    <a:pt x="16975" y="19269"/>
                    <a:pt x="19223" y="16917"/>
                  </a:cubicBezTo>
                  <a:cubicBezTo>
                    <a:pt x="19223" y="16917"/>
                    <a:pt x="19223" y="16391"/>
                    <a:pt x="19123" y="15664"/>
                  </a:cubicBezTo>
                  <a:cubicBezTo>
                    <a:pt x="16576" y="16989"/>
                    <a:pt x="12857" y="17352"/>
                    <a:pt x="9545" y="17352"/>
                  </a:cubicBezTo>
                  <a:cubicBezTo>
                    <a:pt x="5526" y="17352"/>
                    <a:pt x="2105" y="16817"/>
                    <a:pt x="2105" y="16817"/>
                  </a:cubicBezTo>
                  <a:cubicBezTo>
                    <a:pt x="1780" y="8973"/>
                    <a:pt x="3985" y="2181"/>
                    <a:pt x="4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0"/>
            <p:cNvSpPr/>
            <p:nvPr/>
          </p:nvSpPr>
          <p:spPr>
            <a:xfrm>
              <a:off x="5310300" y="3906050"/>
              <a:ext cx="180475" cy="136000"/>
            </a:xfrm>
            <a:custGeom>
              <a:rect b="b" l="l" r="r" t="t"/>
              <a:pathLst>
                <a:path extrusionOk="0" h="5440" w="7219">
                  <a:moveTo>
                    <a:pt x="3660" y="1"/>
                  </a:moveTo>
                  <a:cubicBezTo>
                    <a:pt x="2206" y="1"/>
                    <a:pt x="1" y="1580"/>
                    <a:pt x="1" y="3033"/>
                  </a:cubicBezTo>
                  <a:cubicBezTo>
                    <a:pt x="1" y="4487"/>
                    <a:pt x="4086" y="5439"/>
                    <a:pt x="4086" y="5439"/>
                  </a:cubicBezTo>
                  <a:cubicBezTo>
                    <a:pt x="4086" y="5439"/>
                    <a:pt x="7219" y="3459"/>
                    <a:pt x="7219" y="1981"/>
                  </a:cubicBezTo>
                  <a:cubicBezTo>
                    <a:pt x="7219" y="527"/>
                    <a:pt x="5013" y="1"/>
                    <a:pt x="3660" y="1"/>
                  </a:cubicBezTo>
                  <a:close/>
                </a:path>
              </a:pathLst>
            </a:custGeom>
            <a:solidFill>
              <a:srgbClr val="FFB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0"/>
            <p:cNvSpPr/>
            <p:nvPr/>
          </p:nvSpPr>
          <p:spPr>
            <a:xfrm>
              <a:off x="4730725" y="2940675"/>
              <a:ext cx="1169825" cy="1069425"/>
            </a:xfrm>
            <a:custGeom>
              <a:rect b="b" l="l" r="r" t="t"/>
              <a:pathLst>
                <a:path extrusionOk="0" h="42777" w="46793">
                  <a:moveTo>
                    <a:pt x="25256" y="0"/>
                  </a:moveTo>
                  <a:cubicBezTo>
                    <a:pt x="20129" y="0"/>
                    <a:pt x="14588" y="1621"/>
                    <a:pt x="10753" y="4154"/>
                  </a:cubicBezTo>
                  <a:cubicBezTo>
                    <a:pt x="1" y="11147"/>
                    <a:pt x="3134" y="22425"/>
                    <a:pt x="5214" y="32976"/>
                  </a:cubicBezTo>
                  <a:cubicBezTo>
                    <a:pt x="5789" y="35851"/>
                    <a:pt x="10056" y="42776"/>
                    <a:pt x="16564" y="42776"/>
                  </a:cubicBezTo>
                  <a:cubicBezTo>
                    <a:pt x="17149" y="42776"/>
                    <a:pt x="17752" y="42720"/>
                    <a:pt x="18372" y="42601"/>
                  </a:cubicBezTo>
                  <a:lnTo>
                    <a:pt x="35916" y="39142"/>
                  </a:lnTo>
                  <a:cubicBezTo>
                    <a:pt x="46793" y="36636"/>
                    <a:pt x="43760" y="22325"/>
                    <a:pt x="43560" y="21297"/>
                  </a:cubicBezTo>
                  <a:cubicBezTo>
                    <a:pt x="41981" y="13026"/>
                    <a:pt x="40728" y="4380"/>
                    <a:pt x="31655" y="1021"/>
                  </a:cubicBezTo>
                  <a:cubicBezTo>
                    <a:pt x="29728" y="320"/>
                    <a:pt x="27533" y="0"/>
                    <a:pt x="25256" y="0"/>
                  </a:cubicBez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0"/>
            <p:cNvSpPr/>
            <p:nvPr/>
          </p:nvSpPr>
          <p:spPr>
            <a:xfrm>
              <a:off x="5007675" y="2971825"/>
              <a:ext cx="892875" cy="1037575"/>
            </a:xfrm>
            <a:custGeom>
              <a:rect b="b" l="l" r="r" t="t"/>
              <a:pathLst>
                <a:path extrusionOk="0" h="41503" w="35715">
                  <a:moveTo>
                    <a:pt x="20978" y="1"/>
                  </a:moveTo>
                  <a:lnTo>
                    <a:pt x="20978" y="1"/>
                  </a:lnTo>
                  <a:cubicBezTo>
                    <a:pt x="27469" y="3961"/>
                    <a:pt x="28597" y="11480"/>
                    <a:pt x="29976" y="18798"/>
                  </a:cubicBezTo>
                  <a:cubicBezTo>
                    <a:pt x="30176" y="19826"/>
                    <a:pt x="33209" y="34136"/>
                    <a:pt x="22331" y="36643"/>
                  </a:cubicBezTo>
                  <a:lnTo>
                    <a:pt x="4788" y="40101"/>
                  </a:lnTo>
                  <a:cubicBezTo>
                    <a:pt x="4230" y="40197"/>
                    <a:pt x="3691" y="40242"/>
                    <a:pt x="3167" y="40242"/>
                  </a:cubicBezTo>
                  <a:cubicBezTo>
                    <a:pt x="2043" y="40242"/>
                    <a:pt x="992" y="40034"/>
                    <a:pt x="1" y="39675"/>
                  </a:cubicBezTo>
                  <a:lnTo>
                    <a:pt x="1" y="39675"/>
                  </a:lnTo>
                  <a:cubicBezTo>
                    <a:pt x="1583" y="40757"/>
                    <a:pt x="3501" y="41502"/>
                    <a:pt x="5641" y="41502"/>
                  </a:cubicBezTo>
                  <a:cubicBezTo>
                    <a:pt x="6178" y="41502"/>
                    <a:pt x="6730" y="41455"/>
                    <a:pt x="7294" y="41355"/>
                  </a:cubicBezTo>
                  <a:lnTo>
                    <a:pt x="24838" y="37896"/>
                  </a:lnTo>
                  <a:cubicBezTo>
                    <a:pt x="35715" y="35390"/>
                    <a:pt x="32682" y="21079"/>
                    <a:pt x="32482" y="20051"/>
                  </a:cubicBezTo>
                  <a:cubicBezTo>
                    <a:pt x="30903" y="11906"/>
                    <a:pt x="29650" y="3435"/>
                    <a:pt x="20978" y="1"/>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0"/>
            <p:cNvSpPr/>
            <p:nvPr/>
          </p:nvSpPr>
          <p:spPr>
            <a:xfrm>
              <a:off x="5579100" y="3872225"/>
              <a:ext cx="151650" cy="149150"/>
            </a:xfrm>
            <a:custGeom>
              <a:rect b="b" l="l" r="r" t="t"/>
              <a:pathLst>
                <a:path extrusionOk="0" h="5966" w="6066">
                  <a:moveTo>
                    <a:pt x="6066" y="0"/>
                  </a:moveTo>
                  <a:cubicBezTo>
                    <a:pt x="4913" y="827"/>
                    <a:pt x="3660" y="1454"/>
                    <a:pt x="1981" y="1880"/>
                  </a:cubicBezTo>
                  <a:lnTo>
                    <a:pt x="1" y="2206"/>
                  </a:lnTo>
                  <a:cubicBezTo>
                    <a:pt x="527" y="3233"/>
                    <a:pt x="1053" y="4386"/>
                    <a:pt x="1354" y="5439"/>
                  </a:cubicBezTo>
                  <a:lnTo>
                    <a:pt x="1881" y="5965"/>
                  </a:lnTo>
                  <a:cubicBezTo>
                    <a:pt x="3660" y="3659"/>
                    <a:pt x="5013" y="1679"/>
                    <a:pt x="6066" y="0"/>
                  </a:cubicBezTo>
                  <a:close/>
                </a:path>
              </a:pathLst>
            </a:custGeom>
            <a:solidFill>
              <a:srgbClr val="FFB9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0"/>
            <p:cNvSpPr/>
            <p:nvPr/>
          </p:nvSpPr>
          <p:spPr>
            <a:xfrm>
              <a:off x="5547775" y="3927350"/>
              <a:ext cx="65200" cy="80850"/>
            </a:xfrm>
            <a:custGeom>
              <a:rect b="b" l="l" r="r" t="t"/>
              <a:pathLst>
                <a:path extrusionOk="0" h="3234" w="2608">
                  <a:moveTo>
                    <a:pt x="1254" y="1"/>
                  </a:moveTo>
                  <a:lnTo>
                    <a:pt x="1" y="301"/>
                  </a:lnTo>
                  <a:lnTo>
                    <a:pt x="2607" y="3234"/>
                  </a:lnTo>
                  <a:cubicBezTo>
                    <a:pt x="2306" y="2181"/>
                    <a:pt x="1780" y="1028"/>
                    <a:pt x="1254" y="1"/>
                  </a:cubicBezTo>
                  <a:close/>
                </a:path>
              </a:pathLst>
            </a:custGeom>
            <a:solidFill>
              <a:srgbClr val="FF7E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0"/>
            <p:cNvSpPr/>
            <p:nvPr/>
          </p:nvSpPr>
          <p:spPr>
            <a:xfrm>
              <a:off x="5550275" y="3637250"/>
              <a:ext cx="216825" cy="253175"/>
            </a:xfrm>
            <a:custGeom>
              <a:rect b="b" l="l" r="r" t="t"/>
              <a:pathLst>
                <a:path extrusionOk="0" h="10127" w="8673">
                  <a:moveTo>
                    <a:pt x="8673" y="1"/>
                  </a:moveTo>
                  <a:lnTo>
                    <a:pt x="8673" y="1"/>
                  </a:lnTo>
                  <a:cubicBezTo>
                    <a:pt x="8272" y="201"/>
                    <a:pt x="7946" y="527"/>
                    <a:pt x="7946" y="527"/>
                  </a:cubicBezTo>
                  <a:cubicBezTo>
                    <a:pt x="7419" y="326"/>
                    <a:pt x="7018" y="201"/>
                    <a:pt x="6693" y="201"/>
                  </a:cubicBezTo>
                  <a:cubicBezTo>
                    <a:pt x="4913" y="201"/>
                    <a:pt x="5339" y="3234"/>
                    <a:pt x="5339" y="3234"/>
                  </a:cubicBezTo>
                  <a:lnTo>
                    <a:pt x="1" y="10126"/>
                  </a:lnTo>
                  <a:lnTo>
                    <a:pt x="1" y="10126"/>
                  </a:lnTo>
                  <a:lnTo>
                    <a:pt x="627" y="10026"/>
                  </a:lnTo>
                  <a:cubicBezTo>
                    <a:pt x="6267" y="8672"/>
                    <a:pt x="8146" y="4186"/>
                    <a:pt x="8673" y="1"/>
                  </a:cubicBezTo>
                  <a:close/>
                </a:path>
              </a:pathLst>
            </a:custGeom>
            <a:solidFill>
              <a:srgbClr val="FFC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0"/>
            <p:cNvSpPr/>
            <p:nvPr/>
          </p:nvSpPr>
          <p:spPr>
            <a:xfrm>
              <a:off x="5529600" y="3616575"/>
              <a:ext cx="300150" cy="318325"/>
            </a:xfrm>
            <a:custGeom>
              <a:rect b="b" l="l" r="r" t="t"/>
              <a:pathLst>
                <a:path extrusionOk="0" h="12733" w="12006">
                  <a:moveTo>
                    <a:pt x="11179" y="1"/>
                  </a:moveTo>
                  <a:cubicBezTo>
                    <a:pt x="10653" y="1"/>
                    <a:pt x="10026" y="402"/>
                    <a:pt x="9500" y="828"/>
                  </a:cubicBezTo>
                  <a:cubicBezTo>
                    <a:pt x="8973" y="5013"/>
                    <a:pt x="7094" y="9499"/>
                    <a:pt x="1454" y="10853"/>
                  </a:cubicBezTo>
                  <a:lnTo>
                    <a:pt x="828" y="10953"/>
                  </a:lnTo>
                  <a:lnTo>
                    <a:pt x="1" y="11905"/>
                  </a:lnTo>
                  <a:lnTo>
                    <a:pt x="728" y="12732"/>
                  </a:lnTo>
                  <a:lnTo>
                    <a:pt x="3961" y="12106"/>
                  </a:lnTo>
                  <a:cubicBezTo>
                    <a:pt x="5640" y="11680"/>
                    <a:pt x="6893" y="11053"/>
                    <a:pt x="8046" y="10226"/>
                  </a:cubicBezTo>
                  <a:cubicBezTo>
                    <a:pt x="11079" y="5214"/>
                    <a:pt x="11279" y="2607"/>
                    <a:pt x="11279" y="2607"/>
                  </a:cubicBezTo>
                  <a:cubicBezTo>
                    <a:pt x="12006" y="627"/>
                    <a:pt x="11705" y="1"/>
                    <a:pt x="11179" y="1"/>
                  </a:cubicBezTo>
                  <a:close/>
                </a:path>
              </a:pathLst>
            </a:custGeom>
            <a:solidFill>
              <a:srgbClr val="FFBC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0"/>
            <p:cNvSpPr/>
            <p:nvPr/>
          </p:nvSpPr>
          <p:spPr>
            <a:xfrm>
              <a:off x="5025850" y="3586550"/>
              <a:ext cx="203650" cy="187750"/>
            </a:xfrm>
            <a:custGeom>
              <a:rect b="b" l="l" r="r" t="t"/>
              <a:pathLst>
                <a:path extrusionOk="0" h="7510" w="8146">
                  <a:moveTo>
                    <a:pt x="4052" y="1"/>
                  </a:moveTo>
                  <a:cubicBezTo>
                    <a:pt x="3848" y="1"/>
                    <a:pt x="3642" y="17"/>
                    <a:pt x="3434" y="49"/>
                  </a:cubicBezTo>
                  <a:cubicBezTo>
                    <a:pt x="1354" y="475"/>
                    <a:pt x="0" y="2354"/>
                    <a:pt x="301" y="4435"/>
                  </a:cubicBezTo>
                  <a:cubicBezTo>
                    <a:pt x="596" y="6229"/>
                    <a:pt x="2251" y="7509"/>
                    <a:pt x="4107" y="7509"/>
                  </a:cubicBezTo>
                  <a:cubicBezTo>
                    <a:pt x="4298" y="7509"/>
                    <a:pt x="4492" y="7495"/>
                    <a:pt x="4687" y="7467"/>
                  </a:cubicBezTo>
                  <a:cubicBezTo>
                    <a:pt x="6792" y="7041"/>
                    <a:pt x="8146" y="5162"/>
                    <a:pt x="7820" y="3081"/>
                  </a:cubicBezTo>
                  <a:cubicBezTo>
                    <a:pt x="7549" y="1297"/>
                    <a:pt x="5914" y="1"/>
                    <a:pt x="40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0"/>
            <p:cNvSpPr/>
            <p:nvPr/>
          </p:nvSpPr>
          <p:spPr>
            <a:xfrm>
              <a:off x="5106675" y="3610625"/>
              <a:ext cx="89000" cy="79825"/>
            </a:xfrm>
            <a:custGeom>
              <a:rect b="b" l="l" r="r" t="t"/>
              <a:pathLst>
                <a:path extrusionOk="0" h="3193" w="3560">
                  <a:moveTo>
                    <a:pt x="1683" y="1"/>
                  </a:moveTo>
                  <a:cubicBezTo>
                    <a:pt x="1608" y="1"/>
                    <a:pt x="1531" y="5"/>
                    <a:pt x="1454" y="13"/>
                  </a:cubicBezTo>
                  <a:cubicBezTo>
                    <a:pt x="627" y="239"/>
                    <a:pt x="0" y="1066"/>
                    <a:pt x="101" y="1893"/>
                  </a:cubicBezTo>
                  <a:cubicBezTo>
                    <a:pt x="295" y="2626"/>
                    <a:pt x="934" y="3192"/>
                    <a:pt x="1636" y="3192"/>
                  </a:cubicBezTo>
                  <a:cubicBezTo>
                    <a:pt x="1750" y="3192"/>
                    <a:pt x="1865" y="3177"/>
                    <a:pt x="1980" y="3146"/>
                  </a:cubicBezTo>
                  <a:cubicBezTo>
                    <a:pt x="2933" y="3046"/>
                    <a:pt x="3559" y="2219"/>
                    <a:pt x="3334" y="1391"/>
                  </a:cubicBezTo>
                  <a:cubicBezTo>
                    <a:pt x="3242" y="516"/>
                    <a:pt x="2536" y="1"/>
                    <a:pt x="16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0"/>
            <p:cNvSpPr/>
            <p:nvPr/>
          </p:nvSpPr>
          <p:spPr>
            <a:xfrm>
              <a:off x="5086000" y="3707375"/>
              <a:ext cx="44500" cy="39550"/>
            </a:xfrm>
            <a:custGeom>
              <a:rect b="b" l="l" r="r" t="t"/>
              <a:pathLst>
                <a:path extrusionOk="0" h="1582" w="1780">
                  <a:moveTo>
                    <a:pt x="913" y="1"/>
                  </a:moveTo>
                  <a:cubicBezTo>
                    <a:pt x="852" y="1"/>
                    <a:pt x="790" y="9"/>
                    <a:pt x="727" y="28"/>
                  </a:cubicBezTo>
                  <a:cubicBezTo>
                    <a:pt x="301" y="28"/>
                    <a:pt x="0" y="429"/>
                    <a:pt x="101" y="855"/>
                  </a:cubicBezTo>
                  <a:cubicBezTo>
                    <a:pt x="101" y="1381"/>
                    <a:pt x="627" y="1582"/>
                    <a:pt x="1028" y="1582"/>
                  </a:cubicBezTo>
                  <a:cubicBezTo>
                    <a:pt x="1454" y="1481"/>
                    <a:pt x="1780" y="1055"/>
                    <a:pt x="1655" y="654"/>
                  </a:cubicBezTo>
                  <a:cubicBezTo>
                    <a:pt x="1569" y="291"/>
                    <a:pt x="1265" y="1"/>
                    <a:pt x="9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0"/>
            <p:cNvSpPr/>
            <p:nvPr/>
          </p:nvSpPr>
          <p:spPr>
            <a:xfrm>
              <a:off x="5005175" y="3629725"/>
              <a:ext cx="85850" cy="62700"/>
            </a:xfrm>
            <a:custGeom>
              <a:rect b="b" l="l" r="r" t="t"/>
              <a:pathLst>
                <a:path extrusionOk="0" h="2508" w="3434">
                  <a:moveTo>
                    <a:pt x="0" y="1"/>
                  </a:moveTo>
                  <a:lnTo>
                    <a:pt x="0" y="1"/>
                  </a:lnTo>
                  <a:cubicBezTo>
                    <a:pt x="0" y="1"/>
                    <a:pt x="101" y="101"/>
                    <a:pt x="201" y="302"/>
                  </a:cubicBezTo>
                  <a:cubicBezTo>
                    <a:pt x="201" y="402"/>
                    <a:pt x="301" y="502"/>
                    <a:pt x="301" y="728"/>
                  </a:cubicBezTo>
                  <a:cubicBezTo>
                    <a:pt x="401" y="828"/>
                    <a:pt x="502" y="928"/>
                    <a:pt x="502" y="1028"/>
                  </a:cubicBezTo>
                  <a:cubicBezTo>
                    <a:pt x="627" y="1254"/>
                    <a:pt x="727" y="1354"/>
                    <a:pt x="827" y="1455"/>
                  </a:cubicBezTo>
                  <a:cubicBezTo>
                    <a:pt x="928" y="1555"/>
                    <a:pt x="1028" y="1755"/>
                    <a:pt x="1128" y="1881"/>
                  </a:cubicBezTo>
                  <a:cubicBezTo>
                    <a:pt x="1253" y="1981"/>
                    <a:pt x="1354" y="2081"/>
                    <a:pt x="1354" y="2081"/>
                  </a:cubicBezTo>
                  <a:cubicBezTo>
                    <a:pt x="1554" y="2382"/>
                    <a:pt x="1880" y="2507"/>
                    <a:pt x="2281" y="2507"/>
                  </a:cubicBezTo>
                  <a:cubicBezTo>
                    <a:pt x="2908" y="2507"/>
                    <a:pt x="3434" y="1981"/>
                    <a:pt x="3434" y="1254"/>
                  </a:cubicBezTo>
                  <a:cubicBezTo>
                    <a:pt x="3434" y="627"/>
                    <a:pt x="2908" y="101"/>
                    <a:pt x="2181" y="101"/>
                  </a:cubicBezTo>
                  <a:cubicBezTo>
                    <a:pt x="2181" y="101"/>
                    <a:pt x="2080" y="201"/>
                    <a:pt x="1880" y="201"/>
                  </a:cubicBezTo>
                  <a:lnTo>
                    <a:pt x="727" y="201"/>
                  </a:lnTo>
                  <a:cubicBezTo>
                    <a:pt x="627" y="101"/>
                    <a:pt x="502" y="101"/>
                    <a:pt x="401" y="101"/>
                  </a:cubicBezTo>
                  <a:cubicBezTo>
                    <a:pt x="201" y="1"/>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0"/>
            <p:cNvSpPr/>
            <p:nvPr/>
          </p:nvSpPr>
          <p:spPr>
            <a:xfrm>
              <a:off x="5477600" y="3510000"/>
              <a:ext cx="203675" cy="185975"/>
            </a:xfrm>
            <a:custGeom>
              <a:rect b="b" l="l" r="r" t="t"/>
              <a:pathLst>
                <a:path extrusionOk="0" h="7439" w="8147">
                  <a:moveTo>
                    <a:pt x="4200" y="1"/>
                  </a:moveTo>
                  <a:cubicBezTo>
                    <a:pt x="3949" y="1"/>
                    <a:pt x="3692" y="26"/>
                    <a:pt x="3434" y="78"/>
                  </a:cubicBezTo>
                  <a:cubicBezTo>
                    <a:pt x="1354" y="404"/>
                    <a:pt x="1" y="2384"/>
                    <a:pt x="301" y="4364"/>
                  </a:cubicBezTo>
                  <a:cubicBezTo>
                    <a:pt x="597" y="6158"/>
                    <a:pt x="2251" y="7438"/>
                    <a:pt x="4107" y="7438"/>
                  </a:cubicBezTo>
                  <a:cubicBezTo>
                    <a:pt x="4299" y="7438"/>
                    <a:pt x="4493" y="7425"/>
                    <a:pt x="4687" y="7396"/>
                  </a:cubicBezTo>
                  <a:cubicBezTo>
                    <a:pt x="6793" y="7071"/>
                    <a:pt x="8146" y="5091"/>
                    <a:pt x="7820" y="3111"/>
                  </a:cubicBezTo>
                  <a:cubicBezTo>
                    <a:pt x="7556" y="1286"/>
                    <a:pt x="6000" y="1"/>
                    <a:pt x="4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0"/>
            <p:cNvSpPr/>
            <p:nvPr/>
          </p:nvSpPr>
          <p:spPr>
            <a:xfrm>
              <a:off x="5600400" y="3514450"/>
              <a:ext cx="72725" cy="80125"/>
            </a:xfrm>
            <a:custGeom>
              <a:rect b="b" l="l" r="r" t="t"/>
              <a:pathLst>
                <a:path extrusionOk="0" h="3205" w="2909">
                  <a:moveTo>
                    <a:pt x="2908" y="0"/>
                  </a:moveTo>
                  <a:cubicBezTo>
                    <a:pt x="2908" y="0"/>
                    <a:pt x="2808" y="101"/>
                    <a:pt x="2607" y="226"/>
                  </a:cubicBezTo>
                  <a:cubicBezTo>
                    <a:pt x="2507" y="326"/>
                    <a:pt x="2382" y="326"/>
                    <a:pt x="2282" y="426"/>
                  </a:cubicBezTo>
                  <a:cubicBezTo>
                    <a:pt x="2181" y="426"/>
                    <a:pt x="2081" y="527"/>
                    <a:pt x="1981" y="627"/>
                  </a:cubicBezTo>
                  <a:cubicBezTo>
                    <a:pt x="1755" y="627"/>
                    <a:pt x="1655" y="727"/>
                    <a:pt x="1555" y="727"/>
                  </a:cubicBezTo>
                  <a:cubicBezTo>
                    <a:pt x="1455" y="727"/>
                    <a:pt x="1354" y="852"/>
                    <a:pt x="1254" y="852"/>
                  </a:cubicBezTo>
                  <a:cubicBezTo>
                    <a:pt x="1029" y="953"/>
                    <a:pt x="928" y="953"/>
                    <a:pt x="928" y="953"/>
                  </a:cubicBezTo>
                  <a:cubicBezTo>
                    <a:pt x="628" y="1053"/>
                    <a:pt x="302" y="1354"/>
                    <a:pt x="201" y="1680"/>
                  </a:cubicBezTo>
                  <a:cubicBezTo>
                    <a:pt x="1" y="2306"/>
                    <a:pt x="302" y="2933"/>
                    <a:pt x="928" y="3133"/>
                  </a:cubicBezTo>
                  <a:cubicBezTo>
                    <a:pt x="1041" y="3182"/>
                    <a:pt x="1164" y="3205"/>
                    <a:pt x="1288" y="3205"/>
                  </a:cubicBezTo>
                  <a:cubicBezTo>
                    <a:pt x="1743" y="3205"/>
                    <a:pt x="2225" y="2898"/>
                    <a:pt x="2382" y="2406"/>
                  </a:cubicBezTo>
                  <a:cubicBezTo>
                    <a:pt x="2382" y="2406"/>
                    <a:pt x="2382" y="2306"/>
                    <a:pt x="2507" y="2106"/>
                  </a:cubicBezTo>
                  <a:cubicBezTo>
                    <a:pt x="2507" y="1980"/>
                    <a:pt x="2607" y="1880"/>
                    <a:pt x="2607" y="1680"/>
                  </a:cubicBezTo>
                  <a:cubicBezTo>
                    <a:pt x="2708" y="1579"/>
                    <a:pt x="2708" y="1354"/>
                    <a:pt x="2808" y="1253"/>
                  </a:cubicBezTo>
                  <a:lnTo>
                    <a:pt x="2808" y="727"/>
                  </a:lnTo>
                  <a:cubicBezTo>
                    <a:pt x="2908" y="627"/>
                    <a:pt x="2908" y="527"/>
                    <a:pt x="2908" y="326"/>
                  </a:cubicBezTo>
                  <a:lnTo>
                    <a:pt x="29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0"/>
            <p:cNvSpPr/>
            <p:nvPr/>
          </p:nvSpPr>
          <p:spPr>
            <a:xfrm>
              <a:off x="5558425" y="3532325"/>
              <a:ext cx="89000" cy="82075"/>
            </a:xfrm>
            <a:custGeom>
              <a:rect b="b" l="l" r="r" t="t"/>
              <a:pathLst>
                <a:path extrusionOk="0" h="3283" w="3560">
                  <a:moveTo>
                    <a:pt x="1683" y="0"/>
                  </a:moveTo>
                  <a:cubicBezTo>
                    <a:pt x="1608" y="0"/>
                    <a:pt x="1532" y="4"/>
                    <a:pt x="1454" y="12"/>
                  </a:cubicBezTo>
                  <a:cubicBezTo>
                    <a:pt x="627" y="238"/>
                    <a:pt x="1" y="1065"/>
                    <a:pt x="101" y="1892"/>
                  </a:cubicBezTo>
                  <a:cubicBezTo>
                    <a:pt x="285" y="2767"/>
                    <a:pt x="1020" y="3282"/>
                    <a:pt x="1779" y="3282"/>
                  </a:cubicBezTo>
                  <a:cubicBezTo>
                    <a:pt x="1846" y="3282"/>
                    <a:pt x="1914" y="3278"/>
                    <a:pt x="1981" y="3270"/>
                  </a:cubicBezTo>
                  <a:cubicBezTo>
                    <a:pt x="2933" y="3045"/>
                    <a:pt x="3560" y="2218"/>
                    <a:pt x="3334" y="1391"/>
                  </a:cubicBezTo>
                  <a:cubicBezTo>
                    <a:pt x="3242" y="515"/>
                    <a:pt x="2536" y="0"/>
                    <a:pt x="1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0"/>
            <p:cNvSpPr/>
            <p:nvPr/>
          </p:nvSpPr>
          <p:spPr>
            <a:xfrm>
              <a:off x="5537750" y="3629050"/>
              <a:ext cx="43900" cy="40050"/>
            </a:xfrm>
            <a:custGeom>
              <a:rect b="b" l="l" r="r" t="t"/>
              <a:pathLst>
                <a:path extrusionOk="0" h="1602" w="1756">
                  <a:moveTo>
                    <a:pt x="905" y="1"/>
                  </a:moveTo>
                  <a:cubicBezTo>
                    <a:pt x="846" y="1"/>
                    <a:pt x="787" y="9"/>
                    <a:pt x="727" y="28"/>
                  </a:cubicBezTo>
                  <a:cubicBezTo>
                    <a:pt x="301" y="128"/>
                    <a:pt x="1" y="529"/>
                    <a:pt x="101" y="955"/>
                  </a:cubicBezTo>
                  <a:cubicBezTo>
                    <a:pt x="101" y="1326"/>
                    <a:pt x="404" y="1601"/>
                    <a:pt x="829" y="1601"/>
                  </a:cubicBezTo>
                  <a:cubicBezTo>
                    <a:pt x="893" y="1601"/>
                    <a:pt x="959" y="1595"/>
                    <a:pt x="1028" y="1582"/>
                  </a:cubicBezTo>
                  <a:cubicBezTo>
                    <a:pt x="1454" y="1482"/>
                    <a:pt x="1755" y="1055"/>
                    <a:pt x="1655" y="654"/>
                  </a:cubicBezTo>
                  <a:cubicBezTo>
                    <a:pt x="1569" y="291"/>
                    <a:pt x="1247" y="1"/>
                    <a:pt x="9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0"/>
            <p:cNvSpPr/>
            <p:nvPr/>
          </p:nvSpPr>
          <p:spPr>
            <a:xfrm>
              <a:off x="4973850" y="3810150"/>
              <a:ext cx="141000" cy="55300"/>
            </a:xfrm>
            <a:custGeom>
              <a:rect b="b" l="l" r="r" t="t"/>
              <a:pathLst>
                <a:path extrusionOk="0" h="2212" w="5640">
                  <a:moveTo>
                    <a:pt x="3727" y="1"/>
                  </a:moveTo>
                  <a:cubicBezTo>
                    <a:pt x="3383" y="1"/>
                    <a:pt x="3005" y="26"/>
                    <a:pt x="2607" y="77"/>
                  </a:cubicBezTo>
                  <a:cubicBezTo>
                    <a:pt x="1128" y="403"/>
                    <a:pt x="0" y="1030"/>
                    <a:pt x="100" y="1556"/>
                  </a:cubicBezTo>
                  <a:cubicBezTo>
                    <a:pt x="169" y="1982"/>
                    <a:pt x="771" y="2212"/>
                    <a:pt x="1639" y="2212"/>
                  </a:cubicBezTo>
                  <a:cubicBezTo>
                    <a:pt x="2046" y="2212"/>
                    <a:pt x="2512" y="2161"/>
                    <a:pt x="3008" y="2057"/>
                  </a:cubicBezTo>
                  <a:cubicBezTo>
                    <a:pt x="4486" y="1857"/>
                    <a:pt x="5639" y="1230"/>
                    <a:pt x="5514" y="603"/>
                  </a:cubicBezTo>
                  <a:cubicBezTo>
                    <a:pt x="5439" y="212"/>
                    <a:pt x="4727" y="1"/>
                    <a:pt x="37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0"/>
            <p:cNvSpPr/>
            <p:nvPr/>
          </p:nvSpPr>
          <p:spPr>
            <a:xfrm>
              <a:off x="4973850" y="3822725"/>
              <a:ext cx="25700" cy="23200"/>
            </a:xfrm>
            <a:custGeom>
              <a:rect b="b" l="l" r="r" t="t"/>
              <a:pathLst>
                <a:path extrusionOk="0" h="928" w="1028">
                  <a:moveTo>
                    <a:pt x="401" y="0"/>
                  </a:moveTo>
                  <a:cubicBezTo>
                    <a:pt x="201" y="0"/>
                    <a:pt x="0" y="301"/>
                    <a:pt x="0" y="527"/>
                  </a:cubicBezTo>
                  <a:cubicBezTo>
                    <a:pt x="100" y="827"/>
                    <a:pt x="301" y="928"/>
                    <a:pt x="501" y="928"/>
                  </a:cubicBezTo>
                  <a:cubicBezTo>
                    <a:pt x="827" y="827"/>
                    <a:pt x="1028" y="627"/>
                    <a:pt x="927" y="426"/>
                  </a:cubicBezTo>
                  <a:cubicBezTo>
                    <a:pt x="927" y="100"/>
                    <a:pt x="627" y="0"/>
                    <a:pt x="4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0"/>
            <p:cNvSpPr/>
            <p:nvPr/>
          </p:nvSpPr>
          <p:spPr>
            <a:xfrm>
              <a:off x="5636750" y="3696925"/>
              <a:ext cx="141000" cy="54675"/>
            </a:xfrm>
            <a:custGeom>
              <a:rect b="b" l="l" r="r" t="t"/>
              <a:pathLst>
                <a:path extrusionOk="0" h="2187" w="5640">
                  <a:moveTo>
                    <a:pt x="3812" y="0"/>
                  </a:moveTo>
                  <a:cubicBezTo>
                    <a:pt x="3446" y="0"/>
                    <a:pt x="3039" y="38"/>
                    <a:pt x="2607" y="120"/>
                  </a:cubicBezTo>
                  <a:cubicBezTo>
                    <a:pt x="1153" y="320"/>
                    <a:pt x="1" y="947"/>
                    <a:pt x="101" y="1574"/>
                  </a:cubicBezTo>
                  <a:cubicBezTo>
                    <a:pt x="175" y="1962"/>
                    <a:pt x="878" y="2187"/>
                    <a:pt x="1877" y="2187"/>
                  </a:cubicBezTo>
                  <a:cubicBezTo>
                    <a:pt x="2230" y="2187"/>
                    <a:pt x="2620" y="2159"/>
                    <a:pt x="3033" y="2100"/>
                  </a:cubicBezTo>
                  <a:cubicBezTo>
                    <a:pt x="4487" y="1799"/>
                    <a:pt x="5640" y="1173"/>
                    <a:pt x="5539" y="646"/>
                  </a:cubicBezTo>
                  <a:cubicBezTo>
                    <a:pt x="5467" y="264"/>
                    <a:pt x="4785" y="0"/>
                    <a:pt x="38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0"/>
            <p:cNvSpPr/>
            <p:nvPr/>
          </p:nvSpPr>
          <p:spPr>
            <a:xfrm>
              <a:off x="5748900" y="3689250"/>
              <a:ext cx="23850" cy="23850"/>
            </a:xfrm>
            <a:custGeom>
              <a:rect b="b" l="l" r="r" t="t"/>
              <a:pathLst>
                <a:path extrusionOk="0" h="954" w="954">
                  <a:moveTo>
                    <a:pt x="427" y="1"/>
                  </a:moveTo>
                  <a:cubicBezTo>
                    <a:pt x="101" y="1"/>
                    <a:pt x="1" y="327"/>
                    <a:pt x="1" y="527"/>
                  </a:cubicBezTo>
                  <a:cubicBezTo>
                    <a:pt x="101" y="853"/>
                    <a:pt x="327" y="953"/>
                    <a:pt x="527" y="953"/>
                  </a:cubicBezTo>
                  <a:cubicBezTo>
                    <a:pt x="828" y="853"/>
                    <a:pt x="953" y="627"/>
                    <a:pt x="953" y="427"/>
                  </a:cubicBezTo>
                  <a:cubicBezTo>
                    <a:pt x="953" y="126"/>
                    <a:pt x="627" y="1"/>
                    <a:pt x="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0"/>
            <p:cNvSpPr/>
            <p:nvPr/>
          </p:nvSpPr>
          <p:spPr>
            <a:xfrm>
              <a:off x="5325975" y="3786375"/>
              <a:ext cx="106400" cy="79800"/>
            </a:xfrm>
            <a:custGeom>
              <a:rect b="b" l="l" r="r" t="t"/>
              <a:pathLst>
                <a:path extrusionOk="0" h="3192" w="4256">
                  <a:moveTo>
                    <a:pt x="4186" y="1"/>
                  </a:moveTo>
                  <a:lnTo>
                    <a:pt x="4186" y="1"/>
                  </a:lnTo>
                  <a:cubicBezTo>
                    <a:pt x="2647" y="682"/>
                    <a:pt x="1544" y="837"/>
                    <a:pt x="859" y="837"/>
                  </a:cubicBezTo>
                  <a:cubicBezTo>
                    <a:pt x="283" y="837"/>
                    <a:pt x="1" y="727"/>
                    <a:pt x="0" y="727"/>
                  </a:cubicBezTo>
                  <a:lnTo>
                    <a:pt x="0" y="727"/>
                  </a:lnTo>
                  <a:cubicBezTo>
                    <a:pt x="966" y="2558"/>
                    <a:pt x="1743" y="3191"/>
                    <a:pt x="2354" y="3191"/>
                  </a:cubicBezTo>
                  <a:cubicBezTo>
                    <a:pt x="3725" y="3191"/>
                    <a:pt x="4255" y="1"/>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0"/>
            <p:cNvSpPr/>
            <p:nvPr/>
          </p:nvSpPr>
          <p:spPr>
            <a:xfrm>
              <a:off x="5362325" y="3842750"/>
              <a:ext cx="52650" cy="22525"/>
            </a:xfrm>
            <a:custGeom>
              <a:rect b="b" l="l" r="r" t="t"/>
              <a:pathLst>
                <a:path extrusionOk="0" h="901" w="2106">
                  <a:moveTo>
                    <a:pt x="1742" y="1"/>
                  </a:moveTo>
                  <a:cubicBezTo>
                    <a:pt x="1161" y="1"/>
                    <a:pt x="624" y="199"/>
                    <a:pt x="0" y="553"/>
                  </a:cubicBezTo>
                  <a:cubicBezTo>
                    <a:pt x="322" y="798"/>
                    <a:pt x="618" y="901"/>
                    <a:pt x="886" y="901"/>
                  </a:cubicBezTo>
                  <a:cubicBezTo>
                    <a:pt x="1409" y="901"/>
                    <a:pt x="1823" y="507"/>
                    <a:pt x="2105" y="26"/>
                  </a:cubicBezTo>
                  <a:cubicBezTo>
                    <a:pt x="1982" y="9"/>
                    <a:pt x="1861" y="1"/>
                    <a:pt x="17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0"/>
            <p:cNvSpPr/>
            <p:nvPr/>
          </p:nvSpPr>
          <p:spPr>
            <a:xfrm>
              <a:off x="5540250" y="3648350"/>
              <a:ext cx="322800" cy="393700"/>
            </a:xfrm>
            <a:custGeom>
              <a:rect b="b" l="l" r="r" t="t"/>
              <a:pathLst>
                <a:path extrusionOk="0" h="15748" w="12912">
                  <a:moveTo>
                    <a:pt x="11401" y="1"/>
                  </a:moveTo>
                  <a:cubicBezTo>
                    <a:pt x="10306" y="1"/>
                    <a:pt x="8773" y="910"/>
                    <a:pt x="8773" y="910"/>
                  </a:cubicBezTo>
                  <a:cubicBezTo>
                    <a:pt x="8292" y="672"/>
                    <a:pt x="7897" y="571"/>
                    <a:pt x="7574" y="571"/>
                  </a:cubicBezTo>
                  <a:cubicBezTo>
                    <a:pt x="5789" y="571"/>
                    <a:pt x="6166" y="3642"/>
                    <a:pt x="6166" y="3642"/>
                  </a:cubicBezTo>
                  <a:lnTo>
                    <a:pt x="1" y="11461"/>
                  </a:lnTo>
                  <a:lnTo>
                    <a:pt x="3861" y="15747"/>
                  </a:lnTo>
                  <a:cubicBezTo>
                    <a:pt x="10853" y="6875"/>
                    <a:pt x="12106" y="2890"/>
                    <a:pt x="12106" y="2890"/>
                  </a:cubicBezTo>
                  <a:cubicBezTo>
                    <a:pt x="12911" y="622"/>
                    <a:pt x="12305" y="1"/>
                    <a:pt x="11401" y="1"/>
                  </a:cubicBezTo>
                  <a:close/>
                </a:path>
              </a:pathLst>
            </a:custGeom>
            <a:solidFill>
              <a:srgbClr val="FFD9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0"/>
            <p:cNvSpPr/>
            <p:nvPr/>
          </p:nvSpPr>
          <p:spPr>
            <a:xfrm>
              <a:off x="5616075" y="3647900"/>
              <a:ext cx="245025" cy="394150"/>
            </a:xfrm>
            <a:custGeom>
              <a:rect b="b" l="l" r="r" t="t"/>
              <a:pathLst>
                <a:path extrusionOk="0" h="15766" w="9801">
                  <a:moveTo>
                    <a:pt x="8547" y="1"/>
                  </a:moveTo>
                  <a:cubicBezTo>
                    <a:pt x="8647" y="527"/>
                    <a:pt x="8547" y="1154"/>
                    <a:pt x="8246" y="2081"/>
                  </a:cubicBezTo>
                  <a:cubicBezTo>
                    <a:pt x="8246" y="2081"/>
                    <a:pt x="6993" y="6041"/>
                    <a:pt x="1" y="14938"/>
                  </a:cubicBezTo>
                  <a:lnTo>
                    <a:pt x="828" y="15765"/>
                  </a:lnTo>
                  <a:cubicBezTo>
                    <a:pt x="7820" y="6893"/>
                    <a:pt x="9073" y="2908"/>
                    <a:pt x="9073" y="2908"/>
                  </a:cubicBezTo>
                  <a:cubicBezTo>
                    <a:pt x="9800" y="828"/>
                    <a:pt x="9399" y="101"/>
                    <a:pt x="8547" y="1"/>
                  </a:cubicBezTo>
                  <a:close/>
                </a:path>
              </a:pathLst>
            </a:custGeom>
            <a:solidFill>
              <a:srgbClr val="FFC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0"/>
            <p:cNvSpPr/>
            <p:nvPr/>
          </p:nvSpPr>
          <p:spPr>
            <a:xfrm>
              <a:off x="5540250" y="3854050"/>
              <a:ext cx="107175" cy="203650"/>
            </a:xfrm>
            <a:custGeom>
              <a:rect b="b" l="l" r="r" t="t"/>
              <a:pathLst>
                <a:path extrusionOk="0" h="8146" w="4287">
                  <a:moveTo>
                    <a:pt x="2607" y="0"/>
                  </a:moveTo>
                  <a:lnTo>
                    <a:pt x="1" y="3233"/>
                  </a:lnTo>
                  <a:lnTo>
                    <a:pt x="3660" y="8146"/>
                  </a:lnTo>
                  <a:lnTo>
                    <a:pt x="4287" y="6993"/>
                  </a:lnTo>
                  <a:lnTo>
                    <a:pt x="26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0"/>
            <p:cNvSpPr/>
            <p:nvPr/>
          </p:nvSpPr>
          <p:spPr>
            <a:xfrm>
              <a:off x="4558425" y="2893525"/>
              <a:ext cx="1389125" cy="754400"/>
            </a:xfrm>
            <a:custGeom>
              <a:rect b="b" l="l" r="r" t="t"/>
              <a:pathLst>
                <a:path extrusionOk="0" h="30176" w="55565">
                  <a:moveTo>
                    <a:pt x="22119" y="27032"/>
                  </a:moveTo>
                  <a:cubicBezTo>
                    <a:pt x="21806" y="27171"/>
                    <a:pt x="21630" y="27243"/>
                    <a:pt x="21630" y="27243"/>
                  </a:cubicBezTo>
                  <a:cubicBezTo>
                    <a:pt x="21638" y="27244"/>
                    <a:pt x="21647" y="27244"/>
                    <a:pt x="21655" y="27244"/>
                  </a:cubicBezTo>
                  <a:cubicBezTo>
                    <a:pt x="21813" y="27244"/>
                    <a:pt x="21968" y="27169"/>
                    <a:pt x="22119" y="27032"/>
                  </a:cubicBezTo>
                  <a:close/>
                  <a:moveTo>
                    <a:pt x="34462" y="0"/>
                  </a:moveTo>
                  <a:cubicBezTo>
                    <a:pt x="34462" y="0"/>
                    <a:pt x="1" y="1880"/>
                    <a:pt x="10452" y="30176"/>
                  </a:cubicBezTo>
                  <a:cubicBezTo>
                    <a:pt x="10452" y="30176"/>
                    <a:pt x="22657" y="23684"/>
                    <a:pt x="25063" y="15664"/>
                  </a:cubicBezTo>
                  <a:lnTo>
                    <a:pt x="25063" y="15664"/>
                  </a:lnTo>
                  <a:cubicBezTo>
                    <a:pt x="25063" y="15666"/>
                    <a:pt x="23844" y="25457"/>
                    <a:pt x="22119" y="27032"/>
                  </a:cubicBezTo>
                  <a:lnTo>
                    <a:pt x="22119" y="27032"/>
                  </a:lnTo>
                  <a:cubicBezTo>
                    <a:pt x="24494" y="25969"/>
                    <a:pt x="34735" y="20983"/>
                    <a:pt x="35289" y="13785"/>
                  </a:cubicBezTo>
                  <a:cubicBezTo>
                    <a:pt x="35289" y="13785"/>
                    <a:pt x="36868" y="17018"/>
                    <a:pt x="41154" y="19298"/>
                  </a:cubicBezTo>
                  <a:cubicBezTo>
                    <a:pt x="41154" y="19298"/>
                    <a:pt x="41880" y="16792"/>
                    <a:pt x="41154" y="12732"/>
                  </a:cubicBezTo>
                  <a:lnTo>
                    <a:pt x="41154" y="12732"/>
                  </a:lnTo>
                  <a:cubicBezTo>
                    <a:pt x="41154" y="12733"/>
                    <a:pt x="45201" y="21157"/>
                    <a:pt x="49603" y="21157"/>
                  </a:cubicBezTo>
                  <a:cubicBezTo>
                    <a:pt x="50051" y="21157"/>
                    <a:pt x="50502" y="21069"/>
                    <a:pt x="50953" y="20877"/>
                  </a:cubicBezTo>
                  <a:cubicBezTo>
                    <a:pt x="50953" y="20877"/>
                    <a:pt x="55565" y="7293"/>
                    <a:pt x="344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0"/>
            <p:cNvSpPr/>
            <p:nvPr/>
          </p:nvSpPr>
          <p:spPr>
            <a:xfrm>
              <a:off x="5099150" y="3569575"/>
              <a:ext cx="12550" cy="5050"/>
            </a:xfrm>
            <a:custGeom>
              <a:rect b="b" l="l" r="r" t="t"/>
              <a:pathLst>
                <a:path extrusionOk="0" h="202" w="502">
                  <a:moveTo>
                    <a:pt x="502" y="1"/>
                  </a:moveTo>
                  <a:cubicBezTo>
                    <a:pt x="201" y="101"/>
                    <a:pt x="1" y="201"/>
                    <a:pt x="1" y="201"/>
                  </a:cubicBezTo>
                  <a:cubicBezTo>
                    <a:pt x="201" y="201"/>
                    <a:pt x="301" y="101"/>
                    <a:pt x="502" y="1"/>
                  </a:cubicBezTo>
                  <a:close/>
                </a:path>
              </a:pathLst>
            </a:custGeom>
            <a:solidFill>
              <a:srgbClr val="EDB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0"/>
            <p:cNvSpPr/>
            <p:nvPr/>
          </p:nvSpPr>
          <p:spPr>
            <a:xfrm>
              <a:off x="5111675" y="3091500"/>
              <a:ext cx="491275" cy="478100"/>
            </a:xfrm>
            <a:custGeom>
              <a:rect b="b" l="l" r="r" t="t"/>
              <a:pathLst>
                <a:path extrusionOk="0" h="19124" w="19651">
                  <a:moveTo>
                    <a:pt x="14011" y="1"/>
                  </a:moveTo>
                  <a:cubicBezTo>
                    <a:pt x="13485" y="6267"/>
                    <a:pt x="5765" y="10878"/>
                    <a:pt x="2106" y="12633"/>
                  </a:cubicBezTo>
                  <a:cubicBezTo>
                    <a:pt x="1580" y="15364"/>
                    <a:pt x="853" y="18272"/>
                    <a:pt x="1" y="19124"/>
                  </a:cubicBezTo>
                  <a:cubicBezTo>
                    <a:pt x="2307" y="18071"/>
                    <a:pt x="12532" y="13159"/>
                    <a:pt x="13159" y="5866"/>
                  </a:cubicBezTo>
                  <a:cubicBezTo>
                    <a:pt x="13159" y="5866"/>
                    <a:pt x="14738" y="9099"/>
                    <a:pt x="19024" y="11379"/>
                  </a:cubicBezTo>
                  <a:cubicBezTo>
                    <a:pt x="19024" y="11379"/>
                    <a:pt x="19650" y="9099"/>
                    <a:pt x="19024" y="5114"/>
                  </a:cubicBezTo>
                  <a:cubicBezTo>
                    <a:pt x="15364" y="2833"/>
                    <a:pt x="14011" y="1"/>
                    <a:pt x="140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0"/>
            <p:cNvSpPr/>
            <p:nvPr/>
          </p:nvSpPr>
          <p:spPr>
            <a:xfrm>
              <a:off x="4790875" y="3138500"/>
              <a:ext cx="414825" cy="509425"/>
            </a:xfrm>
            <a:custGeom>
              <a:rect b="b" l="l" r="r" t="t"/>
              <a:pathLst>
                <a:path extrusionOk="0" h="20377" w="16593">
                  <a:moveTo>
                    <a:pt x="16592" y="1"/>
                  </a:moveTo>
                  <a:cubicBezTo>
                    <a:pt x="14211" y="8046"/>
                    <a:pt x="1981" y="14512"/>
                    <a:pt x="1981" y="14512"/>
                  </a:cubicBezTo>
                  <a:lnTo>
                    <a:pt x="728" y="10978"/>
                  </a:lnTo>
                  <a:lnTo>
                    <a:pt x="728" y="10978"/>
                  </a:lnTo>
                  <a:cubicBezTo>
                    <a:pt x="728" y="10979"/>
                    <a:pt x="1" y="17344"/>
                    <a:pt x="1154" y="20377"/>
                  </a:cubicBezTo>
                  <a:cubicBezTo>
                    <a:pt x="1154" y="20377"/>
                    <a:pt x="12332" y="14412"/>
                    <a:pt x="15339" y="6893"/>
                  </a:cubicBezTo>
                  <a:cubicBezTo>
                    <a:pt x="16191" y="3660"/>
                    <a:pt x="16592" y="1"/>
                    <a:pt x="16592" y="1"/>
                  </a:cubicBez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0"/>
            <p:cNvSpPr/>
            <p:nvPr/>
          </p:nvSpPr>
          <p:spPr>
            <a:xfrm>
              <a:off x="5564400" y="3065825"/>
              <a:ext cx="267875" cy="357050"/>
            </a:xfrm>
            <a:custGeom>
              <a:rect b="b" l="l" r="r" t="t"/>
              <a:pathLst>
                <a:path extrusionOk="0" h="14282" w="10715">
                  <a:moveTo>
                    <a:pt x="1742" y="0"/>
                  </a:moveTo>
                  <a:cubicBezTo>
                    <a:pt x="1" y="4070"/>
                    <a:pt x="1258" y="6269"/>
                    <a:pt x="1126" y="6269"/>
                  </a:cubicBezTo>
                  <a:cubicBezTo>
                    <a:pt x="1123" y="6269"/>
                    <a:pt x="1119" y="6268"/>
                    <a:pt x="1115" y="6266"/>
                  </a:cubicBezTo>
                  <a:lnTo>
                    <a:pt x="1115" y="6266"/>
                  </a:lnTo>
                  <a:cubicBezTo>
                    <a:pt x="2054" y="8032"/>
                    <a:pt x="5563" y="14281"/>
                    <a:pt x="9333" y="14281"/>
                  </a:cubicBezTo>
                  <a:cubicBezTo>
                    <a:pt x="9791" y="14281"/>
                    <a:pt x="10253" y="14189"/>
                    <a:pt x="10714" y="13985"/>
                  </a:cubicBezTo>
                  <a:cubicBezTo>
                    <a:pt x="10714" y="13985"/>
                    <a:pt x="5200" y="13359"/>
                    <a:pt x="17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0"/>
            <p:cNvSpPr/>
            <p:nvPr/>
          </p:nvSpPr>
          <p:spPr>
            <a:xfrm>
              <a:off x="5119825" y="3422975"/>
              <a:ext cx="13200" cy="5650"/>
            </a:xfrm>
            <a:custGeom>
              <a:rect b="b" l="l" r="r" t="t"/>
              <a:pathLst>
                <a:path extrusionOk="0" h="226" w="528">
                  <a:moveTo>
                    <a:pt x="527" y="0"/>
                  </a:moveTo>
                  <a:cubicBezTo>
                    <a:pt x="201" y="125"/>
                    <a:pt x="1" y="226"/>
                    <a:pt x="1" y="226"/>
                  </a:cubicBezTo>
                  <a:cubicBezTo>
                    <a:pt x="201" y="226"/>
                    <a:pt x="302" y="125"/>
                    <a:pt x="527" y="0"/>
                  </a:cubicBezTo>
                  <a:close/>
                </a:path>
              </a:pathLst>
            </a:custGeom>
            <a:solidFill>
              <a:srgbClr val="EDB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0"/>
            <p:cNvSpPr/>
            <p:nvPr/>
          </p:nvSpPr>
          <p:spPr>
            <a:xfrm>
              <a:off x="5594775" y="2934875"/>
              <a:ext cx="99650" cy="52650"/>
            </a:xfrm>
            <a:custGeom>
              <a:rect b="b" l="l" r="r" t="t"/>
              <a:pathLst>
                <a:path extrusionOk="0" h="2106" w="3986">
                  <a:moveTo>
                    <a:pt x="1780" y="0"/>
                  </a:moveTo>
                  <a:cubicBezTo>
                    <a:pt x="1354" y="0"/>
                    <a:pt x="953" y="101"/>
                    <a:pt x="727" y="226"/>
                  </a:cubicBezTo>
                  <a:cubicBezTo>
                    <a:pt x="426" y="326"/>
                    <a:pt x="326" y="527"/>
                    <a:pt x="226" y="627"/>
                  </a:cubicBezTo>
                  <a:cubicBezTo>
                    <a:pt x="101" y="627"/>
                    <a:pt x="101" y="727"/>
                    <a:pt x="0" y="727"/>
                  </a:cubicBezTo>
                  <a:lnTo>
                    <a:pt x="0" y="852"/>
                  </a:lnTo>
                  <a:cubicBezTo>
                    <a:pt x="101" y="852"/>
                    <a:pt x="101" y="953"/>
                    <a:pt x="101" y="1053"/>
                  </a:cubicBezTo>
                  <a:cubicBezTo>
                    <a:pt x="226" y="1153"/>
                    <a:pt x="426" y="1253"/>
                    <a:pt x="527" y="1479"/>
                  </a:cubicBezTo>
                  <a:cubicBezTo>
                    <a:pt x="727" y="1579"/>
                    <a:pt x="953" y="1679"/>
                    <a:pt x="1153" y="1780"/>
                  </a:cubicBezTo>
                  <a:cubicBezTo>
                    <a:pt x="1354" y="1880"/>
                    <a:pt x="1579" y="1980"/>
                    <a:pt x="1780" y="2106"/>
                  </a:cubicBezTo>
                  <a:lnTo>
                    <a:pt x="2507" y="2106"/>
                  </a:lnTo>
                  <a:cubicBezTo>
                    <a:pt x="2732" y="2106"/>
                    <a:pt x="2933" y="2106"/>
                    <a:pt x="3133" y="1980"/>
                  </a:cubicBezTo>
                  <a:lnTo>
                    <a:pt x="3359" y="1980"/>
                  </a:lnTo>
                  <a:cubicBezTo>
                    <a:pt x="3459" y="1880"/>
                    <a:pt x="3559" y="1880"/>
                    <a:pt x="3660" y="1880"/>
                  </a:cubicBezTo>
                  <a:lnTo>
                    <a:pt x="3860" y="1880"/>
                  </a:lnTo>
                  <a:lnTo>
                    <a:pt x="3860" y="1780"/>
                  </a:lnTo>
                  <a:cubicBezTo>
                    <a:pt x="3860" y="1780"/>
                    <a:pt x="3985" y="1679"/>
                    <a:pt x="3860" y="1579"/>
                  </a:cubicBezTo>
                  <a:lnTo>
                    <a:pt x="3860" y="1253"/>
                  </a:lnTo>
                  <a:cubicBezTo>
                    <a:pt x="3760" y="1153"/>
                    <a:pt x="3760" y="1053"/>
                    <a:pt x="3660" y="953"/>
                  </a:cubicBezTo>
                  <a:cubicBezTo>
                    <a:pt x="3559" y="727"/>
                    <a:pt x="3359" y="527"/>
                    <a:pt x="3033" y="326"/>
                  </a:cubicBezTo>
                  <a:cubicBezTo>
                    <a:pt x="2832" y="226"/>
                    <a:pt x="2507" y="101"/>
                    <a:pt x="23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0"/>
            <p:cNvSpPr/>
            <p:nvPr/>
          </p:nvSpPr>
          <p:spPr>
            <a:xfrm>
              <a:off x="4806550" y="2992525"/>
              <a:ext cx="85850" cy="67675"/>
            </a:xfrm>
            <a:custGeom>
              <a:rect b="b" l="l" r="r" t="t"/>
              <a:pathLst>
                <a:path extrusionOk="0" h="2707" w="3434">
                  <a:moveTo>
                    <a:pt x="1780" y="0"/>
                  </a:moveTo>
                  <a:cubicBezTo>
                    <a:pt x="1454" y="100"/>
                    <a:pt x="1153" y="301"/>
                    <a:pt x="928" y="426"/>
                  </a:cubicBezTo>
                  <a:cubicBezTo>
                    <a:pt x="527" y="727"/>
                    <a:pt x="201" y="1253"/>
                    <a:pt x="101" y="1779"/>
                  </a:cubicBezTo>
                  <a:cubicBezTo>
                    <a:pt x="0" y="1980"/>
                    <a:pt x="0" y="2180"/>
                    <a:pt x="0" y="2406"/>
                  </a:cubicBezTo>
                  <a:lnTo>
                    <a:pt x="0" y="2607"/>
                  </a:lnTo>
                  <a:lnTo>
                    <a:pt x="101" y="2607"/>
                  </a:lnTo>
                  <a:cubicBezTo>
                    <a:pt x="201" y="2707"/>
                    <a:pt x="201" y="2707"/>
                    <a:pt x="301" y="2707"/>
                  </a:cubicBezTo>
                  <a:lnTo>
                    <a:pt x="426" y="2707"/>
                  </a:lnTo>
                  <a:cubicBezTo>
                    <a:pt x="527" y="2707"/>
                    <a:pt x="727" y="2607"/>
                    <a:pt x="928" y="2607"/>
                  </a:cubicBezTo>
                  <a:cubicBezTo>
                    <a:pt x="1153" y="2607"/>
                    <a:pt x="1354" y="2506"/>
                    <a:pt x="1554" y="2406"/>
                  </a:cubicBezTo>
                  <a:cubicBezTo>
                    <a:pt x="1780" y="2406"/>
                    <a:pt x="1980" y="2180"/>
                    <a:pt x="2181" y="2080"/>
                  </a:cubicBezTo>
                  <a:cubicBezTo>
                    <a:pt x="2406" y="1980"/>
                    <a:pt x="2507" y="1779"/>
                    <a:pt x="2707" y="1679"/>
                  </a:cubicBezTo>
                  <a:cubicBezTo>
                    <a:pt x="2807" y="1454"/>
                    <a:pt x="2933" y="1253"/>
                    <a:pt x="3033" y="1153"/>
                  </a:cubicBezTo>
                  <a:cubicBezTo>
                    <a:pt x="3033" y="1053"/>
                    <a:pt x="3133" y="927"/>
                    <a:pt x="3133" y="827"/>
                  </a:cubicBezTo>
                  <a:cubicBezTo>
                    <a:pt x="3233" y="727"/>
                    <a:pt x="3233" y="627"/>
                    <a:pt x="3233" y="627"/>
                  </a:cubicBezTo>
                  <a:cubicBezTo>
                    <a:pt x="3334" y="526"/>
                    <a:pt x="3334" y="526"/>
                    <a:pt x="3334" y="426"/>
                  </a:cubicBezTo>
                  <a:lnTo>
                    <a:pt x="3434" y="426"/>
                  </a:lnTo>
                  <a:lnTo>
                    <a:pt x="3334" y="301"/>
                  </a:lnTo>
                  <a:lnTo>
                    <a:pt x="3233" y="201"/>
                  </a:lnTo>
                  <a:cubicBezTo>
                    <a:pt x="3133" y="100"/>
                    <a:pt x="3033" y="100"/>
                    <a:pt x="2933" y="100"/>
                  </a:cubicBezTo>
                  <a:cubicBezTo>
                    <a:pt x="2807" y="0"/>
                    <a:pt x="2707" y="0"/>
                    <a:pt x="2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0"/>
            <p:cNvSpPr/>
            <p:nvPr/>
          </p:nvSpPr>
          <p:spPr>
            <a:xfrm>
              <a:off x="5952550" y="3229975"/>
              <a:ext cx="114675" cy="112200"/>
            </a:xfrm>
            <a:custGeom>
              <a:rect b="b" l="l" r="r" t="t"/>
              <a:pathLst>
                <a:path extrusionOk="0" h="4488" w="4587">
                  <a:moveTo>
                    <a:pt x="426" y="1"/>
                  </a:moveTo>
                  <a:cubicBezTo>
                    <a:pt x="326" y="101"/>
                    <a:pt x="201" y="101"/>
                    <a:pt x="100" y="101"/>
                  </a:cubicBezTo>
                  <a:lnTo>
                    <a:pt x="0" y="201"/>
                  </a:lnTo>
                  <a:lnTo>
                    <a:pt x="0" y="327"/>
                  </a:lnTo>
                  <a:cubicBezTo>
                    <a:pt x="0" y="327"/>
                    <a:pt x="0" y="427"/>
                    <a:pt x="100" y="627"/>
                  </a:cubicBezTo>
                  <a:lnTo>
                    <a:pt x="100" y="1053"/>
                  </a:lnTo>
                  <a:cubicBezTo>
                    <a:pt x="100" y="1154"/>
                    <a:pt x="201" y="1354"/>
                    <a:pt x="201" y="1454"/>
                  </a:cubicBezTo>
                  <a:cubicBezTo>
                    <a:pt x="326" y="1881"/>
                    <a:pt x="426" y="2206"/>
                    <a:pt x="627" y="2507"/>
                  </a:cubicBezTo>
                  <a:cubicBezTo>
                    <a:pt x="827" y="2833"/>
                    <a:pt x="1053" y="3033"/>
                    <a:pt x="1253" y="3334"/>
                  </a:cubicBezTo>
                  <a:cubicBezTo>
                    <a:pt x="1579" y="3560"/>
                    <a:pt x="1780" y="3760"/>
                    <a:pt x="2080" y="3861"/>
                  </a:cubicBezTo>
                  <a:cubicBezTo>
                    <a:pt x="2406" y="4086"/>
                    <a:pt x="2707" y="4186"/>
                    <a:pt x="3033" y="4186"/>
                  </a:cubicBezTo>
                  <a:cubicBezTo>
                    <a:pt x="3133" y="4287"/>
                    <a:pt x="3334" y="4287"/>
                    <a:pt x="3459" y="4387"/>
                  </a:cubicBezTo>
                  <a:lnTo>
                    <a:pt x="3860" y="4387"/>
                  </a:lnTo>
                  <a:cubicBezTo>
                    <a:pt x="3960" y="4487"/>
                    <a:pt x="4085" y="4487"/>
                    <a:pt x="4186" y="4487"/>
                  </a:cubicBezTo>
                  <a:lnTo>
                    <a:pt x="4286" y="4487"/>
                  </a:lnTo>
                  <a:lnTo>
                    <a:pt x="4386" y="4387"/>
                  </a:lnTo>
                  <a:cubicBezTo>
                    <a:pt x="4386" y="4387"/>
                    <a:pt x="4486" y="4287"/>
                    <a:pt x="4486" y="4186"/>
                  </a:cubicBezTo>
                  <a:cubicBezTo>
                    <a:pt x="4486" y="3961"/>
                    <a:pt x="4587" y="3861"/>
                    <a:pt x="4587" y="3660"/>
                  </a:cubicBezTo>
                  <a:lnTo>
                    <a:pt x="4587" y="3134"/>
                  </a:lnTo>
                  <a:cubicBezTo>
                    <a:pt x="4587" y="2933"/>
                    <a:pt x="4587" y="2708"/>
                    <a:pt x="4486" y="2507"/>
                  </a:cubicBezTo>
                  <a:cubicBezTo>
                    <a:pt x="4486" y="2307"/>
                    <a:pt x="4386" y="2081"/>
                    <a:pt x="4286" y="1881"/>
                  </a:cubicBezTo>
                  <a:cubicBezTo>
                    <a:pt x="4286" y="1780"/>
                    <a:pt x="4186" y="1580"/>
                    <a:pt x="3960" y="1354"/>
                  </a:cubicBezTo>
                  <a:cubicBezTo>
                    <a:pt x="3860" y="1154"/>
                    <a:pt x="3760" y="1053"/>
                    <a:pt x="3559" y="828"/>
                  </a:cubicBezTo>
                  <a:cubicBezTo>
                    <a:pt x="3233" y="627"/>
                    <a:pt x="2933" y="327"/>
                    <a:pt x="2507" y="201"/>
                  </a:cubicBezTo>
                  <a:cubicBezTo>
                    <a:pt x="2206" y="101"/>
                    <a:pt x="1780" y="1"/>
                    <a:pt x="13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0"/>
            <p:cNvSpPr/>
            <p:nvPr/>
          </p:nvSpPr>
          <p:spPr>
            <a:xfrm>
              <a:off x="5267148" y="4647917"/>
              <a:ext cx="186661" cy="198025"/>
            </a:xfrm>
            <a:custGeom>
              <a:rect b="b" l="l" r="r" t="t"/>
              <a:pathLst>
                <a:path extrusionOk="0" h="7921" w="7295">
                  <a:moveTo>
                    <a:pt x="1" y="1"/>
                  </a:moveTo>
                  <a:cubicBezTo>
                    <a:pt x="402" y="1254"/>
                    <a:pt x="1455" y="3535"/>
                    <a:pt x="2282" y="4888"/>
                  </a:cubicBezTo>
                  <a:cubicBezTo>
                    <a:pt x="2708" y="5640"/>
                    <a:pt x="1129" y="7094"/>
                    <a:pt x="2507" y="7720"/>
                  </a:cubicBezTo>
                  <a:cubicBezTo>
                    <a:pt x="2871" y="7871"/>
                    <a:pt x="3729" y="7921"/>
                    <a:pt x="4537" y="7921"/>
                  </a:cubicBezTo>
                  <a:cubicBezTo>
                    <a:pt x="5346" y="7921"/>
                    <a:pt x="6104" y="7871"/>
                    <a:pt x="6267" y="7821"/>
                  </a:cubicBezTo>
                  <a:cubicBezTo>
                    <a:pt x="7294" y="7294"/>
                    <a:pt x="6567" y="4487"/>
                    <a:pt x="6567" y="3334"/>
                  </a:cubicBezTo>
                  <a:cubicBezTo>
                    <a:pt x="6567" y="3008"/>
                    <a:pt x="6668" y="2081"/>
                    <a:pt x="6668" y="828"/>
                  </a:cubicBezTo>
                  <a:lnTo>
                    <a:pt x="6668" y="828"/>
                  </a:lnTo>
                  <a:cubicBezTo>
                    <a:pt x="6155" y="1199"/>
                    <a:pt x="5435" y="1361"/>
                    <a:pt x="4625" y="1361"/>
                  </a:cubicBezTo>
                  <a:cubicBezTo>
                    <a:pt x="3137" y="1361"/>
                    <a:pt x="1348" y="813"/>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0"/>
            <p:cNvSpPr/>
            <p:nvPr/>
          </p:nvSpPr>
          <p:spPr>
            <a:xfrm>
              <a:off x="5451955" y="4629125"/>
              <a:ext cx="198650" cy="219325"/>
            </a:xfrm>
            <a:custGeom>
              <a:rect b="b" l="l" r="r" t="t"/>
              <a:pathLst>
                <a:path extrusionOk="0" h="8773" w="7946">
                  <a:moveTo>
                    <a:pt x="6893" y="0"/>
                  </a:moveTo>
                  <a:cubicBezTo>
                    <a:pt x="6564" y="581"/>
                    <a:pt x="3696" y="2012"/>
                    <a:pt x="1725" y="2012"/>
                  </a:cubicBezTo>
                  <a:cubicBezTo>
                    <a:pt x="1142" y="2012"/>
                    <a:pt x="639" y="1888"/>
                    <a:pt x="301" y="1579"/>
                  </a:cubicBezTo>
                  <a:lnTo>
                    <a:pt x="301" y="1579"/>
                  </a:lnTo>
                  <a:cubicBezTo>
                    <a:pt x="427" y="2306"/>
                    <a:pt x="527" y="3033"/>
                    <a:pt x="627" y="3759"/>
                  </a:cubicBezTo>
                  <a:cubicBezTo>
                    <a:pt x="928" y="5639"/>
                    <a:pt x="1" y="8772"/>
                    <a:pt x="3961" y="8772"/>
                  </a:cubicBezTo>
                  <a:cubicBezTo>
                    <a:pt x="7946" y="8672"/>
                    <a:pt x="5114" y="6592"/>
                    <a:pt x="5314" y="5539"/>
                  </a:cubicBezTo>
                  <a:cubicBezTo>
                    <a:pt x="5640" y="4511"/>
                    <a:pt x="6266" y="2506"/>
                    <a:pt x="6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0"/>
            <p:cNvSpPr/>
            <p:nvPr/>
          </p:nvSpPr>
          <p:spPr>
            <a:xfrm>
              <a:off x="5319245" y="4670190"/>
              <a:ext cx="135375" cy="177325"/>
            </a:xfrm>
            <a:custGeom>
              <a:rect b="b" l="l" r="r" t="t"/>
              <a:pathLst>
                <a:path extrusionOk="0" h="7093" w="5415">
                  <a:moveTo>
                    <a:pt x="4788" y="0"/>
                  </a:moveTo>
                  <a:cubicBezTo>
                    <a:pt x="4587" y="100"/>
                    <a:pt x="4261" y="201"/>
                    <a:pt x="3961" y="301"/>
                  </a:cubicBezTo>
                  <a:cubicBezTo>
                    <a:pt x="3860" y="1053"/>
                    <a:pt x="3860" y="1454"/>
                    <a:pt x="3860" y="1679"/>
                  </a:cubicBezTo>
                  <a:cubicBezTo>
                    <a:pt x="3860" y="2807"/>
                    <a:pt x="4587" y="5639"/>
                    <a:pt x="3535" y="6165"/>
                  </a:cubicBezTo>
                  <a:cubicBezTo>
                    <a:pt x="3384" y="6216"/>
                    <a:pt x="2758" y="6266"/>
                    <a:pt x="2040" y="6266"/>
                  </a:cubicBezTo>
                  <a:cubicBezTo>
                    <a:pt x="1323" y="6266"/>
                    <a:pt x="514" y="6216"/>
                    <a:pt x="1" y="6065"/>
                  </a:cubicBezTo>
                  <a:lnTo>
                    <a:pt x="1" y="6065"/>
                  </a:lnTo>
                  <a:cubicBezTo>
                    <a:pt x="1" y="6366"/>
                    <a:pt x="201" y="6692"/>
                    <a:pt x="627" y="6892"/>
                  </a:cubicBezTo>
                  <a:cubicBezTo>
                    <a:pt x="991" y="7043"/>
                    <a:pt x="1849" y="7093"/>
                    <a:pt x="2657" y="7093"/>
                  </a:cubicBezTo>
                  <a:cubicBezTo>
                    <a:pt x="3466" y="7093"/>
                    <a:pt x="4224" y="7043"/>
                    <a:pt x="4387" y="6993"/>
                  </a:cubicBezTo>
                  <a:cubicBezTo>
                    <a:pt x="5414" y="6466"/>
                    <a:pt x="4687" y="3659"/>
                    <a:pt x="4687" y="2506"/>
                  </a:cubicBezTo>
                  <a:cubicBezTo>
                    <a:pt x="4687" y="2180"/>
                    <a:pt x="4788" y="1253"/>
                    <a:pt x="4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0"/>
            <p:cNvSpPr/>
            <p:nvPr/>
          </p:nvSpPr>
          <p:spPr>
            <a:xfrm>
              <a:off x="5451160" y="4669395"/>
              <a:ext cx="154175" cy="179850"/>
            </a:xfrm>
            <a:custGeom>
              <a:rect b="b" l="l" r="r" t="t"/>
              <a:pathLst>
                <a:path extrusionOk="0" h="7194" w="6167">
                  <a:moveTo>
                    <a:pt x="301" y="0"/>
                  </a:moveTo>
                  <a:lnTo>
                    <a:pt x="301" y="0"/>
                  </a:lnTo>
                  <a:cubicBezTo>
                    <a:pt x="427" y="727"/>
                    <a:pt x="527" y="1454"/>
                    <a:pt x="627" y="2180"/>
                  </a:cubicBezTo>
                  <a:cubicBezTo>
                    <a:pt x="928" y="4060"/>
                    <a:pt x="1" y="7193"/>
                    <a:pt x="3961" y="7193"/>
                  </a:cubicBezTo>
                  <a:cubicBezTo>
                    <a:pt x="5840" y="7093"/>
                    <a:pt x="6166" y="6692"/>
                    <a:pt x="6066" y="6065"/>
                  </a:cubicBezTo>
                  <a:lnTo>
                    <a:pt x="6066" y="6065"/>
                  </a:lnTo>
                  <a:cubicBezTo>
                    <a:pt x="5740" y="6266"/>
                    <a:pt x="5214" y="6366"/>
                    <a:pt x="4387" y="6366"/>
                  </a:cubicBezTo>
                  <a:cubicBezTo>
                    <a:pt x="427" y="6366"/>
                    <a:pt x="1354" y="3233"/>
                    <a:pt x="1053" y="1353"/>
                  </a:cubicBezTo>
                  <a:cubicBezTo>
                    <a:pt x="1053" y="1053"/>
                    <a:pt x="928" y="627"/>
                    <a:pt x="828" y="301"/>
                  </a:cubicBezTo>
                  <a:cubicBezTo>
                    <a:pt x="627" y="201"/>
                    <a:pt x="427" y="100"/>
                    <a:pt x="3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50"/>
          <p:cNvGrpSpPr/>
          <p:nvPr/>
        </p:nvGrpSpPr>
        <p:grpSpPr>
          <a:xfrm>
            <a:off x="2000997" y="3250887"/>
            <a:ext cx="1084355" cy="1149690"/>
            <a:chOff x="3880280" y="3262250"/>
            <a:chExt cx="1084355" cy="1149690"/>
          </a:xfrm>
        </p:grpSpPr>
        <p:sp>
          <p:nvSpPr>
            <p:cNvPr id="2100" name="Google Shape;2100;p50"/>
            <p:cNvSpPr/>
            <p:nvPr/>
          </p:nvSpPr>
          <p:spPr>
            <a:xfrm>
              <a:off x="4823129" y="3800097"/>
              <a:ext cx="141506" cy="202510"/>
            </a:xfrm>
            <a:custGeom>
              <a:rect b="b" l="l" r="r" t="t"/>
              <a:pathLst>
                <a:path extrusionOk="0" h="10802" w="7548">
                  <a:moveTo>
                    <a:pt x="5272" y="490"/>
                  </a:moveTo>
                  <a:cubicBezTo>
                    <a:pt x="6942" y="951"/>
                    <a:pt x="7547" y="3601"/>
                    <a:pt x="6712" y="6251"/>
                  </a:cubicBezTo>
                  <a:cubicBezTo>
                    <a:pt x="5876" y="8987"/>
                    <a:pt x="3947" y="10802"/>
                    <a:pt x="2276" y="10312"/>
                  </a:cubicBezTo>
                  <a:cubicBezTo>
                    <a:pt x="721" y="9851"/>
                    <a:pt x="0" y="7201"/>
                    <a:pt x="836" y="4551"/>
                  </a:cubicBezTo>
                  <a:cubicBezTo>
                    <a:pt x="1671" y="1786"/>
                    <a:pt x="3601" y="0"/>
                    <a:pt x="5272" y="490"/>
                  </a:cubicBezTo>
                  <a:close/>
                </a:path>
              </a:pathLst>
            </a:custGeom>
            <a:solidFill>
              <a:srgbClr val="C48D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0"/>
            <p:cNvSpPr/>
            <p:nvPr/>
          </p:nvSpPr>
          <p:spPr>
            <a:xfrm>
              <a:off x="3927261" y="3800097"/>
              <a:ext cx="142031" cy="202510"/>
            </a:xfrm>
            <a:custGeom>
              <a:rect b="b" l="l" r="r" t="t"/>
              <a:pathLst>
                <a:path extrusionOk="0" h="10802" w="7576">
                  <a:moveTo>
                    <a:pt x="2276" y="490"/>
                  </a:moveTo>
                  <a:cubicBezTo>
                    <a:pt x="721" y="951"/>
                    <a:pt x="1" y="3601"/>
                    <a:pt x="836" y="6251"/>
                  </a:cubicBezTo>
                  <a:cubicBezTo>
                    <a:pt x="1700" y="8987"/>
                    <a:pt x="3601" y="10802"/>
                    <a:pt x="5300" y="10312"/>
                  </a:cubicBezTo>
                  <a:cubicBezTo>
                    <a:pt x="6856" y="9851"/>
                    <a:pt x="7576" y="7201"/>
                    <a:pt x="6741" y="4551"/>
                  </a:cubicBezTo>
                  <a:cubicBezTo>
                    <a:pt x="5877" y="1786"/>
                    <a:pt x="3975" y="0"/>
                    <a:pt x="2276" y="490"/>
                  </a:cubicBezTo>
                  <a:close/>
                </a:path>
              </a:pathLst>
            </a:custGeom>
            <a:solidFill>
              <a:srgbClr val="C48D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0"/>
            <p:cNvSpPr/>
            <p:nvPr/>
          </p:nvSpPr>
          <p:spPr>
            <a:xfrm>
              <a:off x="4253430" y="4225065"/>
              <a:ext cx="385036" cy="186875"/>
            </a:xfrm>
            <a:custGeom>
              <a:rect b="b" l="l" r="r" t="t"/>
              <a:pathLst>
                <a:path extrusionOk="0" h="9968" w="20538">
                  <a:moveTo>
                    <a:pt x="20537" y="1931"/>
                  </a:moveTo>
                  <a:cubicBezTo>
                    <a:pt x="19443" y="6482"/>
                    <a:pt x="15266" y="9967"/>
                    <a:pt x="10341" y="9967"/>
                  </a:cubicBezTo>
                  <a:cubicBezTo>
                    <a:pt x="5300" y="9967"/>
                    <a:pt x="1095" y="6482"/>
                    <a:pt x="0" y="1931"/>
                  </a:cubicBezTo>
                  <a:cubicBezTo>
                    <a:pt x="2881" y="721"/>
                    <a:pt x="6481" y="1"/>
                    <a:pt x="10341" y="1"/>
                  </a:cubicBezTo>
                  <a:cubicBezTo>
                    <a:pt x="14057" y="1"/>
                    <a:pt x="17657" y="721"/>
                    <a:pt x="20537" y="19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0"/>
            <p:cNvSpPr/>
            <p:nvPr/>
          </p:nvSpPr>
          <p:spPr>
            <a:xfrm>
              <a:off x="4307423" y="3944265"/>
              <a:ext cx="277051" cy="409352"/>
            </a:xfrm>
            <a:custGeom>
              <a:rect b="b" l="l" r="r" t="t"/>
              <a:pathLst>
                <a:path extrusionOk="0" h="21835" w="14778">
                  <a:moveTo>
                    <a:pt x="7461" y="1"/>
                  </a:moveTo>
                  <a:lnTo>
                    <a:pt x="7461" y="1"/>
                  </a:lnTo>
                  <a:cubicBezTo>
                    <a:pt x="11407" y="1"/>
                    <a:pt x="14777" y="3342"/>
                    <a:pt x="14777" y="7432"/>
                  </a:cubicBezTo>
                  <a:lnTo>
                    <a:pt x="14777" y="14518"/>
                  </a:lnTo>
                  <a:cubicBezTo>
                    <a:pt x="14777" y="18464"/>
                    <a:pt x="11407" y="21834"/>
                    <a:pt x="7461" y="21834"/>
                  </a:cubicBezTo>
                  <a:cubicBezTo>
                    <a:pt x="3371" y="21834"/>
                    <a:pt x="1" y="18464"/>
                    <a:pt x="1" y="14518"/>
                  </a:cubicBezTo>
                  <a:lnTo>
                    <a:pt x="1" y="7432"/>
                  </a:lnTo>
                  <a:cubicBezTo>
                    <a:pt x="1" y="3342"/>
                    <a:pt x="3371" y="1"/>
                    <a:pt x="7461" y="1"/>
                  </a:cubicBezTo>
                  <a:close/>
                </a:path>
              </a:pathLst>
            </a:custGeom>
            <a:solidFill>
              <a:srgbClr val="C48D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0"/>
            <p:cNvSpPr/>
            <p:nvPr/>
          </p:nvSpPr>
          <p:spPr>
            <a:xfrm>
              <a:off x="3994771" y="3466898"/>
              <a:ext cx="902355" cy="792213"/>
            </a:xfrm>
            <a:custGeom>
              <a:rect b="b" l="l" r="r" t="t"/>
              <a:pathLst>
                <a:path extrusionOk="0" h="42257" w="48132">
                  <a:moveTo>
                    <a:pt x="24138" y="42257"/>
                  </a:moveTo>
                  <a:cubicBezTo>
                    <a:pt x="37330" y="42257"/>
                    <a:pt x="48132" y="32780"/>
                    <a:pt x="48132" y="21143"/>
                  </a:cubicBezTo>
                  <a:cubicBezTo>
                    <a:pt x="48132" y="9477"/>
                    <a:pt x="37330" y="1"/>
                    <a:pt x="24138" y="1"/>
                  </a:cubicBezTo>
                  <a:cubicBezTo>
                    <a:pt x="10802" y="1"/>
                    <a:pt x="0" y="9477"/>
                    <a:pt x="0" y="21143"/>
                  </a:cubicBezTo>
                  <a:cubicBezTo>
                    <a:pt x="0" y="32780"/>
                    <a:pt x="10802" y="42257"/>
                    <a:pt x="24138" y="42257"/>
                  </a:cubicBezTo>
                  <a:close/>
                </a:path>
              </a:pathLst>
            </a:custGeom>
            <a:solidFill>
              <a:srgbClr val="E3AC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0"/>
            <p:cNvSpPr/>
            <p:nvPr/>
          </p:nvSpPr>
          <p:spPr>
            <a:xfrm>
              <a:off x="4593622" y="3930767"/>
              <a:ext cx="162016" cy="85339"/>
            </a:xfrm>
            <a:custGeom>
              <a:rect b="b" l="l" r="r" t="t"/>
              <a:pathLst>
                <a:path extrusionOk="0" h="4552" w="8642">
                  <a:moveTo>
                    <a:pt x="5992" y="1"/>
                  </a:moveTo>
                  <a:cubicBezTo>
                    <a:pt x="5041" y="1787"/>
                    <a:pt x="3112" y="3112"/>
                    <a:pt x="951" y="3112"/>
                  </a:cubicBezTo>
                  <a:cubicBezTo>
                    <a:pt x="577" y="3112"/>
                    <a:pt x="231" y="2996"/>
                    <a:pt x="1" y="2996"/>
                  </a:cubicBezTo>
                  <a:cubicBezTo>
                    <a:pt x="721" y="3716"/>
                    <a:pt x="2017" y="4177"/>
                    <a:pt x="3601" y="4437"/>
                  </a:cubicBezTo>
                  <a:cubicBezTo>
                    <a:pt x="3947" y="4437"/>
                    <a:pt x="4321" y="4552"/>
                    <a:pt x="4667" y="4552"/>
                  </a:cubicBezTo>
                  <a:cubicBezTo>
                    <a:pt x="6712" y="4552"/>
                    <a:pt x="8383" y="3716"/>
                    <a:pt x="8498" y="2622"/>
                  </a:cubicBezTo>
                  <a:cubicBezTo>
                    <a:pt x="8642" y="1556"/>
                    <a:pt x="7547" y="577"/>
                    <a:pt x="5992" y="1"/>
                  </a:cubicBezTo>
                  <a:close/>
                </a:path>
              </a:pathLst>
            </a:custGeom>
            <a:solidFill>
              <a:srgbClr val="EDA0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0"/>
            <p:cNvSpPr/>
            <p:nvPr/>
          </p:nvSpPr>
          <p:spPr>
            <a:xfrm>
              <a:off x="4136783" y="3930767"/>
              <a:ext cx="162016" cy="85339"/>
            </a:xfrm>
            <a:custGeom>
              <a:rect b="b" l="l" r="r" t="t"/>
              <a:pathLst>
                <a:path extrusionOk="0" h="4552" w="8642">
                  <a:moveTo>
                    <a:pt x="2506" y="1"/>
                  </a:moveTo>
                  <a:cubicBezTo>
                    <a:pt x="951" y="577"/>
                    <a:pt x="0" y="1671"/>
                    <a:pt x="116" y="2622"/>
                  </a:cubicBezTo>
                  <a:cubicBezTo>
                    <a:pt x="231" y="3716"/>
                    <a:pt x="1902" y="4552"/>
                    <a:pt x="3947" y="4552"/>
                  </a:cubicBezTo>
                  <a:cubicBezTo>
                    <a:pt x="4321" y="4552"/>
                    <a:pt x="4667" y="4437"/>
                    <a:pt x="5041" y="4437"/>
                  </a:cubicBezTo>
                  <a:cubicBezTo>
                    <a:pt x="6597" y="4177"/>
                    <a:pt x="7922" y="3716"/>
                    <a:pt x="8642" y="2996"/>
                  </a:cubicBezTo>
                  <a:cubicBezTo>
                    <a:pt x="8267" y="2996"/>
                    <a:pt x="8037" y="3112"/>
                    <a:pt x="7662" y="3112"/>
                  </a:cubicBezTo>
                  <a:cubicBezTo>
                    <a:pt x="5387" y="3112"/>
                    <a:pt x="3486" y="1787"/>
                    <a:pt x="2506" y="1"/>
                  </a:cubicBezTo>
                  <a:close/>
                </a:path>
              </a:pathLst>
            </a:custGeom>
            <a:solidFill>
              <a:srgbClr val="EDA0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0"/>
            <p:cNvSpPr/>
            <p:nvPr/>
          </p:nvSpPr>
          <p:spPr>
            <a:xfrm>
              <a:off x="4561770" y="3829249"/>
              <a:ext cx="88038" cy="90194"/>
            </a:xfrm>
            <a:custGeom>
              <a:rect b="b" l="l" r="r" t="t"/>
              <a:pathLst>
                <a:path extrusionOk="0" h="4811" w="4696">
                  <a:moveTo>
                    <a:pt x="2045" y="231"/>
                  </a:moveTo>
                  <a:cubicBezTo>
                    <a:pt x="3140" y="1"/>
                    <a:pt x="4321" y="836"/>
                    <a:pt x="4580" y="2046"/>
                  </a:cubicBezTo>
                  <a:cubicBezTo>
                    <a:pt x="4695" y="3255"/>
                    <a:pt x="3860" y="4321"/>
                    <a:pt x="2765" y="4552"/>
                  </a:cubicBezTo>
                  <a:cubicBezTo>
                    <a:pt x="1556" y="4811"/>
                    <a:pt x="375" y="3975"/>
                    <a:pt x="260" y="2766"/>
                  </a:cubicBezTo>
                  <a:cubicBezTo>
                    <a:pt x="0" y="1556"/>
                    <a:pt x="836" y="490"/>
                    <a:pt x="2045" y="231"/>
                  </a:cubicBezTo>
                  <a:close/>
                </a:path>
              </a:pathLst>
            </a:custGeom>
            <a:solidFill>
              <a:srgbClr val="1C1E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0"/>
            <p:cNvSpPr/>
            <p:nvPr/>
          </p:nvSpPr>
          <p:spPr>
            <a:xfrm>
              <a:off x="4588767" y="3836261"/>
              <a:ext cx="40513" cy="42688"/>
            </a:xfrm>
            <a:custGeom>
              <a:rect b="b" l="l" r="r" t="t"/>
              <a:pathLst>
                <a:path extrusionOk="0" h="2277" w="2161">
                  <a:moveTo>
                    <a:pt x="605" y="231"/>
                  </a:moveTo>
                  <a:cubicBezTo>
                    <a:pt x="1095" y="1"/>
                    <a:pt x="1700" y="231"/>
                    <a:pt x="1930" y="721"/>
                  </a:cubicBezTo>
                  <a:cubicBezTo>
                    <a:pt x="2161" y="1182"/>
                    <a:pt x="1930" y="1787"/>
                    <a:pt x="1441" y="2017"/>
                  </a:cubicBezTo>
                  <a:cubicBezTo>
                    <a:pt x="980" y="2276"/>
                    <a:pt x="490" y="2017"/>
                    <a:pt x="260" y="1556"/>
                  </a:cubicBezTo>
                  <a:cubicBezTo>
                    <a:pt x="0" y="1067"/>
                    <a:pt x="116" y="462"/>
                    <a:pt x="605" y="2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0"/>
            <p:cNvSpPr/>
            <p:nvPr/>
          </p:nvSpPr>
          <p:spPr>
            <a:xfrm>
              <a:off x="4627106" y="3863276"/>
              <a:ext cx="17848" cy="15673"/>
            </a:xfrm>
            <a:custGeom>
              <a:rect b="b" l="l" r="r" t="t"/>
              <a:pathLst>
                <a:path extrusionOk="0" h="836" w="952">
                  <a:moveTo>
                    <a:pt x="375" y="115"/>
                  </a:moveTo>
                  <a:cubicBezTo>
                    <a:pt x="490" y="0"/>
                    <a:pt x="721" y="115"/>
                    <a:pt x="836" y="346"/>
                  </a:cubicBezTo>
                  <a:cubicBezTo>
                    <a:pt x="951" y="461"/>
                    <a:pt x="836" y="720"/>
                    <a:pt x="605" y="835"/>
                  </a:cubicBezTo>
                  <a:cubicBezTo>
                    <a:pt x="490" y="835"/>
                    <a:pt x="231" y="835"/>
                    <a:pt x="116" y="576"/>
                  </a:cubicBezTo>
                  <a:cubicBezTo>
                    <a:pt x="1" y="461"/>
                    <a:pt x="116" y="231"/>
                    <a:pt x="375" y="11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0"/>
            <p:cNvSpPr/>
            <p:nvPr/>
          </p:nvSpPr>
          <p:spPr>
            <a:xfrm>
              <a:off x="4242632" y="3829249"/>
              <a:ext cx="87495" cy="90194"/>
            </a:xfrm>
            <a:custGeom>
              <a:rect b="b" l="l" r="r" t="t"/>
              <a:pathLst>
                <a:path extrusionOk="0" h="4811" w="4667">
                  <a:moveTo>
                    <a:pt x="2016" y="231"/>
                  </a:moveTo>
                  <a:cubicBezTo>
                    <a:pt x="3111" y="1"/>
                    <a:pt x="4321" y="836"/>
                    <a:pt x="4551" y="2046"/>
                  </a:cubicBezTo>
                  <a:cubicBezTo>
                    <a:pt x="4666" y="3255"/>
                    <a:pt x="3831" y="4321"/>
                    <a:pt x="2621" y="4552"/>
                  </a:cubicBezTo>
                  <a:cubicBezTo>
                    <a:pt x="1555" y="4811"/>
                    <a:pt x="346" y="3975"/>
                    <a:pt x="231" y="2766"/>
                  </a:cubicBezTo>
                  <a:cubicBezTo>
                    <a:pt x="0" y="1556"/>
                    <a:pt x="835" y="490"/>
                    <a:pt x="2016" y="231"/>
                  </a:cubicBezTo>
                  <a:close/>
                </a:path>
              </a:pathLst>
            </a:custGeom>
            <a:solidFill>
              <a:srgbClr val="1C1E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0"/>
            <p:cNvSpPr/>
            <p:nvPr/>
          </p:nvSpPr>
          <p:spPr>
            <a:xfrm>
              <a:off x="4269628" y="3836261"/>
              <a:ext cx="40513" cy="42688"/>
            </a:xfrm>
            <a:custGeom>
              <a:rect b="b" l="l" r="r" t="t"/>
              <a:pathLst>
                <a:path extrusionOk="0" h="2277" w="2161">
                  <a:moveTo>
                    <a:pt x="576" y="231"/>
                  </a:moveTo>
                  <a:cubicBezTo>
                    <a:pt x="1066" y="1"/>
                    <a:pt x="1671" y="231"/>
                    <a:pt x="1901" y="721"/>
                  </a:cubicBezTo>
                  <a:cubicBezTo>
                    <a:pt x="2161" y="1182"/>
                    <a:pt x="1901" y="1787"/>
                    <a:pt x="1440" y="2017"/>
                  </a:cubicBezTo>
                  <a:cubicBezTo>
                    <a:pt x="951" y="2276"/>
                    <a:pt x="461" y="2017"/>
                    <a:pt x="231" y="1556"/>
                  </a:cubicBezTo>
                  <a:cubicBezTo>
                    <a:pt x="0" y="1067"/>
                    <a:pt x="115" y="462"/>
                    <a:pt x="576" y="23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0"/>
            <p:cNvSpPr/>
            <p:nvPr/>
          </p:nvSpPr>
          <p:spPr>
            <a:xfrm>
              <a:off x="4307423" y="3863276"/>
              <a:ext cx="18373" cy="15673"/>
            </a:xfrm>
            <a:custGeom>
              <a:rect b="b" l="l" r="r" t="t"/>
              <a:pathLst>
                <a:path extrusionOk="0" h="836" w="980">
                  <a:moveTo>
                    <a:pt x="375" y="115"/>
                  </a:moveTo>
                  <a:cubicBezTo>
                    <a:pt x="490" y="0"/>
                    <a:pt x="721" y="115"/>
                    <a:pt x="865" y="346"/>
                  </a:cubicBezTo>
                  <a:cubicBezTo>
                    <a:pt x="980" y="461"/>
                    <a:pt x="865" y="720"/>
                    <a:pt x="605" y="835"/>
                  </a:cubicBezTo>
                  <a:cubicBezTo>
                    <a:pt x="490" y="835"/>
                    <a:pt x="260" y="835"/>
                    <a:pt x="145" y="576"/>
                  </a:cubicBezTo>
                  <a:cubicBezTo>
                    <a:pt x="1" y="461"/>
                    <a:pt x="145" y="231"/>
                    <a:pt x="375" y="11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0"/>
            <p:cNvSpPr/>
            <p:nvPr/>
          </p:nvSpPr>
          <p:spPr>
            <a:xfrm>
              <a:off x="4503447" y="3773082"/>
              <a:ext cx="216027" cy="213871"/>
            </a:xfrm>
            <a:custGeom>
              <a:rect b="b" l="l" r="r" t="t"/>
              <a:pathLst>
                <a:path extrusionOk="0" h="11408" w="11523">
                  <a:moveTo>
                    <a:pt x="5531" y="3227"/>
                  </a:moveTo>
                  <a:cubicBezTo>
                    <a:pt x="6481" y="3227"/>
                    <a:pt x="7432" y="3947"/>
                    <a:pt x="7691" y="5042"/>
                  </a:cubicBezTo>
                  <a:cubicBezTo>
                    <a:pt x="7806" y="6251"/>
                    <a:pt x="6971" y="7317"/>
                    <a:pt x="5876" y="7548"/>
                  </a:cubicBezTo>
                  <a:lnTo>
                    <a:pt x="5531" y="7548"/>
                  </a:lnTo>
                  <a:cubicBezTo>
                    <a:pt x="4436" y="7548"/>
                    <a:pt x="3486" y="6827"/>
                    <a:pt x="3371" y="5762"/>
                  </a:cubicBezTo>
                  <a:cubicBezTo>
                    <a:pt x="3111" y="4552"/>
                    <a:pt x="3947" y="3486"/>
                    <a:pt x="5156" y="3227"/>
                  </a:cubicBezTo>
                  <a:close/>
                  <a:moveTo>
                    <a:pt x="5761" y="1"/>
                  </a:moveTo>
                  <a:cubicBezTo>
                    <a:pt x="2506" y="1"/>
                    <a:pt x="0" y="2507"/>
                    <a:pt x="0" y="5762"/>
                  </a:cubicBezTo>
                  <a:cubicBezTo>
                    <a:pt x="0" y="8642"/>
                    <a:pt x="2046" y="10918"/>
                    <a:pt x="4811" y="11407"/>
                  </a:cubicBezTo>
                  <a:cubicBezTo>
                    <a:pt x="4206" y="10918"/>
                    <a:pt x="3947" y="10313"/>
                    <a:pt x="4091" y="9852"/>
                  </a:cubicBezTo>
                  <a:cubicBezTo>
                    <a:pt x="4206" y="8642"/>
                    <a:pt x="5761" y="7922"/>
                    <a:pt x="7806" y="7922"/>
                  </a:cubicBezTo>
                  <a:lnTo>
                    <a:pt x="8987" y="7922"/>
                  </a:lnTo>
                  <a:cubicBezTo>
                    <a:pt x="9592" y="8037"/>
                    <a:pt x="10197" y="8152"/>
                    <a:pt x="10802" y="8412"/>
                  </a:cubicBezTo>
                  <a:cubicBezTo>
                    <a:pt x="11292" y="7548"/>
                    <a:pt x="11522" y="6712"/>
                    <a:pt x="11522" y="5762"/>
                  </a:cubicBezTo>
                  <a:cubicBezTo>
                    <a:pt x="11522" y="2507"/>
                    <a:pt x="8872" y="1"/>
                    <a:pt x="5761" y="1"/>
                  </a:cubicBezTo>
                  <a:close/>
                </a:path>
              </a:pathLst>
            </a:custGeom>
            <a:solidFill>
              <a:srgbClr val="F1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0"/>
            <p:cNvSpPr/>
            <p:nvPr/>
          </p:nvSpPr>
          <p:spPr>
            <a:xfrm>
              <a:off x="4577425" y="3921600"/>
              <a:ext cx="128533" cy="67510"/>
            </a:xfrm>
            <a:custGeom>
              <a:rect b="b" l="l" r="r" t="t"/>
              <a:pathLst>
                <a:path extrusionOk="0" h="3601" w="6856">
                  <a:moveTo>
                    <a:pt x="3860" y="0"/>
                  </a:moveTo>
                  <a:cubicBezTo>
                    <a:pt x="1815" y="0"/>
                    <a:pt x="260" y="720"/>
                    <a:pt x="145" y="1930"/>
                  </a:cubicBezTo>
                  <a:cubicBezTo>
                    <a:pt x="1" y="2391"/>
                    <a:pt x="260" y="2996"/>
                    <a:pt x="865" y="3485"/>
                  </a:cubicBezTo>
                  <a:cubicBezTo>
                    <a:pt x="1095" y="3485"/>
                    <a:pt x="1441" y="3601"/>
                    <a:pt x="1815" y="3601"/>
                  </a:cubicBezTo>
                  <a:cubicBezTo>
                    <a:pt x="3976" y="3601"/>
                    <a:pt x="5905" y="2276"/>
                    <a:pt x="6856" y="490"/>
                  </a:cubicBezTo>
                  <a:cubicBezTo>
                    <a:pt x="6251" y="230"/>
                    <a:pt x="5646" y="115"/>
                    <a:pt x="5041" y="0"/>
                  </a:cubicBezTo>
                  <a:close/>
                </a:path>
              </a:pathLst>
            </a:custGeom>
            <a:solidFill>
              <a:srgbClr val="F6D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0"/>
            <p:cNvSpPr/>
            <p:nvPr/>
          </p:nvSpPr>
          <p:spPr>
            <a:xfrm>
              <a:off x="4561770" y="3833561"/>
              <a:ext cx="88038" cy="81027"/>
            </a:xfrm>
            <a:custGeom>
              <a:rect b="b" l="l" r="r" t="t"/>
              <a:pathLst>
                <a:path extrusionOk="0" h="4322" w="4696">
                  <a:moveTo>
                    <a:pt x="2535" y="260"/>
                  </a:moveTo>
                  <a:cubicBezTo>
                    <a:pt x="2881" y="260"/>
                    <a:pt x="3255" y="491"/>
                    <a:pt x="3370" y="865"/>
                  </a:cubicBezTo>
                  <a:cubicBezTo>
                    <a:pt x="3601" y="1326"/>
                    <a:pt x="3370" y="1931"/>
                    <a:pt x="2881" y="2161"/>
                  </a:cubicBezTo>
                  <a:lnTo>
                    <a:pt x="2535" y="2161"/>
                  </a:lnTo>
                  <a:cubicBezTo>
                    <a:pt x="2161" y="2161"/>
                    <a:pt x="1815" y="2046"/>
                    <a:pt x="1700" y="1700"/>
                  </a:cubicBezTo>
                  <a:cubicBezTo>
                    <a:pt x="1440" y="1211"/>
                    <a:pt x="1556" y="606"/>
                    <a:pt x="2045" y="375"/>
                  </a:cubicBezTo>
                  <a:cubicBezTo>
                    <a:pt x="2276" y="375"/>
                    <a:pt x="2420" y="260"/>
                    <a:pt x="2535" y="260"/>
                  </a:cubicBezTo>
                  <a:close/>
                  <a:moveTo>
                    <a:pt x="3975" y="1700"/>
                  </a:moveTo>
                  <a:cubicBezTo>
                    <a:pt x="4090" y="1700"/>
                    <a:pt x="4206" y="1700"/>
                    <a:pt x="4321" y="1931"/>
                  </a:cubicBezTo>
                  <a:cubicBezTo>
                    <a:pt x="4436" y="2046"/>
                    <a:pt x="4321" y="2305"/>
                    <a:pt x="4090" y="2420"/>
                  </a:cubicBezTo>
                  <a:lnTo>
                    <a:pt x="3975" y="2420"/>
                  </a:lnTo>
                  <a:cubicBezTo>
                    <a:pt x="3860" y="2420"/>
                    <a:pt x="3716" y="2305"/>
                    <a:pt x="3601" y="2161"/>
                  </a:cubicBezTo>
                  <a:cubicBezTo>
                    <a:pt x="3486" y="2046"/>
                    <a:pt x="3601" y="1816"/>
                    <a:pt x="3860" y="1700"/>
                  </a:cubicBezTo>
                  <a:close/>
                  <a:moveTo>
                    <a:pt x="2045" y="1"/>
                  </a:moveTo>
                  <a:cubicBezTo>
                    <a:pt x="836" y="260"/>
                    <a:pt x="0" y="1326"/>
                    <a:pt x="260" y="2536"/>
                  </a:cubicBezTo>
                  <a:cubicBezTo>
                    <a:pt x="375" y="3601"/>
                    <a:pt x="1325" y="4322"/>
                    <a:pt x="2420" y="4322"/>
                  </a:cubicBezTo>
                  <a:lnTo>
                    <a:pt x="2765" y="4322"/>
                  </a:lnTo>
                  <a:cubicBezTo>
                    <a:pt x="3860" y="4091"/>
                    <a:pt x="4695" y="3025"/>
                    <a:pt x="4580" y="1816"/>
                  </a:cubicBezTo>
                  <a:cubicBezTo>
                    <a:pt x="4321" y="721"/>
                    <a:pt x="3370" y="1"/>
                    <a:pt x="24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0"/>
            <p:cNvSpPr/>
            <p:nvPr/>
          </p:nvSpPr>
          <p:spPr>
            <a:xfrm>
              <a:off x="4588767" y="3838436"/>
              <a:ext cx="40513" cy="35658"/>
            </a:xfrm>
            <a:custGeom>
              <a:rect b="b" l="l" r="r" t="t"/>
              <a:pathLst>
                <a:path extrusionOk="0" h="1902" w="2161">
                  <a:moveTo>
                    <a:pt x="1095" y="0"/>
                  </a:moveTo>
                  <a:cubicBezTo>
                    <a:pt x="980" y="0"/>
                    <a:pt x="836" y="115"/>
                    <a:pt x="605" y="115"/>
                  </a:cubicBezTo>
                  <a:cubicBezTo>
                    <a:pt x="116" y="346"/>
                    <a:pt x="0" y="951"/>
                    <a:pt x="260" y="1440"/>
                  </a:cubicBezTo>
                  <a:cubicBezTo>
                    <a:pt x="375" y="1786"/>
                    <a:pt x="721" y="1901"/>
                    <a:pt x="1095" y="1901"/>
                  </a:cubicBezTo>
                  <a:lnTo>
                    <a:pt x="1441" y="1901"/>
                  </a:lnTo>
                  <a:cubicBezTo>
                    <a:pt x="1930" y="1671"/>
                    <a:pt x="2161" y="1066"/>
                    <a:pt x="1930" y="605"/>
                  </a:cubicBezTo>
                  <a:cubicBezTo>
                    <a:pt x="1815" y="231"/>
                    <a:pt x="1441" y="0"/>
                    <a:pt x="1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0"/>
            <p:cNvSpPr/>
            <p:nvPr/>
          </p:nvSpPr>
          <p:spPr>
            <a:xfrm>
              <a:off x="4627106" y="3865432"/>
              <a:ext cx="17848" cy="13517"/>
            </a:xfrm>
            <a:custGeom>
              <a:rect b="b" l="l" r="r" t="t"/>
              <a:pathLst>
                <a:path extrusionOk="0" h="721" w="952">
                  <a:moveTo>
                    <a:pt x="375" y="0"/>
                  </a:moveTo>
                  <a:cubicBezTo>
                    <a:pt x="116" y="116"/>
                    <a:pt x="1" y="346"/>
                    <a:pt x="116" y="461"/>
                  </a:cubicBezTo>
                  <a:cubicBezTo>
                    <a:pt x="231" y="605"/>
                    <a:pt x="375" y="720"/>
                    <a:pt x="490" y="720"/>
                  </a:cubicBezTo>
                  <a:lnTo>
                    <a:pt x="605" y="720"/>
                  </a:lnTo>
                  <a:cubicBezTo>
                    <a:pt x="836" y="605"/>
                    <a:pt x="951" y="346"/>
                    <a:pt x="836" y="231"/>
                  </a:cubicBezTo>
                  <a:cubicBezTo>
                    <a:pt x="721" y="0"/>
                    <a:pt x="605" y="0"/>
                    <a:pt x="4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0"/>
            <p:cNvSpPr/>
            <p:nvPr/>
          </p:nvSpPr>
          <p:spPr>
            <a:xfrm>
              <a:off x="4327952" y="4009075"/>
              <a:ext cx="229507" cy="38357"/>
            </a:xfrm>
            <a:custGeom>
              <a:rect b="b" l="l" r="r" t="t"/>
              <a:pathLst>
                <a:path extrusionOk="0" fill="none" h="2046" w="12242">
                  <a:moveTo>
                    <a:pt x="0" y="0"/>
                  </a:moveTo>
                  <a:cubicBezTo>
                    <a:pt x="2045" y="1930"/>
                    <a:pt x="10082" y="2045"/>
                    <a:pt x="12242" y="0"/>
                  </a:cubicBezTo>
                </a:path>
              </a:pathLst>
            </a:custGeom>
            <a:noFill/>
            <a:ln cap="rnd" cmpd="sng" w="36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0"/>
            <p:cNvSpPr/>
            <p:nvPr/>
          </p:nvSpPr>
          <p:spPr>
            <a:xfrm>
              <a:off x="4170266" y="3773082"/>
              <a:ext cx="218183" cy="213871"/>
            </a:xfrm>
            <a:custGeom>
              <a:rect b="b" l="l" r="r" t="t"/>
              <a:pathLst>
                <a:path extrusionOk="0" h="11408" w="11638">
                  <a:moveTo>
                    <a:pt x="6251" y="3227"/>
                  </a:moveTo>
                  <a:cubicBezTo>
                    <a:pt x="7201" y="3227"/>
                    <a:pt x="8181" y="3947"/>
                    <a:pt x="8411" y="5042"/>
                  </a:cubicBezTo>
                  <a:cubicBezTo>
                    <a:pt x="8526" y="6251"/>
                    <a:pt x="7691" y="7317"/>
                    <a:pt x="6481" y="7548"/>
                  </a:cubicBezTo>
                  <a:lnTo>
                    <a:pt x="6136" y="7548"/>
                  </a:lnTo>
                  <a:cubicBezTo>
                    <a:pt x="5156" y="7548"/>
                    <a:pt x="4206" y="6827"/>
                    <a:pt x="4091" y="5762"/>
                  </a:cubicBezTo>
                  <a:cubicBezTo>
                    <a:pt x="3860" y="4552"/>
                    <a:pt x="4695" y="3486"/>
                    <a:pt x="5876" y="3227"/>
                  </a:cubicBezTo>
                  <a:close/>
                  <a:moveTo>
                    <a:pt x="5876" y="1"/>
                  </a:moveTo>
                  <a:cubicBezTo>
                    <a:pt x="2650" y="1"/>
                    <a:pt x="0" y="2507"/>
                    <a:pt x="0" y="5762"/>
                  </a:cubicBezTo>
                  <a:cubicBezTo>
                    <a:pt x="0" y="6712"/>
                    <a:pt x="375" y="7692"/>
                    <a:pt x="720" y="8412"/>
                  </a:cubicBezTo>
                  <a:cubicBezTo>
                    <a:pt x="1325" y="8268"/>
                    <a:pt x="1930" y="8037"/>
                    <a:pt x="2650" y="7922"/>
                  </a:cubicBezTo>
                  <a:lnTo>
                    <a:pt x="3860" y="7922"/>
                  </a:lnTo>
                  <a:cubicBezTo>
                    <a:pt x="5876" y="7922"/>
                    <a:pt x="7461" y="8642"/>
                    <a:pt x="7576" y="9852"/>
                  </a:cubicBezTo>
                  <a:cubicBezTo>
                    <a:pt x="7691" y="10313"/>
                    <a:pt x="7461" y="10918"/>
                    <a:pt x="6856" y="11407"/>
                  </a:cubicBezTo>
                  <a:cubicBezTo>
                    <a:pt x="9621" y="10918"/>
                    <a:pt x="11637" y="8527"/>
                    <a:pt x="11637" y="5762"/>
                  </a:cubicBezTo>
                  <a:cubicBezTo>
                    <a:pt x="11637" y="2507"/>
                    <a:pt x="9016" y="1"/>
                    <a:pt x="5876" y="1"/>
                  </a:cubicBezTo>
                  <a:close/>
                </a:path>
              </a:pathLst>
            </a:custGeom>
            <a:solidFill>
              <a:srgbClr val="F1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0"/>
            <p:cNvSpPr/>
            <p:nvPr/>
          </p:nvSpPr>
          <p:spPr>
            <a:xfrm>
              <a:off x="4183765" y="3921600"/>
              <a:ext cx="130708" cy="67510"/>
            </a:xfrm>
            <a:custGeom>
              <a:rect b="b" l="l" r="r" t="t"/>
              <a:pathLst>
                <a:path extrusionOk="0" h="3601" w="6972">
                  <a:moveTo>
                    <a:pt x="1930" y="0"/>
                  </a:moveTo>
                  <a:cubicBezTo>
                    <a:pt x="1210" y="115"/>
                    <a:pt x="605" y="346"/>
                    <a:pt x="0" y="490"/>
                  </a:cubicBezTo>
                  <a:cubicBezTo>
                    <a:pt x="980" y="2276"/>
                    <a:pt x="2881" y="3601"/>
                    <a:pt x="5156" y="3601"/>
                  </a:cubicBezTo>
                  <a:cubicBezTo>
                    <a:pt x="5531" y="3601"/>
                    <a:pt x="5761" y="3485"/>
                    <a:pt x="6136" y="3485"/>
                  </a:cubicBezTo>
                  <a:cubicBezTo>
                    <a:pt x="6741" y="2996"/>
                    <a:pt x="6971" y="2391"/>
                    <a:pt x="6856" y="1930"/>
                  </a:cubicBezTo>
                  <a:cubicBezTo>
                    <a:pt x="6741" y="720"/>
                    <a:pt x="5156" y="0"/>
                    <a:pt x="3140" y="0"/>
                  </a:cubicBezTo>
                  <a:close/>
                </a:path>
              </a:pathLst>
            </a:custGeom>
            <a:solidFill>
              <a:srgbClr val="F6D0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0"/>
            <p:cNvSpPr/>
            <p:nvPr/>
          </p:nvSpPr>
          <p:spPr>
            <a:xfrm>
              <a:off x="4242632" y="3833561"/>
              <a:ext cx="87495" cy="81027"/>
            </a:xfrm>
            <a:custGeom>
              <a:rect b="b" l="l" r="r" t="t"/>
              <a:pathLst>
                <a:path extrusionOk="0" h="4322" w="4667">
                  <a:moveTo>
                    <a:pt x="2506" y="260"/>
                  </a:moveTo>
                  <a:cubicBezTo>
                    <a:pt x="2880" y="260"/>
                    <a:pt x="3226" y="491"/>
                    <a:pt x="3341" y="865"/>
                  </a:cubicBezTo>
                  <a:cubicBezTo>
                    <a:pt x="3601" y="1326"/>
                    <a:pt x="3341" y="1931"/>
                    <a:pt x="2880" y="2161"/>
                  </a:cubicBezTo>
                  <a:lnTo>
                    <a:pt x="2506" y="2161"/>
                  </a:lnTo>
                  <a:cubicBezTo>
                    <a:pt x="2160" y="2161"/>
                    <a:pt x="1786" y="2046"/>
                    <a:pt x="1671" y="1700"/>
                  </a:cubicBezTo>
                  <a:cubicBezTo>
                    <a:pt x="1440" y="1211"/>
                    <a:pt x="1555" y="606"/>
                    <a:pt x="2016" y="375"/>
                  </a:cubicBezTo>
                  <a:cubicBezTo>
                    <a:pt x="2276" y="375"/>
                    <a:pt x="2391" y="260"/>
                    <a:pt x="2506" y="260"/>
                  </a:cubicBezTo>
                  <a:close/>
                  <a:moveTo>
                    <a:pt x="3946" y="1700"/>
                  </a:moveTo>
                  <a:cubicBezTo>
                    <a:pt x="4061" y="1700"/>
                    <a:pt x="4177" y="1700"/>
                    <a:pt x="4321" y="1931"/>
                  </a:cubicBezTo>
                  <a:cubicBezTo>
                    <a:pt x="4436" y="2046"/>
                    <a:pt x="4321" y="2305"/>
                    <a:pt x="4061" y="2420"/>
                  </a:cubicBezTo>
                  <a:lnTo>
                    <a:pt x="3946" y="2420"/>
                  </a:lnTo>
                  <a:cubicBezTo>
                    <a:pt x="3831" y="2420"/>
                    <a:pt x="3716" y="2305"/>
                    <a:pt x="3601" y="2161"/>
                  </a:cubicBezTo>
                  <a:cubicBezTo>
                    <a:pt x="3457" y="2046"/>
                    <a:pt x="3601" y="1816"/>
                    <a:pt x="3831" y="1700"/>
                  </a:cubicBezTo>
                  <a:close/>
                  <a:moveTo>
                    <a:pt x="2016" y="1"/>
                  </a:moveTo>
                  <a:cubicBezTo>
                    <a:pt x="835" y="260"/>
                    <a:pt x="0" y="1326"/>
                    <a:pt x="231" y="2536"/>
                  </a:cubicBezTo>
                  <a:cubicBezTo>
                    <a:pt x="346" y="3601"/>
                    <a:pt x="1296" y="4322"/>
                    <a:pt x="2276" y="4322"/>
                  </a:cubicBezTo>
                  <a:lnTo>
                    <a:pt x="2621" y="4322"/>
                  </a:lnTo>
                  <a:cubicBezTo>
                    <a:pt x="3831" y="4091"/>
                    <a:pt x="4666" y="3025"/>
                    <a:pt x="4551" y="1816"/>
                  </a:cubicBezTo>
                  <a:cubicBezTo>
                    <a:pt x="4321" y="721"/>
                    <a:pt x="3341" y="1"/>
                    <a:pt x="23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0"/>
            <p:cNvSpPr/>
            <p:nvPr/>
          </p:nvSpPr>
          <p:spPr>
            <a:xfrm>
              <a:off x="4269628" y="3838436"/>
              <a:ext cx="40513" cy="35658"/>
            </a:xfrm>
            <a:custGeom>
              <a:rect b="b" l="l" r="r" t="t"/>
              <a:pathLst>
                <a:path extrusionOk="0" h="1902" w="2161">
                  <a:moveTo>
                    <a:pt x="1066" y="0"/>
                  </a:moveTo>
                  <a:cubicBezTo>
                    <a:pt x="951" y="0"/>
                    <a:pt x="836" y="115"/>
                    <a:pt x="576" y="115"/>
                  </a:cubicBezTo>
                  <a:cubicBezTo>
                    <a:pt x="115" y="346"/>
                    <a:pt x="0" y="951"/>
                    <a:pt x="231" y="1440"/>
                  </a:cubicBezTo>
                  <a:cubicBezTo>
                    <a:pt x="346" y="1786"/>
                    <a:pt x="720" y="1901"/>
                    <a:pt x="1066" y="1901"/>
                  </a:cubicBezTo>
                  <a:lnTo>
                    <a:pt x="1440" y="1901"/>
                  </a:lnTo>
                  <a:cubicBezTo>
                    <a:pt x="1901" y="1671"/>
                    <a:pt x="2161" y="1066"/>
                    <a:pt x="1901" y="605"/>
                  </a:cubicBezTo>
                  <a:cubicBezTo>
                    <a:pt x="1786" y="231"/>
                    <a:pt x="1440" y="0"/>
                    <a:pt x="10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0"/>
            <p:cNvSpPr/>
            <p:nvPr/>
          </p:nvSpPr>
          <p:spPr>
            <a:xfrm>
              <a:off x="4307423" y="3865432"/>
              <a:ext cx="18373" cy="13517"/>
            </a:xfrm>
            <a:custGeom>
              <a:rect b="b" l="l" r="r" t="t"/>
              <a:pathLst>
                <a:path extrusionOk="0" h="721" w="980">
                  <a:moveTo>
                    <a:pt x="375" y="0"/>
                  </a:moveTo>
                  <a:cubicBezTo>
                    <a:pt x="145" y="116"/>
                    <a:pt x="1" y="346"/>
                    <a:pt x="145" y="461"/>
                  </a:cubicBezTo>
                  <a:cubicBezTo>
                    <a:pt x="260" y="605"/>
                    <a:pt x="375" y="720"/>
                    <a:pt x="490" y="720"/>
                  </a:cubicBezTo>
                  <a:lnTo>
                    <a:pt x="605" y="720"/>
                  </a:lnTo>
                  <a:cubicBezTo>
                    <a:pt x="865" y="605"/>
                    <a:pt x="980" y="346"/>
                    <a:pt x="865" y="231"/>
                  </a:cubicBezTo>
                  <a:cubicBezTo>
                    <a:pt x="721" y="0"/>
                    <a:pt x="605" y="0"/>
                    <a:pt x="4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0"/>
            <p:cNvSpPr/>
            <p:nvPr/>
          </p:nvSpPr>
          <p:spPr>
            <a:xfrm>
              <a:off x="4503447" y="3773082"/>
              <a:ext cx="216027" cy="216027"/>
            </a:xfrm>
            <a:custGeom>
              <a:rect b="b" l="l" r="r" t="t"/>
              <a:pathLst>
                <a:path extrusionOk="0" fill="none" h="11523" w="11523">
                  <a:moveTo>
                    <a:pt x="5761" y="11523"/>
                  </a:moveTo>
                  <a:cubicBezTo>
                    <a:pt x="8872" y="11523"/>
                    <a:pt x="11522" y="8873"/>
                    <a:pt x="11522" y="5762"/>
                  </a:cubicBezTo>
                  <a:cubicBezTo>
                    <a:pt x="11522" y="2507"/>
                    <a:pt x="8872" y="1"/>
                    <a:pt x="5761" y="1"/>
                  </a:cubicBezTo>
                  <a:cubicBezTo>
                    <a:pt x="2506" y="1"/>
                    <a:pt x="0" y="2507"/>
                    <a:pt x="0" y="5762"/>
                  </a:cubicBezTo>
                  <a:cubicBezTo>
                    <a:pt x="0" y="8873"/>
                    <a:pt x="2506" y="11523"/>
                    <a:pt x="5761" y="11523"/>
                  </a:cubicBezTo>
                  <a:close/>
                </a:path>
              </a:pathLst>
            </a:custGeom>
            <a:noFill/>
            <a:ln cap="flat" cmpd="sng" w="23775">
              <a:solidFill>
                <a:schemeClr val="accent5"/>
              </a:solidFill>
              <a:prstDash val="solid"/>
              <a:miter lim="288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0"/>
            <p:cNvSpPr/>
            <p:nvPr/>
          </p:nvSpPr>
          <p:spPr>
            <a:xfrm>
              <a:off x="4170266" y="3773082"/>
              <a:ext cx="216009" cy="216027"/>
            </a:xfrm>
            <a:custGeom>
              <a:rect b="b" l="l" r="r" t="t"/>
              <a:pathLst>
                <a:path extrusionOk="0" fill="none" h="11523" w="11522">
                  <a:moveTo>
                    <a:pt x="5761" y="11523"/>
                  </a:moveTo>
                  <a:cubicBezTo>
                    <a:pt x="9016" y="11523"/>
                    <a:pt x="11522" y="8873"/>
                    <a:pt x="11522" y="5762"/>
                  </a:cubicBezTo>
                  <a:cubicBezTo>
                    <a:pt x="11522" y="2507"/>
                    <a:pt x="9016" y="1"/>
                    <a:pt x="5761" y="1"/>
                  </a:cubicBezTo>
                  <a:cubicBezTo>
                    <a:pt x="2650" y="1"/>
                    <a:pt x="0" y="2507"/>
                    <a:pt x="0" y="5762"/>
                  </a:cubicBezTo>
                  <a:cubicBezTo>
                    <a:pt x="0" y="8873"/>
                    <a:pt x="2650" y="11523"/>
                    <a:pt x="5761" y="11523"/>
                  </a:cubicBezTo>
                  <a:close/>
                </a:path>
              </a:pathLst>
            </a:custGeom>
            <a:noFill/>
            <a:ln cap="flat" cmpd="sng" w="23775">
              <a:solidFill>
                <a:schemeClr val="accent5"/>
              </a:solidFill>
              <a:prstDash val="solid"/>
              <a:miter lim="288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0"/>
            <p:cNvSpPr/>
            <p:nvPr/>
          </p:nvSpPr>
          <p:spPr>
            <a:xfrm>
              <a:off x="4386256" y="3817907"/>
              <a:ext cx="117209" cy="63198"/>
            </a:xfrm>
            <a:custGeom>
              <a:rect b="b" l="l" r="r" t="t"/>
              <a:pathLst>
                <a:path extrusionOk="0" fill="none" h="3371" w="6252">
                  <a:moveTo>
                    <a:pt x="1" y="3371"/>
                  </a:moveTo>
                  <a:cubicBezTo>
                    <a:pt x="1" y="1"/>
                    <a:pt x="6251" y="1"/>
                    <a:pt x="6251" y="3371"/>
                  </a:cubicBezTo>
                </a:path>
              </a:pathLst>
            </a:custGeom>
            <a:noFill/>
            <a:ln cap="flat" cmpd="sng" w="23775">
              <a:solidFill>
                <a:schemeClr val="accent5"/>
              </a:solidFill>
              <a:prstDash val="solid"/>
              <a:miter lim="2880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0"/>
            <p:cNvSpPr/>
            <p:nvPr/>
          </p:nvSpPr>
          <p:spPr>
            <a:xfrm>
              <a:off x="3880280" y="3307056"/>
              <a:ext cx="1080025" cy="594033"/>
            </a:xfrm>
            <a:custGeom>
              <a:rect b="b" l="l" r="r" t="t"/>
              <a:pathLst>
                <a:path extrusionOk="0" h="31686" w="57609">
                  <a:moveTo>
                    <a:pt x="54123" y="31685"/>
                  </a:moveTo>
                  <a:cubicBezTo>
                    <a:pt x="49198" y="27970"/>
                    <a:pt x="45972" y="23419"/>
                    <a:pt x="43552" y="13827"/>
                  </a:cubicBezTo>
                  <a:cubicBezTo>
                    <a:pt x="40326" y="12732"/>
                    <a:pt x="33240" y="14662"/>
                    <a:pt x="29525" y="14662"/>
                  </a:cubicBezTo>
                  <a:cubicBezTo>
                    <a:pt x="21719" y="14662"/>
                    <a:pt x="16304" y="12127"/>
                    <a:pt x="12127" y="20049"/>
                  </a:cubicBezTo>
                  <a:cubicBezTo>
                    <a:pt x="10917" y="22324"/>
                    <a:pt x="12127" y="29064"/>
                    <a:pt x="6222" y="31685"/>
                  </a:cubicBezTo>
                  <a:cubicBezTo>
                    <a:pt x="1" y="1"/>
                    <a:pt x="43812" y="2536"/>
                    <a:pt x="46202" y="10802"/>
                  </a:cubicBezTo>
                  <a:cubicBezTo>
                    <a:pt x="54469" y="13222"/>
                    <a:pt x="57609" y="24744"/>
                    <a:pt x="54123" y="316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0"/>
            <p:cNvSpPr/>
            <p:nvPr/>
          </p:nvSpPr>
          <p:spPr>
            <a:xfrm>
              <a:off x="3909432" y="3262250"/>
              <a:ext cx="931526" cy="686365"/>
            </a:xfrm>
            <a:custGeom>
              <a:rect b="b" l="l" r="r" t="t"/>
              <a:pathLst>
                <a:path extrusionOk="0" h="36611" w="49688">
                  <a:moveTo>
                    <a:pt x="42717" y="11176"/>
                  </a:moveTo>
                  <a:cubicBezTo>
                    <a:pt x="49688" y="15007"/>
                    <a:pt x="20279" y="36610"/>
                    <a:pt x="1" y="23418"/>
                  </a:cubicBezTo>
                  <a:cubicBezTo>
                    <a:pt x="7692" y="24484"/>
                    <a:pt x="22094" y="0"/>
                    <a:pt x="42717" y="111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50"/>
          <p:cNvGrpSpPr/>
          <p:nvPr/>
        </p:nvGrpSpPr>
        <p:grpSpPr>
          <a:xfrm>
            <a:off x="5777322" y="3381022"/>
            <a:ext cx="1365680" cy="1019564"/>
            <a:chOff x="1114930" y="4738072"/>
            <a:chExt cx="1365680" cy="1019564"/>
          </a:xfrm>
        </p:grpSpPr>
        <p:sp>
          <p:nvSpPr>
            <p:cNvPr id="2130" name="Google Shape;2130;p50"/>
            <p:cNvSpPr/>
            <p:nvPr/>
          </p:nvSpPr>
          <p:spPr>
            <a:xfrm>
              <a:off x="1114930" y="4738072"/>
              <a:ext cx="1365680" cy="891031"/>
            </a:xfrm>
            <a:custGeom>
              <a:rect b="b" l="l" r="r" t="t"/>
              <a:pathLst>
                <a:path extrusionOk="0" h="47528" w="72846">
                  <a:moveTo>
                    <a:pt x="36610" y="1"/>
                  </a:moveTo>
                  <a:cubicBezTo>
                    <a:pt x="46807" y="1"/>
                    <a:pt x="57723" y="4926"/>
                    <a:pt x="62649" y="14662"/>
                  </a:cubicBezTo>
                  <a:cubicBezTo>
                    <a:pt x="72845" y="34451"/>
                    <a:pt x="58818" y="47528"/>
                    <a:pt x="37215" y="47528"/>
                  </a:cubicBezTo>
                  <a:cubicBezTo>
                    <a:pt x="15612" y="47528"/>
                    <a:pt x="0" y="34220"/>
                    <a:pt x="10802" y="14547"/>
                  </a:cubicBezTo>
                  <a:cubicBezTo>
                    <a:pt x="16073" y="5042"/>
                    <a:pt x="26644" y="1"/>
                    <a:pt x="366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0"/>
            <p:cNvSpPr/>
            <p:nvPr/>
          </p:nvSpPr>
          <p:spPr>
            <a:xfrm>
              <a:off x="2185750" y="5102580"/>
              <a:ext cx="142031" cy="202529"/>
            </a:xfrm>
            <a:custGeom>
              <a:rect b="b" l="l" r="r" t="t"/>
              <a:pathLst>
                <a:path extrusionOk="0" h="10803" w="7576">
                  <a:moveTo>
                    <a:pt x="5300" y="490"/>
                  </a:moveTo>
                  <a:cubicBezTo>
                    <a:pt x="6971" y="980"/>
                    <a:pt x="7576" y="3601"/>
                    <a:pt x="6741" y="6366"/>
                  </a:cubicBezTo>
                  <a:cubicBezTo>
                    <a:pt x="6021" y="9016"/>
                    <a:pt x="3975" y="10802"/>
                    <a:pt x="2276" y="10341"/>
                  </a:cubicBezTo>
                  <a:cubicBezTo>
                    <a:pt x="721" y="9852"/>
                    <a:pt x="0" y="7202"/>
                    <a:pt x="836" y="4580"/>
                  </a:cubicBezTo>
                  <a:cubicBezTo>
                    <a:pt x="1700" y="1815"/>
                    <a:pt x="3716" y="1"/>
                    <a:pt x="5300" y="490"/>
                  </a:cubicBezTo>
                  <a:close/>
                </a:path>
              </a:pathLst>
            </a:custGeom>
            <a:solidFill>
              <a:srgbClr val="C48D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0"/>
            <p:cNvSpPr/>
            <p:nvPr/>
          </p:nvSpPr>
          <p:spPr>
            <a:xfrm>
              <a:off x="1290425" y="5102580"/>
              <a:ext cx="141506" cy="202529"/>
            </a:xfrm>
            <a:custGeom>
              <a:rect b="b" l="l" r="r" t="t"/>
              <a:pathLst>
                <a:path extrusionOk="0" h="10803" w="7548">
                  <a:moveTo>
                    <a:pt x="2276" y="490"/>
                  </a:moveTo>
                  <a:cubicBezTo>
                    <a:pt x="720" y="980"/>
                    <a:pt x="0" y="3601"/>
                    <a:pt x="836" y="6366"/>
                  </a:cubicBezTo>
                  <a:cubicBezTo>
                    <a:pt x="1671" y="9016"/>
                    <a:pt x="3716" y="10802"/>
                    <a:pt x="5272" y="10341"/>
                  </a:cubicBezTo>
                  <a:cubicBezTo>
                    <a:pt x="6971" y="9852"/>
                    <a:pt x="7547" y="7202"/>
                    <a:pt x="6712" y="4580"/>
                  </a:cubicBezTo>
                  <a:cubicBezTo>
                    <a:pt x="5876" y="1815"/>
                    <a:pt x="3947" y="1"/>
                    <a:pt x="2276" y="490"/>
                  </a:cubicBezTo>
                  <a:close/>
                </a:path>
              </a:pathLst>
            </a:custGeom>
            <a:solidFill>
              <a:srgbClr val="C48D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0"/>
            <p:cNvSpPr/>
            <p:nvPr/>
          </p:nvSpPr>
          <p:spPr>
            <a:xfrm>
              <a:off x="1664101" y="5336942"/>
              <a:ext cx="276507" cy="364526"/>
            </a:xfrm>
            <a:custGeom>
              <a:rect b="b" l="l" r="r" t="t"/>
              <a:pathLst>
                <a:path extrusionOk="0" h="19444" w="14749">
                  <a:moveTo>
                    <a:pt x="7317" y="1"/>
                  </a:moveTo>
                  <a:lnTo>
                    <a:pt x="7317" y="1"/>
                  </a:lnTo>
                  <a:cubicBezTo>
                    <a:pt x="11378" y="1"/>
                    <a:pt x="14748" y="3227"/>
                    <a:pt x="14748" y="7317"/>
                  </a:cubicBezTo>
                  <a:lnTo>
                    <a:pt x="14748" y="14403"/>
                  </a:lnTo>
                  <a:cubicBezTo>
                    <a:pt x="14748" y="19443"/>
                    <a:pt x="1" y="19443"/>
                    <a:pt x="1" y="14403"/>
                  </a:cubicBezTo>
                  <a:lnTo>
                    <a:pt x="1" y="7317"/>
                  </a:lnTo>
                  <a:cubicBezTo>
                    <a:pt x="1" y="3227"/>
                    <a:pt x="3342" y="1"/>
                    <a:pt x="7317" y="1"/>
                  </a:cubicBezTo>
                  <a:close/>
                </a:path>
              </a:pathLst>
            </a:custGeom>
            <a:solidFill>
              <a:srgbClr val="C48D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0"/>
            <p:cNvSpPr/>
            <p:nvPr/>
          </p:nvSpPr>
          <p:spPr>
            <a:xfrm>
              <a:off x="1350905" y="4772099"/>
              <a:ext cx="902355" cy="789513"/>
            </a:xfrm>
            <a:custGeom>
              <a:rect b="b" l="l" r="r" t="t"/>
              <a:pathLst>
                <a:path extrusionOk="0" h="42113" w="48132">
                  <a:moveTo>
                    <a:pt x="24023" y="42112"/>
                  </a:moveTo>
                  <a:cubicBezTo>
                    <a:pt x="37330" y="42112"/>
                    <a:pt x="48132" y="32636"/>
                    <a:pt x="48132" y="20999"/>
                  </a:cubicBezTo>
                  <a:cubicBezTo>
                    <a:pt x="48132" y="9362"/>
                    <a:pt x="37330" y="1"/>
                    <a:pt x="24023" y="1"/>
                  </a:cubicBezTo>
                  <a:cubicBezTo>
                    <a:pt x="10802" y="1"/>
                    <a:pt x="0" y="9362"/>
                    <a:pt x="0" y="20999"/>
                  </a:cubicBezTo>
                  <a:cubicBezTo>
                    <a:pt x="0" y="32636"/>
                    <a:pt x="10802" y="42112"/>
                    <a:pt x="24023" y="42112"/>
                  </a:cubicBezTo>
                  <a:close/>
                </a:path>
              </a:pathLst>
            </a:custGeom>
            <a:solidFill>
              <a:srgbClr val="E3AC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0"/>
            <p:cNvSpPr/>
            <p:nvPr/>
          </p:nvSpPr>
          <p:spPr>
            <a:xfrm>
              <a:off x="1738078" y="5285105"/>
              <a:ext cx="137194" cy="73996"/>
            </a:xfrm>
            <a:custGeom>
              <a:rect b="b" l="l" r="r" t="t"/>
              <a:pathLst>
                <a:path extrusionOk="0" fill="none" h="3947" w="7318">
                  <a:moveTo>
                    <a:pt x="1" y="0"/>
                  </a:moveTo>
                  <a:cubicBezTo>
                    <a:pt x="1211" y="3947"/>
                    <a:pt x="5992" y="3947"/>
                    <a:pt x="7317" y="0"/>
                  </a:cubicBezTo>
                </a:path>
              </a:pathLst>
            </a:custGeom>
            <a:noFill/>
            <a:ln cap="rnd" cmpd="sng" w="36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0"/>
            <p:cNvSpPr/>
            <p:nvPr/>
          </p:nvSpPr>
          <p:spPr>
            <a:xfrm>
              <a:off x="1895763" y="5136606"/>
              <a:ext cx="112335" cy="54012"/>
            </a:xfrm>
            <a:custGeom>
              <a:rect b="b" l="l" r="r" t="t"/>
              <a:pathLst>
                <a:path extrusionOk="0" fill="none" h="2881" w="5992">
                  <a:moveTo>
                    <a:pt x="3716" y="0"/>
                  </a:moveTo>
                  <a:lnTo>
                    <a:pt x="1" y="2391"/>
                  </a:lnTo>
                  <a:lnTo>
                    <a:pt x="5992" y="2881"/>
                  </a:lnTo>
                </a:path>
              </a:pathLst>
            </a:custGeom>
            <a:noFill/>
            <a:ln cap="rnd" cmpd="sng" w="36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0"/>
            <p:cNvSpPr/>
            <p:nvPr/>
          </p:nvSpPr>
          <p:spPr>
            <a:xfrm>
              <a:off x="1596610" y="5136606"/>
              <a:ext cx="110179" cy="54012"/>
            </a:xfrm>
            <a:custGeom>
              <a:rect b="b" l="l" r="r" t="t"/>
              <a:pathLst>
                <a:path extrusionOk="0" fill="none" h="2881" w="5877">
                  <a:moveTo>
                    <a:pt x="2276" y="0"/>
                  </a:moveTo>
                  <a:lnTo>
                    <a:pt x="5876" y="2391"/>
                  </a:lnTo>
                  <a:lnTo>
                    <a:pt x="0" y="2881"/>
                  </a:lnTo>
                </a:path>
              </a:pathLst>
            </a:custGeom>
            <a:noFill/>
            <a:ln cap="rnd" cmpd="sng" w="360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0"/>
            <p:cNvSpPr/>
            <p:nvPr/>
          </p:nvSpPr>
          <p:spPr>
            <a:xfrm>
              <a:off x="1337407" y="4747258"/>
              <a:ext cx="952036" cy="488185"/>
            </a:xfrm>
            <a:custGeom>
              <a:rect b="b" l="l" r="r" t="t"/>
              <a:pathLst>
                <a:path extrusionOk="0" h="26040" w="50782">
                  <a:moveTo>
                    <a:pt x="48506" y="26039"/>
                  </a:moveTo>
                  <a:cubicBezTo>
                    <a:pt x="45856" y="23764"/>
                    <a:pt x="43466" y="20999"/>
                    <a:pt x="39491" y="19674"/>
                  </a:cubicBezTo>
                  <a:cubicBezTo>
                    <a:pt x="38540" y="15353"/>
                    <a:pt x="36610" y="11032"/>
                    <a:pt x="34824" y="8037"/>
                  </a:cubicBezTo>
                  <a:cubicBezTo>
                    <a:pt x="35890" y="10917"/>
                    <a:pt x="36985" y="15007"/>
                    <a:pt x="37215" y="19098"/>
                  </a:cubicBezTo>
                  <a:cubicBezTo>
                    <a:pt x="29294" y="17053"/>
                    <a:pt x="19933" y="16937"/>
                    <a:pt x="11896" y="19098"/>
                  </a:cubicBezTo>
                  <a:cubicBezTo>
                    <a:pt x="12127" y="14892"/>
                    <a:pt x="13221" y="10917"/>
                    <a:pt x="14287" y="8037"/>
                  </a:cubicBezTo>
                  <a:cubicBezTo>
                    <a:pt x="12501" y="10917"/>
                    <a:pt x="10456" y="15238"/>
                    <a:pt x="9621" y="19674"/>
                  </a:cubicBezTo>
                  <a:cubicBezTo>
                    <a:pt x="5761" y="20884"/>
                    <a:pt x="3601" y="22208"/>
                    <a:pt x="864" y="24484"/>
                  </a:cubicBezTo>
                  <a:cubicBezTo>
                    <a:pt x="0" y="8411"/>
                    <a:pt x="10082" y="836"/>
                    <a:pt x="24743" y="490"/>
                  </a:cubicBezTo>
                  <a:cubicBezTo>
                    <a:pt x="39491" y="1"/>
                    <a:pt x="50782" y="10572"/>
                    <a:pt x="48506" y="2603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0"/>
            <p:cNvSpPr/>
            <p:nvPr/>
          </p:nvSpPr>
          <p:spPr>
            <a:xfrm>
              <a:off x="1931402" y="5219770"/>
              <a:ext cx="180388" cy="94506"/>
            </a:xfrm>
            <a:custGeom>
              <a:rect b="b" l="l" r="r" t="t"/>
              <a:pathLst>
                <a:path extrusionOk="0" h="5041" w="9622">
                  <a:moveTo>
                    <a:pt x="3976" y="0"/>
                  </a:moveTo>
                  <a:cubicBezTo>
                    <a:pt x="1931" y="0"/>
                    <a:pt x="375" y="720"/>
                    <a:pt x="145" y="1930"/>
                  </a:cubicBezTo>
                  <a:cubicBezTo>
                    <a:pt x="1" y="3255"/>
                    <a:pt x="1931" y="4551"/>
                    <a:pt x="4581" y="4926"/>
                  </a:cubicBezTo>
                  <a:cubicBezTo>
                    <a:pt x="4926" y="5041"/>
                    <a:pt x="5301" y="5041"/>
                    <a:pt x="5646" y="5041"/>
                  </a:cubicBezTo>
                  <a:cubicBezTo>
                    <a:pt x="7691" y="5041"/>
                    <a:pt x="9362" y="4206"/>
                    <a:pt x="9506" y="3111"/>
                  </a:cubicBezTo>
                  <a:cubicBezTo>
                    <a:pt x="9621" y="1815"/>
                    <a:pt x="7691" y="375"/>
                    <a:pt x="51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0"/>
            <p:cNvSpPr/>
            <p:nvPr/>
          </p:nvSpPr>
          <p:spPr>
            <a:xfrm>
              <a:off x="1490761" y="5219770"/>
              <a:ext cx="182001" cy="94506"/>
            </a:xfrm>
            <a:custGeom>
              <a:rect b="b" l="l" r="r" t="t"/>
              <a:pathLst>
                <a:path extrusionOk="0" h="5041" w="9708">
                  <a:moveTo>
                    <a:pt x="4552" y="0"/>
                  </a:moveTo>
                  <a:cubicBezTo>
                    <a:pt x="2046" y="375"/>
                    <a:pt x="1" y="1815"/>
                    <a:pt x="231" y="3111"/>
                  </a:cubicBezTo>
                  <a:cubicBezTo>
                    <a:pt x="346" y="4206"/>
                    <a:pt x="2046" y="5041"/>
                    <a:pt x="4062" y="5041"/>
                  </a:cubicBezTo>
                  <a:cubicBezTo>
                    <a:pt x="4437" y="5041"/>
                    <a:pt x="4782" y="5041"/>
                    <a:pt x="5157" y="4926"/>
                  </a:cubicBezTo>
                  <a:cubicBezTo>
                    <a:pt x="7807" y="4551"/>
                    <a:pt x="9708" y="3255"/>
                    <a:pt x="9477" y="1930"/>
                  </a:cubicBezTo>
                  <a:cubicBezTo>
                    <a:pt x="9362" y="720"/>
                    <a:pt x="7807" y="0"/>
                    <a:pt x="56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0"/>
            <p:cNvSpPr/>
            <p:nvPr/>
          </p:nvSpPr>
          <p:spPr>
            <a:xfrm>
              <a:off x="1920604" y="5503270"/>
              <a:ext cx="285693" cy="159860"/>
            </a:xfrm>
            <a:custGeom>
              <a:rect b="b" l="l" r="r" t="t"/>
              <a:pathLst>
                <a:path extrusionOk="0" h="8527" w="15239">
                  <a:moveTo>
                    <a:pt x="15238" y="4436"/>
                  </a:moveTo>
                  <a:cubicBezTo>
                    <a:pt x="13683" y="6596"/>
                    <a:pt x="11638" y="7576"/>
                    <a:pt x="7778" y="6712"/>
                  </a:cubicBezTo>
                  <a:cubicBezTo>
                    <a:pt x="4552" y="6136"/>
                    <a:pt x="2017" y="7201"/>
                    <a:pt x="1066" y="8296"/>
                  </a:cubicBezTo>
                  <a:cubicBezTo>
                    <a:pt x="836" y="8526"/>
                    <a:pt x="1" y="6366"/>
                    <a:pt x="1" y="6481"/>
                  </a:cubicBezTo>
                  <a:cubicBezTo>
                    <a:pt x="462" y="5271"/>
                    <a:pt x="3112" y="3111"/>
                    <a:pt x="6827" y="3370"/>
                  </a:cubicBezTo>
                  <a:cubicBezTo>
                    <a:pt x="10428" y="3601"/>
                    <a:pt x="12473" y="2391"/>
                    <a:pt x="13913" y="0"/>
                  </a:cubicBezTo>
                  <a:cubicBezTo>
                    <a:pt x="13423" y="951"/>
                    <a:pt x="14028" y="3831"/>
                    <a:pt x="15238" y="443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0"/>
            <p:cNvSpPr/>
            <p:nvPr/>
          </p:nvSpPr>
          <p:spPr>
            <a:xfrm>
              <a:off x="1920604" y="5595601"/>
              <a:ext cx="292161" cy="162035"/>
            </a:xfrm>
            <a:custGeom>
              <a:rect b="b" l="l" r="r" t="t"/>
              <a:pathLst>
                <a:path extrusionOk="0" h="8643" w="15584">
                  <a:moveTo>
                    <a:pt x="14403" y="7547"/>
                  </a:moveTo>
                  <a:cubicBezTo>
                    <a:pt x="11868" y="8642"/>
                    <a:pt x="9708" y="8268"/>
                    <a:pt x="6942" y="5646"/>
                  </a:cubicBezTo>
                  <a:cubicBezTo>
                    <a:pt x="4552" y="3227"/>
                    <a:pt x="1671" y="2881"/>
                    <a:pt x="346" y="3227"/>
                  </a:cubicBezTo>
                  <a:cubicBezTo>
                    <a:pt x="1" y="3371"/>
                    <a:pt x="462" y="1067"/>
                    <a:pt x="346" y="1211"/>
                  </a:cubicBezTo>
                  <a:cubicBezTo>
                    <a:pt x="1441" y="346"/>
                    <a:pt x="4897" y="1"/>
                    <a:pt x="7778" y="2161"/>
                  </a:cubicBezTo>
                  <a:cubicBezTo>
                    <a:pt x="10802" y="4437"/>
                    <a:pt x="13078" y="4437"/>
                    <a:pt x="15584" y="3112"/>
                  </a:cubicBezTo>
                  <a:cubicBezTo>
                    <a:pt x="14748" y="3717"/>
                    <a:pt x="13683" y="6482"/>
                    <a:pt x="14403" y="754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0"/>
            <p:cNvSpPr/>
            <p:nvPr/>
          </p:nvSpPr>
          <p:spPr>
            <a:xfrm>
              <a:off x="1661401" y="5588590"/>
              <a:ext cx="283518" cy="124221"/>
            </a:xfrm>
            <a:custGeom>
              <a:rect b="b" l="l" r="r" t="t"/>
              <a:pathLst>
                <a:path extrusionOk="0" h="6626" w="15123">
                  <a:moveTo>
                    <a:pt x="1" y="0"/>
                  </a:moveTo>
                  <a:cubicBezTo>
                    <a:pt x="5041" y="1700"/>
                    <a:pt x="10082" y="1585"/>
                    <a:pt x="15123" y="0"/>
                  </a:cubicBezTo>
                  <a:lnTo>
                    <a:pt x="15123" y="4321"/>
                  </a:lnTo>
                  <a:cubicBezTo>
                    <a:pt x="10082" y="6366"/>
                    <a:pt x="5041" y="6625"/>
                    <a:pt x="1" y="43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50"/>
          <p:cNvGrpSpPr/>
          <p:nvPr/>
        </p:nvGrpSpPr>
        <p:grpSpPr>
          <a:xfrm>
            <a:off x="3912660" y="3248557"/>
            <a:ext cx="1037355" cy="1196672"/>
            <a:chOff x="1290425" y="5928782"/>
            <a:chExt cx="1037355" cy="1196672"/>
          </a:xfrm>
        </p:grpSpPr>
        <p:sp>
          <p:nvSpPr>
            <p:cNvPr id="2145" name="Google Shape;2145;p50"/>
            <p:cNvSpPr/>
            <p:nvPr/>
          </p:nvSpPr>
          <p:spPr>
            <a:xfrm>
              <a:off x="1533431" y="6711790"/>
              <a:ext cx="535691" cy="274351"/>
            </a:xfrm>
            <a:custGeom>
              <a:rect b="b" l="l" r="r" t="t"/>
              <a:pathLst>
                <a:path extrusionOk="0" h="14634" w="28574">
                  <a:moveTo>
                    <a:pt x="0" y="8757"/>
                  </a:moveTo>
                  <a:cubicBezTo>
                    <a:pt x="0" y="462"/>
                    <a:pt x="28574" y="1"/>
                    <a:pt x="28574" y="8757"/>
                  </a:cubicBezTo>
                  <a:cubicBezTo>
                    <a:pt x="28574" y="14633"/>
                    <a:pt x="115" y="14403"/>
                    <a:pt x="0" y="87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0"/>
            <p:cNvSpPr/>
            <p:nvPr/>
          </p:nvSpPr>
          <p:spPr>
            <a:xfrm>
              <a:off x="2185750" y="6387796"/>
              <a:ext cx="142031" cy="202510"/>
            </a:xfrm>
            <a:custGeom>
              <a:rect b="b" l="l" r="r" t="t"/>
              <a:pathLst>
                <a:path extrusionOk="0" h="10802" w="7576">
                  <a:moveTo>
                    <a:pt x="5300" y="461"/>
                  </a:moveTo>
                  <a:cubicBezTo>
                    <a:pt x="6971" y="951"/>
                    <a:pt x="7576" y="3601"/>
                    <a:pt x="6741" y="6337"/>
                  </a:cubicBezTo>
                  <a:cubicBezTo>
                    <a:pt x="6021" y="8987"/>
                    <a:pt x="3975" y="10802"/>
                    <a:pt x="2276" y="10312"/>
                  </a:cubicBezTo>
                  <a:cubicBezTo>
                    <a:pt x="721" y="9823"/>
                    <a:pt x="0" y="7201"/>
                    <a:pt x="836" y="4552"/>
                  </a:cubicBezTo>
                  <a:cubicBezTo>
                    <a:pt x="1700" y="1786"/>
                    <a:pt x="3716" y="0"/>
                    <a:pt x="5300" y="461"/>
                  </a:cubicBezTo>
                  <a:close/>
                </a:path>
              </a:pathLst>
            </a:custGeom>
            <a:solidFill>
              <a:srgbClr val="EBB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0"/>
            <p:cNvSpPr/>
            <p:nvPr/>
          </p:nvSpPr>
          <p:spPr>
            <a:xfrm>
              <a:off x="1290425" y="6387796"/>
              <a:ext cx="141506" cy="202510"/>
            </a:xfrm>
            <a:custGeom>
              <a:rect b="b" l="l" r="r" t="t"/>
              <a:pathLst>
                <a:path extrusionOk="0" h="10802" w="7548">
                  <a:moveTo>
                    <a:pt x="2276" y="461"/>
                  </a:moveTo>
                  <a:cubicBezTo>
                    <a:pt x="720" y="951"/>
                    <a:pt x="0" y="3601"/>
                    <a:pt x="836" y="6337"/>
                  </a:cubicBezTo>
                  <a:cubicBezTo>
                    <a:pt x="1671" y="8987"/>
                    <a:pt x="3716" y="10802"/>
                    <a:pt x="5272" y="10312"/>
                  </a:cubicBezTo>
                  <a:cubicBezTo>
                    <a:pt x="6971" y="9823"/>
                    <a:pt x="7547" y="7201"/>
                    <a:pt x="6712" y="4552"/>
                  </a:cubicBezTo>
                  <a:cubicBezTo>
                    <a:pt x="5876" y="1786"/>
                    <a:pt x="3947" y="0"/>
                    <a:pt x="2276" y="461"/>
                  </a:cubicBezTo>
                  <a:close/>
                </a:path>
              </a:pathLst>
            </a:custGeom>
            <a:solidFill>
              <a:srgbClr val="EBB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0"/>
            <p:cNvSpPr/>
            <p:nvPr/>
          </p:nvSpPr>
          <p:spPr>
            <a:xfrm>
              <a:off x="1664101" y="6540625"/>
              <a:ext cx="276507" cy="409333"/>
            </a:xfrm>
            <a:custGeom>
              <a:rect b="b" l="l" r="r" t="t"/>
              <a:pathLst>
                <a:path extrusionOk="0" h="21834" w="14749">
                  <a:moveTo>
                    <a:pt x="7317" y="0"/>
                  </a:moveTo>
                  <a:lnTo>
                    <a:pt x="7317" y="0"/>
                  </a:lnTo>
                  <a:cubicBezTo>
                    <a:pt x="11378" y="0"/>
                    <a:pt x="14748" y="3370"/>
                    <a:pt x="14748" y="7431"/>
                  </a:cubicBezTo>
                  <a:lnTo>
                    <a:pt x="14748" y="14517"/>
                  </a:lnTo>
                  <a:cubicBezTo>
                    <a:pt x="14748" y="18607"/>
                    <a:pt x="11378" y="21834"/>
                    <a:pt x="7317" y="21834"/>
                  </a:cubicBezTo>
                  <a:lnTo>
                    <a:pt x="7317" y="21834"/>
                  </a:lnTo>
                  <a:cubicBezTo>
                    <a:pt x="3342" y="21834"/>
                    <a:pt x="1" y="18607"/>
                    <a:pt x="1" y="14517"/>
                  </a:cubicBezTo>
                  <a:lnTo>
                    <a:pt x="1" y="7431"/>
                  </a:lnTo>
                  <a:cubicBezTo>
                    <a:pt x="1" y="3370"/>
                    <a:pt x="3342" y="0"/>
                    <a:pt x="7317" y="0"/>
                  </a:cubicBezTo>
                  <a:close/>
                </a:path>
              </a:pathLst>
            </a:custGeom>
            <a:solidFill>
              <a:srgbClr val="EBB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0"/>
            <p:cNvSpPr/>
            <p:nvPr/>
          </p:nvSpPr>
          <p:spPr>
            <a:xfrm>
              <a:off x="1350905" y="6056771"/>
              <a:ext cx="902355" cy="790038"/>
            </a:xfrm>
            <a:custGeom>
              <a:rect b="b" l="l" r="r" t="t"/>
              <a:pathLst>
                <a:path extrusionOk="0" h="42141" w="48132">
                  <a:moveTo>
                    <a:pt x="24023" y="42141"/>
                  </a:moveTo>
                  <a:cubicBezTo>
                    <a:pt x="37330" y="42141"/>
                    <a:pt x="48132" y="32636"/>
                    <a:pt x="48132" y="20999"/>
                  </a:cubicBezTo>
                  <a:cubicBezTo>
                    <a:pt x="48132" y="9362"/>
                    <a:pt x="37330" y="1"/>
                    <a:pt x="24023" y="1"/>
                  </a:cubicBezTo>
                  <a:cubicBezTo>
                    <a:pt x="10802" y="1"/>
                    <a:pt x="0" y="9362"/>
                    <a:pt x="0" y="20999"/>
                  </a:cubicBezTo>
                  <a:cubicBezTo>
                    <a:pt x="0" y="32636"/>
                    <a:pt x="10802" y="42141"/>
                    <a:pt x="24023" y="42141"/>
                  </a:cubicBezTo>
                  <a:close/>
                </a:path>
              </a:pathLst>
            </a:custGeom>
            <a:solidFill>
              <a:srgbClr val="FFD5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0"/>
            <p:cNvSpPr/>
            <p:nvPr/>
          </p:nvSpPr>
          <p:spPr>
            <a:xfrm>
              <a:off x="1907106" y="6401294"/>
              <a:ext cx="123677" cy="123677"/>
            </a:xfrm>
            <a:custGeom>
              <a:rect b="b" l="l" r="r" t="t"/>
              <a:pathLst>
                <a:path extrusionOk="0" h="6597" w="6597">
                  <a:moveTo>
                    <a:pt x="2881" y="231"/>
                  </a:moveTo>
                  <a:cubicBezTo>
                    <a:pt x="4552" y="1"/>
                    <a:pt x="6107" y="1066"/>
                    <a:pt x="6337" y="2737"/>
                  </a:cubicBezTo>
                  <a:cubicBezTo>
                    <a:pt x="6597" y="4436"/>
                    <a:pt x="5502" y="5992"/>
                    <a:pt x="3832" y="6337"/>
                  </a:cubicBezTo>
                  <a:cubicBezTo>
                    <a:pt x="2161" y="6597"/>
                    <a:pt x="577" y="5387"/>
                    <a:pt x="231" y="3716"/>
                  </a:cubicBezTo>
                  <a:cubicBezTo>
                    <a:pt x="1" y="2017"/>
                    <a:pt x="1182" y="461"/>
                    <a:pt x="2881" y="231"/>
                  </a:cubicBezTo>
                  <a:close/>
                </a:path>
              </a:pathLst>
            </a:custGeom>
            <a:solidFill>
              <a:srgbClr val="1C1E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0"/>
            <p:cNvSpPr/>
            <p:nvPr/>
          </p:nvSpPr>
          <p:spPr>
            <a:xfrm>
              <a:off x="1944901" y="6409936"/>
              <a:ext cx="58886" cy="58886"/>
            </a:xfrm>
            <a:custGeom>
              <a:rect b="b" l="l" r="r" t="t"/>
              <a:pathLst>
                <a:path extrusionOk="0" h="3141" w="3141">
                  <a:moveTo>
                    <a:pt x="980" y="260"/>
                  </a:moveTo>
                  <a:cubicBezTo>
                    <a:pt x="1585" y="0"/>
                    <a:pt x="2420" y="260"/>
                    <a:pt x="2766" y="980"/>
                  </a:cubicBezTo>
                  <a:cubicBezTo>
                    <a:pt x="3141" y="1556"/>
                    <a:pt x="2766" y="2420"/>
                    <a:pt x="2161" y="2766"/>
                  </a:cubicBezTo>
                  <a:cubicBezTo>
                    <a:pt x="1441" y="3140"/>
                    <a:pt x="606" y="2766"/>
                    <a:pt x="260" y="2046"/>
                  </a:cubicBezTo>
                  <a:cubicBezTo>
                    <a:pt x="1" y="1441"/>
                    <a:pt x="260" y="605"/>
                    <a:pt x="980" y="2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0"/>
            <p:cNvSpPr/>
            <p:nvPr/>
          </p:nvSpPr>
          <p:spPr>
            <a:xfrm>
              <a:off x="2001612" y="6448275"/>
              <a:ext cx="22160" cy="22703"/>
            </a:xfrm>
            <a:custGeom>
              <a:rect b="b" l="l" r="r" t="t"/>
              <a:pathLst>
                <a:path extrusionOk="0" h="1211" w="1182">
                  <a:moveTo>
                    <a:pt x="346" y="116"/>
                  </a:moveTo>
                  <a:cubicBezTo>
                    <a:pt x="576" y="1"/>
                    <a:pt x="951" y="116"/>
                    <a:pt x="1066" y="375"/>
                  </a:cubicBezTo>
                  <a:cubicBezTo>
                    <a:pt x="1181" y="605"/>
                    <a:pt x="1066" y="951"/>
                    <a:pt x="836" y="1095"/>
                  </a:cubicBezTo>
                  <a:cubicBezTo>
                    <a:pt x="576" y="1210"/>
                    <a:pt x="231" y="1095"/>
                    <a:pt x="116" y="836"/>
                  </a:cubicBezTo>
                  <a:cubicBezTo>
                    <a:pt x="0" y="490"/>
                    <a:pt x="116" y="231"/>
                    <a:pt x="346" y="11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0"/>
            <p:cNvSpPr/>
            <p:nvPr/>
          </p:nvSpPr>
          <p:spPr>
            <a:xfrm>
              <a:off x="1605252" y="6419123"/>
              <a:ext cx="88038" cy="87495"/>
            </a:xfrm>
            <a:custGeom>
              <a:rect b="b" l="l" r="r" t="t"/>
              <a:pathLst>
                <a:path extrusionOk="0" h="4667" w="4696">
                  <a:moveTo>
                    <a:pt x="2045" y="115"/>
                  </a:moveTo>
                  <a:cubicBezTo>
                    <a:pt x="3255" y="0"/>
                    <a:pt x="4321" y="720"/>
                    <a:pt x="4580" y="1930"/>
                  </a:cubicBezTo>
                  <a:cubicBezTo>
                    <a:pt x="4695" y="3111"/>
                    <a:pt x="3975" y="4321"/>
                    <a:pt x="2765" y="4436"/>
                  </a:cubicBezTo>
                  <a:cubicBezTo>
                    <a:pt x="1556" y="4666"/>
                    <a:pt x="375" y="3831"/>
                    <a:pt x="259" y="2650"/>
                  </a:cubicBezTo>
                  <a:cubicBezTo>
                    <a:pt x="0" y="1440"/>
                    <a:pt x="835" y="346"/>
                    <a:pt x="2045" y="115"/>
                  </a:cubicBezTo>
                  <a:close/>
                </a:path>
              </a:pathLst>
            </a:custGeom>
            <a:solidFill>
              <a:srgbClr val="1C1E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0"/>
            <p:cNvSpPr/>
            <p:nvPr/>
          </p:nvSpPr>
          <p:spPr>
            <a:xfrm>
              <a:off x="1632249" y="6423435"/>
              <a:ext cx="40513" cy="42688"/>
            </a:xfrm>
            <a:custGeom>
              <a:rect b="b" l="l" r="r" t="t"/>
              <a:pathLst>
                <a:path extrusionOk="0" h="2277" w="2161">
                  <a:moveTo>
                    <a:pt x="720" y="260"/>
                  </a:moveTo>
                  <a:cubicBezTo>
                    <a:pt x="1210" y="1"/>
                    <a:pt x="1815" y="260"/>
                    <a:pt x="1930" y="721"/>
                  </a:cubicBezTo>
                  <a:cubicBezTo>
                    <a:pt x="2161" y="1210"/>
                    <a:pt x="2045" y="1815"/>
                    <a:pt x="1556" y="2046"/>
                  </a:cubicBezTo>
                  <a:cubicBezTo>
                    <a:pt x="1095" y="2276"/>
                    <a:pt x="490" y="2046"/>
                    <a:pt x="260" y="1556"/>
                  </a:cubicBezTo>
                  <a:cubicBezTo>
                    <a:pt x="0" y="1095"/>
                    <a:pt x="260" y="490"/>
                    <a:pt x="720" y="2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0"/>
            <p:cNvSpPr/>
            <p:nvPr/>
          </p:nvSpPr>
          <p:spPr>
            <a:xfrm>
              <a:off x="1672743" y="6452587"/>
              <a:ext cx="15673" cy="16235"/>
            </a:xfrm>
            <a:custGeom>
              <a:rect b="b" l="l" r="r" t="t"/>
              <a:pathLst>
                <a:path extrusionOk="0" h="866" w="836">
                  <a:moveTo>
                    <a:pt x="260" y="1"/>
                  </a:moveTo>
                  <a:cubicBezTo>
                    <a:pt x="375" y="1"/>
                    <a:pt x="606" y="1"/>
                    <a:pt x="721" y="260"/>
                  </a:cubicBezTo>
                  <a:cubicBezTo>
                    <a:pt x="836" y="375"/>
                    <a:pt x="721" y="606"/>
                    <a:pt x="606" y="721"/>
                  </a:cubicBezTo>
                  <a:cubicBezTo>
                    <a:pt x="375" y="865"/>
                    <a:pt x="116" y="721"/>
                    <a:pt x="1" y="606"/>
                  </a:cubicBezTo>
                  <a:cubicBezTo>
                    <a:pt x="1" y="375"/>
                    <a:pt x="1" y="145"/>
                    <a:pt x="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0"/>
            <p:cNvSpPr/>
            <p:nvPr/>
          </p:nvSpPr>
          <p:spPr>
            <a:xfrm>
              <a:off x="1583111" y="6401294"/>
              <a:ext cx="125833" cy="123677"/>
            </a:xfrm>
            <a:custGeom>
              <a:rect b="b" l="l" r="r" t="t"/>
              <a:pathLst>
                <a:path extrusionOk="0" h="6597" w="6712">
                  <a:moveTo>
                    <a:pt x="2881" y="231"/>
                  </a:moveTo>
                  <a:cubicBezTo>
                    <a:pt x="4551" y="1"/>
                    <a:pt x="6107" y="1066"/>
                    <a:pt x="6337" y="2737"/>
                  </a:cubicBezTo>
                  <a:cubicBezTo>
                    <a:pt x="6712" y="4436"/>
                    <a:pt x="5502" y="5992"/>
                    <a:pt x="3831" y="6337"/>
                  </a:cubicBezTo>
                  <a:cubicBezTo>
                    <a:pt x="2160" y="6597"/>
                    <a:pt x="576" y="5387"/>
                    <a:pt x="346" y="3716"/>
                  </a:cubicBezTo>
                  <a:cubicBezTo>
                    <a:pt x="0" y="2017"/>
                    <a:pt x="1181" y="461"/>
                    <a:pt x="2881" y="231"/>
                  </a:cubicBezTo>
                  <a:close/>
                </a:path>
              </a:pathLst>
            </a:custGeom>
            <a:solidFill>
              <a:srgbClr val="1C1E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0"/>
            <p:cNvSpPr/>
            <p:nvPr/>
          </p:nvSpPr>
          <p:spPr>
            <a:xfrm>
              <a:off x="1620906" y="6409936"/>
              <a:ext cx="58886" cy="58886"/>
            </a:xfrm>
            <a:custGeom>
              <a:rect b="b" l="l" r="r" t="t"/>
              <a:pathLst>
                <a:path extrusionOk="0" h="3141" w="3141">
                  <a:moveTo>
                    <a:pt x="980" y="260"/>
                  </a:moveTo>
                  <a:cubicBezTo>
                    <a:pt x="1700" y="0"/>
                    <a:pt x="2420" y="260"/>
                    <a:pt x="2766" y="980"/>
                  </a:cubicBezTo>
                  <a:cubicBezTo>
                    <a:pt x="3140" y="1556"/>
                    <a:pt x="2766" y="2420"/>
                    <a:pt x="2161" y="2766"/>
                  </a:cubicBezTo>
                  <a:cubicBezTo>
                    <a:pt x="1441" y="3140"/>
                    <a:pt x="605" y="2766"/>
                    <a:pt x="375" y="2046"/>
                  </a:cubicBezTo>
                  <a:cubicBezTo>
                    <a:pt x="0" y="1441"/>
                    <a:pt x="260" y="605"/>
                    <a:pt x="980" y="2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0"/>
            <p:cNvSpPr/>
            <p:nvPr/>
          </p:nvSpPr>
          <p:spPr>
            <a:xfrm>
              <a:off x="1677599" y="6448275"/>
              <a:ext cx="22160" cy="22703"/>
            </a:xfrm>
            <a:custGeom>
              <a:rect b="b" l="l" r="r" t="t"/>
              <a:pathLst>
                <a:path extrusionOk="0" h="1211" w="1182">
                  <a:moveTo>
                    <a:pt x="347" y="116"/>
                  </a:moveTo>
                  <a:cubicBezTo>
                    <a:pt x="577" y="1"/>
                    <a:pt x="951" y="116"/>
                    <a:pt x="1067" y="375"/>
                  </a:cubicBezTo>
                  <a:cubicBezTo>
                    <a:pt x="1182" y="605"/>
                    <a:pt x="1067" y="951"/>
                    <a:pt x="836" y="1095"/>
                  </a:cubicBezTo>
                  <a:cubicBezTo>
                    <a:pt x="577" y="1210"/>
                    <a:pt x="231" y="1095"/>
                    <a:pt x="116" y="836"/>
                  </a:cubicBezTo>
                  <a:cubicBezTo>
                    <a:pt x="1" y="490"/>
                    <a:pt x="116" y="231"/>
                    <a:pt x="347" y="11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0"/>
            <p:cNvSpPr/>
            <p:nvPr/>
          </p:nvSpPr>
          <p:spPr>
            <a:xfrm>
              <a:off x="1760763" y="6549793"/>
              <a:ext cx="83183" cy="91825"/>
            </a:xfrm>
            <a:custGeom>
              <a:rect b="b" l="l" r="r" t="t"/>
              <a:pathLst>
                <a:path extrusionOk="0" h="4898" w="4437">
                  <a:moveTo>
                    <a:pt x="2161" y="4897"/>
                  </a:moveTo>
                  <a:cubicBezTo>
                    <a:pt x="3486" y="4897"/>
                    <a:pt x="4437" y="3832"/>
                    <a:pt x="4437" y="2391"/>
                  </a:cubicBezTo>
                  <a:cubicBezTo>
                    <a:pt x="4437" y="1066"/>
                    <a:pt x="3486" y="1"/>
                    <a:pt x="2161" y="1"/>
                  </a:cubicBezTo>
                  <a:cubicBezTo>
                    <a:pt x="951" y="1"/>
                    <a:pt x="1" y="1066"/>
                    <a:pt x="1" y="2391"/>
                  </a:cubicBezTo>
                  <a:cubicBezTo>
                    <a:pt x="1" y="3832"/>
                    <a:pt x="951" y="4897"/>
                    <a:pt x="2161" y="48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0"/>
            <p:cNvSpPr/>
            <p:nvPr/>
          </p:nvSpPr>
          <p:spPr>
            <a:xfrm>
              <a:off x="1934102" y="6533595"/>
              <a:ext cx="177689" cy="85882"/>
            </a:xfrm>
            <a:custGeom>
              <a:rect b="b" l="l" r="r" t="t"/>
              <a:pathLst>
                <a:path extrusionOk="0" h="4581" w="9478">
                  <a:moveTo>
                    <a:pt x="6597" y="1"/>
                  </a:moveTo>
                  <a:cubicBezTo>
                    <a:pt x="5762" y="1210"/>
                    <a:pt x="3947" y="1930"/>
                    <a:pt x="2017" y="1930"/>
                  </a:cubicBezTo>
                  <a:cubicBezTo>
                    <a:pt x="1441" y="1930"/>
                    <a:pt x="721" y="1815"/>
                    <a:pt x="1" y="1700"/>
                  </a:cubicBezTo>
                  <a:lnTo>
                    <a:pt x="1" y="1700"/>
                  </a:lnTo>
                  <a:cubicBezTo>
                    <a:pt x="1" y="2881"/>
                    <a:pt x="1902" y="4206"/>
                    <a:pt x="4437" y="4580"/>
                  </a:cubicBezTo>
                  <a:lnTo>
                    <a:pt x="5502" y="4580"/>
                  </a:lnTo>
                  <a:cubicBezTo>
                    <a:pt x="7547" y="4580"/>
                    <a:pt x="9218" y="3860"/>
                    <a:pt x="9362" y="2766"/>
                  </a:cubicBezTo>
                  <a:cubicBezTo>
                    <a:pt x="9477" y="1700"/>
                    <a:pt x="8383" y="605"/>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0"/>
            <p:cNvSpPr/>
            <p:nvPr/>
          </p:nvSpPr>
          <p:spPr>
            <a:xfrm>
              <a:off x="1492917" y="6533595"/>
              <a:ext cx="177689" cy="85882"/>
            </a:xfrm>
            <a:custGeom>
              <a:rect b="b" l="l" r="r" t="t"/>
              <a:pathLst>
                <a:path extrusionOk="0" h="4581" w="9478">
                  <a:moveTo>
                    <a:pt x="2766" y="1"/>
                  </a:moveTo>
                  <a:cubicBezTo>
                    <a:pt x="1067" y="605"/>
                    <a:pt x="1" y="1700"/>
                    <a:pt x="116" y="2766"/>
                  </a:cubicBezTo>
                  <a:cubicBezTo>
                    <a:pt x="231" y="3860"/>
                    <a:pt x="1931" y="4580"/>
                    <a:pt x="3947" y="4580"/>
                  </a:cubicBezTo>
                  <a:lnTo>
                    <a:pt x="5042" y="4580"/>
                  </a:lnTo>
                  <a:cubicBezTo>
                    <a:pt x="7548" y="4206"/>
                    <a:pt x="9477" y="2881"/>
                    <a:pt x="9362" y="1700"/>
                  </a:cubicBezTo>
                  <a:lnTo>
                    <a:pt x="9362" y="1700"/>
                  </a:lnTo>
                  <a:cubicBezTo>
                    <a:pt x="8757" y="1815"/>
                    <a:pt x="8037" y="1930"/>
                    <a:pt x="7432" y="1930"/>
                  </a:cubicBezTo>
                  <a:cubicBezTo>
                    <a:pt x="5531" y="1930"/>
                    <a:pt x="3717" y="1210"/>
                    <a:pt x="27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0"/>
            <p:cNvSpPr/>
            <p:nvPr/>
          </p:nvSpPr>
          <p:spPr>
            <a:xfrm>
              <a:off x="1650602" y="6844091"/>
              <a:ext cx="303503" cy="119365"/>
            </a:xfrm>
            <a:custGeom>
              <a:rect b="b" l="l" r="r" t="t"/>
              <a:pathLst>
                <a:path extrusionOk="0" h="6367" w="16189">
                  <a:moveTo>
                    <a:pt x="1" y="260"/>
                  </a:moveTo>
                  <a:lnTo>
                    <a:pt x="1" y="980"/>
                  </a:lnTo>
                  <a:cubicBezTo>
                    <a:pt x="1" y="6367"/>
                    <a:pt x="16189" y="6136"/>
                    <a:pt x="16189" y="980"/>
                  </a:cubicBezTo>
                  <a:lnTo>
                    <a:pt x="16189" y="1"/>
                  </a:lnTo>
                  <a:cubicBezTo>
                    <a:pt x="16073" y="1"/>
                    <a:pt x="16073" y="145"/>
                    <a:pt x="15958" y="145"/>
                  </a:cubicBezTo>
                  <a:cubicBezTo>
                    <a:pt x="11868" y="3745"/>
                    <a:pt x="2881" y="2766"/>
                    <a:pt x="1" y="2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0"/>
            <p:cNvSpPr/>
            <p:nvPr/>
          </p:nvSpPr>
          <p:spPr>
            <a:xfrm>
              <a:off x="1533431" y="6817095"/>
              <a:ext cx="535691" cy="254366"/>
            </a:xfrm>
            <a:custGeom>
              <a:rect b="b" l="l" r="r" t="t"/>
              <a:pathLst>
                <a:path extrusionOk="0" h="13568" w="28574">
                  <a:moveTo>
                    <a:pt x="0" y="3140"/>
                  </a:moveTo>
                  <a:cubicBezTo>
                    <a:pt x="1556" y="490"/>
                    <a:pt x="4551" y="1"/>
                    <a:pt x="6971" y="606"/>
                  </a:cubicBezTo>
                  <a:cubicBezTo>
                    <a:pt x="7806" y="7346"/>
                    <a:pt x="20509" y="8296"/>
                    <a:pt x="21488" y="606"/>
                  </a:cubicBezTo>
                  <a:cubicBezTo>
                    <a:pt x="23994" y="145"/>
                    <a:pt x="26990" y="490"/>
                    <a:pt x="28574" y="3140"/>
                  </a:cubicBezTo>
                  <a:cubicBezTo>
                    <a:pt x="28315" y="13107"/>
                    <a:pt x="19213" y="7922"/>
                    <a:pt x="14402" y="7922"/>
                  </a:cubicBezTo>
                  <a:cubicBezTo>
                    <a:pt x="10082" y="7922"/>
                    <a:pt x="490" y="13567"/>
                    <a:pt x="0" y="314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0"/>
            <p:cNvSpPr/>
            <p:nvPr/>
          </p:nvSpPr>
          <p:spPr>
            <a:xfrm>
              <a:off x="1711082" y="6947783"/>
              <a:ext cx="96681" cy="44844"/>
            </a:xfrm>
            <a:custGeom>
              <a:rect b="b" l="l" r="r" t="t"/>
              <a:pathLst>
                <a:path extrusionOk="0" h="2392" w="5157">
                  <a:moveTo>
                    <a:pt x="3601" y="720"/>
                  </a:moveTo>
                  <a:cubicBezTo>
                    <a:pt x="3256" y="720"/>
                    <a:pt x="2996" y="605"/>
                    <a:pt x="2766" y="605"/>
                  </a:cubicBezTo>
                  <a:cubicBezTo>
                    <a:pt x="2046" y="605"/>
                    <a:pt x="1326" y="720"/>
                    <a:pt x="951" y="836"/>
                  </a:cubicBezTo>
                  <a:cubicBezTo>
                    <a:pt x="721" y="951"/>
                    <a:pt x="606" y="1210"/>
                    <a:pt x="606" y="1325"/>
                  </a:cubicBezTo>
                  <a:lnTo>
                    <a:pt x="606" y="1556"/>
                  </a:lnTo>
                  <a:lnTo>
                    <a:pt x="606" y="1556"/>
                  </a:lnTo>
                  <a:cubicBezTo>
                    <a:pt x="606" y="1556"/>
                    <a:pt x="606" y="1671"/>
                    <a:pt x="721" y="1671"/>
                  </a:cubicBezTo>
                  <a:cubicBezTo>
                    <a:pt x="836" y="1815"/>
                    <a:pt x="951" y="1815"/>
                    <a:pt x="1326" y="1671"/>
                  </a:cubicBezTo>
                  <a:cubicBezTo>
                    <a:pt x="1441" y="1556"/>
                    <a:pt x="1556" y="1556"/>
                    <a:pt x="1815" y="1441"/>
                  </a:cubicBezTo>
                  <a:cubicBezTo>
                    <a:pt x="2276" y="1210"/>
                    <a:pt x="2766" y="951"/>
                    <a:pt x="3601" y="720"/>
                  </a:cubicBezTo>
                  <a:close/>
                  <a:moveTo>
                    <a:pt x="2766" y="0"/>
                  </a:moveTo>
                  <a:cubicBezTo>
                    <a:pt x="3486" y="116"/>
                    <a:pt x="4321" y="231"/>
                    <a:pt x="4926" y="605"/>
                  </a:cubicBezTo>
                  <a:cubicBezTo>
                    <a:pt x="5041" y="605"/>
                    <a:pt x="5041" y="720"/>
                    <a:pt x="5157" y="836"/>
                  </a:cubicBezTo>
                  <a:cubicBezTo>
                    <a:pt x="5157" y="951"/>
                    <a:pt x="4926" y="1095"/>
                    <a:pt x="4811" y="1095"/>
                  </a:cubicBezTo>
                  <a:cubicBezTo>
                    <a:pt x="3601" y="1210"/>
                    <a:pt x="2651" y="1556"/>
                    <a:pt x="2046" y="1930"/>
                  </a:cubicBezTo>
                  <a:cubicBezTo>
                    <a:pt x="1815" y="2045"/>
                    <a:pt x="1671" y="2161"/>
                    <a:pt x="1556" y="2161"/>
                  </a:cubicBezTo>
                  <a:cubicBezTo>
                    <a:pt x="1095" y="2391"/>
                    <a:pt x="606" y="2276"/>
                    <a:pt x="375" y="2161"/>
                  </a:cubicBezTo>
                  <a:cubicBezTo>
                    <a:pt x="231" y="2045"/>
                    <a:pt x="116" y="1930"/>
                    <a:pt x="116" y="1815"/>
                  </a:cubicBezTo>
                  <a:lnTo>
                    <a:pt x="116" y="1815"/>
                  </a:lnTo>
                  <a:cubicBezTo>
                    <a:pt x="1" y="1671"/>
                    <a:pt x="1" y="1441"/>
                    <a:pt x="1" y="1325"/>
                  </a:cubicBezTo>
                  <a:cubicBezTo>
                    <a:pt x="1" y="951"/>
                    <a:pt x="231" y="605"/>
                    <a:pt x="721" y="375"/>
                  </a:cubicBezTo>
                  <a:cubicBezTo>
                    <a:pt x="1211" y="116"/>
                    <a:pt x="1931" y="0"/>
                    <a:pt x="27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0"/>
            <p:cNvSpPr/>
            <p:nvPr/>
          </p:nvSpPr>
          <p:spPr>
            <a:xfrm>
              <a:off x="1796402" y="6952095"/>
              <a:ext cx="97225" cy="58886"/>
            </a:xfrm>
            <a:custGeom>
              <a:rect b="b" l="l" r="r" t="t"/>
              <a:pathLst>
                <a:path extrusionOk="0" h="3141" w="5186">
                  <a:moveTo>
                    <a:pt x="260" y="375"/>
                  </a:moveTo>
                  <a:cubicBezTo>
                    <a:pt x="865" y="1"/>
                    <a:pt x="1815" y="1"/>
                    <a:pt x="2536" y="260"/>
                  </a:cubicBezTo>
                  <a:cubicBezTo>
                    <a:pt x="3486" y="375"/>
                    <a:pt x="4321" y="865"/>
                    <a:pt x="4696" y="1326"/>
                  </a:cubicBezTo>
                  <a:cubicBezTo>
                    <a:pt x="5041" y="1815"/>
                    <a:pt x="5186" y="2305"/>
                    <a:pt x="5041" y="2536"/>
                  </a:cubicBezTo>
                  <a:cubicBezTo>
                    <a:pt x="5041" y="2766"/>
                    <a:pt x="4926" y="2881"/>
                    <a:pt x="4811" y="2881"/>
                  </a:cubicBezTo>
                  <a:cubicBezTo>
                    <a:pt x="4696" y="3025"/>
                    <a:pt x="4581" y="3140"/>
                    <a:pt x="4465" y="3140"/>
                  </a:cubicBezTo>
                  <a:cubicBezTo>
                    <a:pt x="4091" y="3140"/>
                    <a:pt x="3745" y="3025"/>
                    <a:pt x="3371" y="2651"/>
                  </a:cubicBezTo>
                  <a:cubicBezTo>
                    <a:pt x="3025" y="2305"/>
                    <a:pt x="2536" y="1931"/>
                    <a:pt x="1931" y="1441"/>
                  </a:cubicBezTo>
                  <a:cubicBezTo>
                    <a:pt x="1441" y="1211"/>
                    <a:pt x="865" y="980"/>
                    <a:pt x="260" y="865"/>
                  </a:cubicBezTo>
                  <a:cubicBezTo>
                    <a:pt x="145" y="865"/>
                    <a:pt x="1" y="721"/>
                    <a:pt x="1" y="606"/>
                  </a:cubicBezTo>
                  <a:cubicBezTo>
                    <a:pt x="1" y="490"/>
                    <a:pt x="145" y="375"/>
                    <a:pt x="260" y="375"/>
                  </a:cubicBezTo>
                  <a:close/>
                  <a:moveTo>
                    <a:pt x="2420" y="721"/>
                  </a:moveTo>
                  <a:lnTo>
                    <a:pt x="1585" y="721"/>
                  </a:lnTo>
                  <a:cubicBezTo>
                    <a:pt x="1815" y="721"/>
                    <a:pt x="2046" y="865"/>
                    <a:pt x="2161" y="980"/>
                  </a:cubicBezTo>
                  <a:cubicBezTo>
                    <a:pt x="2881" y="1441"/>
                    <a:pt x="3486" y="1931"/>
                    <a:pt x="3745" y="2305"/>
                  </a:cubicBezTo>
                  <a:cubicBezTo>
                    <a:pt x="3976" y="2536"/>
                    <a:pt x="4206" y="2536"/>
                    <a:pt x="4321" y="2536"/>
                  </a:cubicBezTo>
                  <a:lnTo>
                    <a:pt x="4465" y="2536"/>
                  </a:lnTo>
                  <a:lnTo>
                    <a:pt x="4465" y="2420"/>
                  </a:lnTo>
                  <a:cubicBezTo>
                    <a:pt x="4581" y="2305"/>
                    <a:pt x="4465" y="1931"/>
                    <a:pt x="4321" y="1700"/>
                  </a:cubicBezTo>
                  <a:cubicBezTo>
                    <a:pt x="3976" y="1326"/>
                    <a:pt x="3256" y="980"/>
                    <a:pt x="2420" y="7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0"/>
            <p:cNvSpPr/>
            <p:nvPr/>
          </p:nvSpPr>
          <p:spPr>
            <a:xfrm>
              <a:off x="1776436" y="6956951"/>
              <a:ext cx="27015" cy="101012"/>
            </a:xfrm>
            <a:custGeom>
              <a:rect b="b" l="l" r="r" t="t"/>
              <a:pathLst>
                <a:path extrusionOk="0" h="5388" w="1441">
                  <a:moveTo>
                    <a:pt x="115" y="4552"/>
                  </a:moveTo>
                  <a:cubicBezTo>
                    <a:pt x="115" y="2766"/>
                    <a:pt x="115" y="952"/>
                    <a:pt x="951" y="116"/>
                  </a:cubicBezTo>
                  <a:cubicBezTo>
                    <a:pt x="1066" y="1"/>
                    <a:pt x="1210" y="1"/>
                    <a:pt x="1325" y="116"/>
                  </a:cubicBezTo>
                  <a:cubicBezTo>
                    <a:pt x="1440" y="231"/>
                    <a:pt x="1440" y="347"/>
                    <a:pt x="1440" y="462"/>
                  </a:cubicBezTo>
                  <a:cubicBezTo>
                    <a:pt x="720" y="1182"/>
                    <a:pt x="720" y="2881"/>
                    <a:pt x="605" y="4667"/>
                  </a:cubicBezTo>
                  <a:cubicBezTo>
                    <a:pt x="720" y="5272"/>
                    <a:pt x="0" y="5387"/>
                    <a:pt x="115" y="455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0"/>
            <p:cNvSpPr/>
            <p:nvPr/>
          </p:nvSpPr>
          <p:spPr>
            <a:xfrm>
              <a:off x="1792090" y="6956951"/>
              <a:ext cx="31327" cy="168503"/>
            </a:xfrm>
            <a:custGeom>
              <a:rect b="b" l="l" r="r" t="t"/>
              <a:pathLst>
                <a:path extrusionOk="0" h="8988" w="1671">
                  <a:moveTo>
                    <a:pt x="1095" y="8383"/>
                  </a:moveTo>
                  <a:lnTo>
                    <a:pt x="1095" y="5647"/>
                  </a:lnTo>
                  <a:cubicBezTo>
                    <a:pt x="951" y="3602"/>
                    <a:pt x="605" y="1672"/>
                    <a:pt x="116" y="347"/>
                  </a:cubicBezTo>
                  <a:cubicBezTo>
                    <a:pt x="0" y="231"/>
                    <a:pt x="116" y="116"/>
                    <a:pt x="231" y="1"/>
                  </a:cubicBezTo>
                  <a:cubicBezTo>
                    <a:pt x="375" y="1"/>
                    <a:pt x="490" y="1"/>
                    <a:pt x="605" y="116"/>
                  </a:cubicBezTo>
                  <a:cubicBezTo>
                    <a:pt x="1210" y="1556"/>
                    <a:pt x="1441" y="3602"/>
                    <a:pt x="1556" y="5503"/>
                  </a:cubicBezTo>
                  <a:cubicBezTo>
                    <a:pt x="1671" y="6482"/>
                    <a:pt x="1671" y="7432"/>
                    <a:pt x="1671" y="8383"/>
                  </a:cubicBezTo>
                  <a:cubicBezTo>
                    <a:pt x="1556" y="8988"/>
                    <a:pt x="1095" y="8873"/>
                    <a:pt x="1095" y="83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0"/>
            <p:cNvSpPr/>
            <p:nvPr/>
          </p:nvSpPr>
          <p:spPr>
            <a:xfrm>
              <a:off x="1664101" y="6828437"/>
              <a:ext cx="2175" cy="4874"/>
            </a:xfrm>
            <a:custGeom>
              <a:rect b="b" l="l" r="r" t="t"/>
              <a:pathLst>
                <a:path extrusionOk="0" h="260" w="116">
                  <a:moveTo>
                    <a:pt x="1" y="1"/>
                  </a:moveTo>
                  <a:lnTo>
                    <a:pt x="1" y="116"/>
                  </a:lnTo>
                  <a:lnTo>
                    <a:pt x="116" y="260"/>
                  </a:lnTo>
                  <a:cubicBezTo>
                    <a:pt x="1" y="116"/>
                    <a:pt x="1" y="116"/>
                    <a:pt x="1" y="1"/>
                  </a:cubicBezTo>
                  <a:close/>
                </a:path>
              </a:pathLst>
            </a:custGeom>
            <a:solidFill>
              <a:srgbClr val="CCC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0"/>
            <p:cNvSpPr/>
            <p:nvPr/>
          </p:nvSpPr>
          <p:spPr>
            <a:xfrm>
              <a:off x="1664101" y="6830593"/>
              <a:ext cx="13517" cy="36201"/>
            </a:xfrm>
            <a:custGeom>
              <a:rect b="b" l="l" r="r" t="t"/>
              <a:pathLst>
                <a:path extrusionOk="0" h="1931" w="721">
                  <a:moveTo>
                    <a:pt x="1" y="1"/>
                  </a:moveTo>
                  <a:cubicBezTo>
                    <a:pt x="50" y="258"/>
                    <a:pt x="119" y="535"/>
                    <a:pt x="212" y="816"/>
                  </a:cubicBezTo>
                  <a:lnTo>
                    <a:pt x="212" y="816"/>
                  </a:lnTo>
                  <a:cubicBezTo>
                    <a:pt x="150" y="589"/>
                    <a:pt x="116" y="365"/>
                    <a:pt x="116" y="145"/>
                  </a:cubicBezTo>
                  <a:lnTo>
                    <a:pt x="1" y="1"/>
                  </a:lnTo>
                  <a:close/>
                  <a:moveTo>
                    <a:pt x="212" y="816"/>
                  </a:moveTo>
                  <a:lnTo>
                    <a:pt x="212" y="816"/>
                  </a:lnTo>
                  <a:cubicBezTo>
                    <a:pt x="313" y="1183"/>
                    <a:pt x="489" y="1557"/>
                    <a:pt x="721" y="1931"/>
                  </a:cubicBezTo>
                  <a:cubicBezTo>
                    <a:pt x="505" y="1583"/>
                    <a:pt x="338" y="1196"/>
                    <a:pt x="212" y="816"/>
                  </a:cubicBezTo>
                  <a:close/>
                </a:path>
              </a:pathLst>
            </a:custGeom>
            <a:solidFill>
              <a:srgbClr val="BC9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0"/>
            <p:cNvSpPr/>
            <p:nvPr/>
          </p:nvSpPr>
          <p:spPr>
            <a:xfrm>
              <a:off x="1677599" y="6866776"/>
              <a:ext cx="123696" cy="63198"/>
            </a:xfrm>
            <a:custGeom>
              <a:rect b="b" l="l" r="r" t="t"/>
              <a:pathLst>
                <a:path extrusionOk="0" h="3371" w="6598">
                  <a:moveTo>
                    <a:pt x="1" y="1"/>
                  </a:moveTo>
                  <a:cubicBezTo>
                    <a:pt x="365" y="700"/>
                    <a:pt x="902" y="1302"/>
                    <a:pt x="1570" y="1796"/>
                  </a:cubicBezTo>
                  <a:lnTo>
                    <a:pt x="1570" y="1796"/>
                  </a:lnTo>
                  <a:cubicBezTo>
                    <a:pt x="923" y="1304"/>
                    <a:pt x="384" y="702"/>
                    <a:pt x="1" y="1"/>
                  </a:cubicBezTo>
                  <a:close/>
                  <a:moveTo>
                    <a:pt x="1570" y="1796"/>
                  </a:moveTo>
                  <a:lnTo>
                    <a:pt x="1570" y="1796"/>
                  </a:lnTo>
                  <a:cubicBezTo>
                    <a:pt x="2915" y="2819"/>
                    <a:pt x="4730" y="3371"/>
                    <a:pt x="6597" y="3371"/>
                  </a:cubicBezTo>
                  <a:cubicBezTo>
                    <a:pt x="4626" y="3295"/>
                    <a:pt x="2855" y="2745"/>
                    <a:pt x="1570" y="1796"/>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0"/>
            <p:cNvSpPr/>
            <p:nvPr/>
          </p:nvSpPr>
          <p:spPr>
            <a:xfrm>
              <a:off x="1605252" y="6828437"/>
              <a:ext cx="196043" cy="105867"/>
            </a:xfrm>
            <a:custGeom>
              <a:rect b="b" l="l" r="r" t="t"/>
              <a:pathLst>
                <a:path extrusionOk="0" h="5647" w="10457">
                  <a:moveTo>
                    <a:pt x="3140" y="1"/>
                  </a:moveTo>
                  <a:cubicBezTo>
                    <a:pt x="1210" y="1"/>
                    <a:pt x="0" y="1700"/>
                    <a:pt x="979" y="3371"/>
                  </a:cubicBezTo>
                  <a:cubicBezTo>
                    <a:pt x="1815" y="4696"/>
                    <a:pt x="4926" y="5646"/>
                    <a:pt x="7921" y="5646"/>
                  </a:cubicBezTo>
                  <a:cubicBezTo>
                    <a:pt x="8757" y="5646"/>
                    <a:pt x="9621" y="5531"/>
                    <a:pt x="10456" y="5416"/>
                  </a:cubicBezTo>
                  <a:cubicBezTo>
                    <a:pt x="7691" y="5416"/>
                    <a:pt x="5041" y="4206"/>
                    <a:pt x="3860" y="2046"/>
                  </a:cubicBezTo>
                  <a:cubicBezTo>
                    <a:pt x="3485" y="1441"/>
                    <a:pt x="3255" y="836"/>
                    <a:pt x="3255" y="260"/>
                  </a:cubicBezTo>
                  <a:cubicBezTo>
                    <a:pt x="3140" y="116"/>
                    <a:pt x="3140" y="116"/>
                    <a:pt x="31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0"/>
            <p:cNvSpPr/>
            <p:nvPr/>
          </p:nvSpPr>
          <p:spPr>
            <a:xfrm>
              <a:off x="1940589" y="6828437"/>
              <a:ext cx="19" cy="19"/>
            </a:xfrm>
            <a:custGeom>
              <a:rect b="b" l="l" r="r" t="t"/>
              <a:pathLst>
                <a:path extrusionOk="0" h="1" w="1">
                  <a:moveTo>
                    <a:pt x="0" y="1"/>
                  </a:moveTo>
                  <a:lnTo>
                    <a:pt x="0" y="1"/>
                  </a:lnTo>
                  <a:lnTo>
                    <a:pt x="0" y="1"/>
                  </a:lnTo>
                  <a:close/>
                </a:path>
              </a:pathLst>
            </a:custGeom>
            <a:solidFill>
              <a:srgbClr val="CCC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0"/>
            <p:cNvSpPr/>
            <p:nvPr/>
          </p:nvSpPr>
          <p:spPr>
            <a:xfrm>
              <a:off x="1938433" y="6828437"/>
              <a:ext cx="2175" cy="19"/>
            </a:xfrm>
            <a:custGeom>
              <a:rect b="b" l="l" r="r" t="t"/>
              <a:pathLst>
                <a:path extrusionOk="0" h="1" w="116">
                  <a:moveTo>
                    <a:pt x="0" y="1"/>
                  </a:moveTo>
                  <a:lnTo>
                    <a:pt x="0" y="1"/>
                  </a:lnTo>
                  <a:lnTo>
                    <a:pt x="0" y="1"/>
                  </a:lnTo>
                  <a:lnTo>
                    <a:pt x="115" y="1"/>
                  </a:lnTo>
                  <a:lnTo>
                    <a:pt x="115" y="1"/>
                  </a:lnTo>
                  <a:close/>
                </a:path>
              </a:pathLst>
            </a:custGeom>
            <a:solidFill>
              <a:srgbClr val="BC9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0"/>
            <p:cNvSpPr/>
            <p:nvPr/>
          </p:nvSpPr>
          <p:spPr>
            <a:xfrm>
              <a:off x="1938433" y="6828437"/>
              <a:ext cx="19" cy="19"/>
            </a:xfrm>
            <a:custGeom>
              <a:rect b="b" l="l" r="r" t="t"/>
              <a:pathLst>
                <a:path extrusionOk="0" h="1" w="1">
                  <a:moveTo>
                    <a:pt x="0" y="1"/>
                  </a:moveTo>
                  <a:lnTo>
                    <a:pt x="0" y="1"/>
                  </a:lnTo>
                  <a:lnTo>
                    <a:pt x="0" y="1"/>
                  </a:lnTo>
                  <a:lnTo>
                    <a:pt x="0" y="1"/>
                  </a:lnTo>
                  <a:close/>
                </a:path>
              </a:pathLst>
            </a:custGeom>
            <a:solidFill>
              <a:srgbClr val="CCA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0"/>
            <p:cNvSpPr/>
            <p:nvPr/>
          </p:nvSpPr>
          <p:spPr>
            <a:xfrm>
              <a:off x="1801276" y="6918687"/>
              <a:ext cx="65166" cy="11286"/>
            </a:xfrm>
            <a:custGeom>
              <a:rect b="b" l="l" r="r" t="t"/>
              <a:pathLst>
                <a:path extrusionOk="0" h="602" w="3476">
                  <a:moveTo>
                    <a:pt x="3476" y="0"/>
                  </a:moveTo>
                  <a:lnTo>
                    <a:pt x="3476" y="0"/>
                  </a:lnTo>
                  <a:cubicBezTo>
                    <a:pt x="2498" y="344"/>
                    <a:pt x="1321" y="602"/>
                    <a:pt x="0" y="602"/>
                  </a:cubicBezTo>
                  <a:lnTo>
                    <a:pt x="230" y="602"/>
                  </a:lnTo>
                  <a:cubicBezTo>
                    <a:pt x="1321" y="602"/>
                    <a:pt x="2498" y="344"/>
                    <a:pt x="3476"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0"/>
            <p:cNvSpPr/>
            <p:nvPr/>
          </p:nvSpPr>
          <p:spPr>
            <a:xfrm>
              <a:off x="1801276" y="6828437"/>
              <a:ext cx="193324" cy="105867"/>
            </a:xfrm>
            <a:custGeom>
              <a:rect b="b" l="l" r="r" t="t"/>
              <a:pathLst>
                <a:path extrusionOk="0" h="5647" w="10312">
                  <a:moveTo>
                    <a:pt x="7316" y="1"/>
                  </a:moveTo>
                  <a:cubicBezTo>
                    <a:pt x="6942" y="2161"/>
                    <a:pt x="5646" y="3976"/>
                    <a:pt x="3485" y="4811"/>
                  </a:cubicBezTo>
                  <a:cubicBezTo>
                    <a:pt x="2506" y="5157"/>
                    <a:pt x="1325" y="5416"/>
                    <a:pt x="230" y="5416"/>
                  </a:cubicBezTo>
                  <a:lnTo>
                    <a:pt x="0" y="5416"/>
                  </a:lnTo>
                  <a:cubicBezTo>
                    <a:pt x="720" y="5531"/>
                    <a:pt x="1671" y="5646"/>
                    <a:pt x="2506" y="5646"/>
                  </a:cubicBezTo>
                  <a:cubicBezTo>
                    <a:pt x="5502" y="5646"/>
                    <a:pt x="8641" y="4696"/>
                    <a:pt x="9361" y="3371"/>
                  </a:cubicBezTo>
                  <a:cubicBezTo>
                    <a:pt x="10312" y="1815"/>
                    <a:pt x="9361" y="116"/>
                    <a:pt x="74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0"/>
            <p:cNvSpPr/>
            <p:nvPr/>
          </p:nvSpPr>
          <p:spPr>
            <a:xfrm>
              <a:off x="1839615" y="6380765"/>
              <a:ext cx="249492" cy="184700"/>
            </a:xfrm>
            <a:custGeom>
              <a:rect b="b" l="l" r="r" t="t"/>
              <a:pathLst>
                <a:path extrusionOk="0" h="9852" w="13308">
                  <a:moveTo>
                    <a:pt x="6942" y="1211"/>
                  </a:moveTo>
                  <a:cubicBezTo>
                    <a:pt x="8382" y="1211"/>
                    <a:pt x="9707" y="2277"/>
                    <a:pt x="9937" y="3832"/>
                  </a:cubicBezTo>
                  <a:cubicBezTo>
                    <a:pt x="10197" y="5531"/>
                    <a:pt x="9102" y="7087"/>
                    <a:pt x="7432" y="7432"/>
                  </a:cubicBezTo>
                  <a:lnTo>
                    <a:pt x="6942" y="7432"/>
                  </a:lnTo>
                  <a:cubicBezTo>
                    <a:pt x="5386" y="7432"/>
                    <a:pt x="4177" y="6367"/>
                    <a:pt x="3831" y="4811"/>
                  </a:cubicBezTo>
                  <a:cubicBezTo>
                    <a:pt x="3601" y="3112"/>
                    <a:pt x="4782" y="1556"/>
                    <a:pt x="6481" y="1326"/>
                  </a:cubicBezTo>
                  <a:cubicBezTo>
                    <a:pt x="6596" y="1326"/>
                    <a:pt x="6711" y="1211"/>
                    <a:pt x="6942" y="1211"/>
                  </a:cubicBezTo>
                  <a:close/>
                  <a:moveTo>
                    <a:pt x="7777" y="1"/>
                  </a:moveTo>
                  <a:cubicBezTo>
                    <a:pt x="5156" y="1"/>
                    <a:pt x="2016" y="491"/>
                    <a:pt x="1066" y="1931"/>
                  </a:cubicBezTo>
                  <a:cubicBezTo>
                    <a:pt x="0" y="3256"/>
                    <a:pt x="951" y="6251"/>
                    <a:pt x="2391" y="8153"/>
                  </a:cubicBezTo>
                  <a:cubicBezTo>
                    <a:pt x="3111" y="8873"/>
                    <a:pt x="4061" y="9478"/>
                    <a:pt x="5041" y="9852"/>
                  </a:cubicBezTo>
                  <a:lnTo>
                    <a:pt x="5041" y="9593"/>
                  </a:lnTo>
                  <a:cubicBezTo>
                    <a:pt x="5271" y="8527"/>
                    <a:pt x="6827" y="7807"/>
                    <a:pt x="8872" y="7807"/>
                  </a:cubicBezTo>
                  <a:lnTo>
                    <a:pt x="10082" y="7807"/>
                  </a:lnTo>
                  <a:cubicBezTo>
                    <a:pt x="10658" y="7922"/>
                    <a:pt x="11147" y="8037"/>
                    <a:pt x="11637" y="8153"/>
                  </a:cubicBezTo>
                  <a:cubicBezTo>
                    <a:pt x="11752" y="8037"/>
                    <a:pt x="11867" y="7922"/>
                    <a:pt x="11867" y="7807"/>
                  </a:cubicBezTo>
                  <a:cubicBezTo>
                    <a:pt x="13077" y="5762"/>
                    <a:pt x="13308" y="1441"/>
                    <a:pt x="11867" y="606"/>
                  </a:cubicBezTo>
                  <a:cubicBezTo>
                    <a:pt x="11262" y="231"/>
                    <a:pt x="9592" y="1"/>
                    <a:pt x="7777" y="1"/>
                  </a:cubicBezTo>
                  <a:close/>
                </a:path>
              </a:pathLst>
            </a:custGeom>
            <a:solidFill>
              <a:srgbClr val="FF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0"/>
            <p:cNvSpPr/>
            <p:nvPr/>
          </p:nvSpPr>
          <p:spPr>
            <a:xfrm>
              <a:off x="1907106" y="6403450"/>
              <a:ext cx="123677" cy="116666"/>
            </a:xfrm>
            <a:custGeom>
              <a:rect b="b" l="l" r="r" t="t"/>
              <a:pathLst>
                <a:path extrusionOk="0" h="6223" w="6597">
                  <a:moveTo>
                    <a:pt x="3601" y="462"/>
                  </a:moveTo>
                  <a:cubicBezTo>
                    <a:pt x="4062" y="462"/>
                    <a:pt x="4552" y="836"/>
                    <a:pt x="4782" y="1326"/>
                  </a:cubicBezTo>
                  <a:cubicBezTo>
                    <a:pt x="5157" y="1902"/>
                    <a:pt x="4782" y="2766"/>
                    <a:pt x="4177" y="3112"/>
                  </a:cubicBezTo>
                  <a:cubicBezTo>
                    <a:pt x="3947" y="3227"/>
                    <a:pt x="3716" y="3227"/>
                    <a:pt x="3601" y="3227"/>
                  </a:cubicBezTo>
                  <a:cubicBezTo>
                    <a:pt x="3111" y="3227"/>
                    <a:pt x="2507" y="2996"/>
                    <a:pt x="2276" y="2392"/>
                  </a:cubicBezTo>
                  <a:cubicBezTo>
                    <a:pt x="2017" y="1787"/>
                    <a:pt x="2276" y="951"/>
                    <a:pt x="2996" y="606"/>
                  </a:cubicBezTo>
                  <a:cubicBezTo>
                    <a:pt x="3111" y="606"/>
                    <a:pt x="3342" y="462"/>
                    <a:pt x="3601" y="462"/>
                  </a:cubicBezTo>
                  <a:close/>
                  <a:moveTo>
                    <a:pt x="5617" y="2392"/>
                  </a:moveTo>
                  <a:cubicBezTo>
                    <a:pt x="5761" y="2392"/>
                    <a:pt x="5992" y="2507"/>
                    <a:pt x="6107" y="2766"/>
                  </a:cubicBezTo>
                  <a:cubicBezTo>
                    <a:pt x="6222" y="2996"/>
                    <a:pt x="6107" y="3342"/>
                    <a:pt x="5877" y="3486"/>
                  </a:cubicBezTo>
                  <a:lnTo>
                    <a:pt x="5617" y="3486"/>
                  </a:lnTo>
                  <a:cubicBezTo>
                    <a:pt x="5387" y="3486"/>
                    <a:pt x="5272" y="3342"/>
                    <a:pt x="5157" y="3227"/>
                  </a:cubicBezTo>
                  <a:cubicBezTo>
                    <a:pt x="5041" y="2881"/>
                    <a:pt x="5157" y="2622"/>
                    <a:pt x="5387" y="2507"/>
                  </a:cubicBezTo>
                  <a:cubicBezTo>
                    <a:pt x="5502" y="2507"/>
                    <a:pt x="5502" y="2392"/>
                    <a:pt x="5617" y="2392"/>
                  </a:cubicBezTo>
                  <a:close/>
                  <a:moveTo>
                    <a:pt x="3342" y="1"/>
                  </a:moveTo>
                  <a:cubicBezTo>
                    <a:pt x="3111" y="1"/>
                    <a:pt x="2996" y="116"/>
                    <a:pt x="2881" y="116"/>
                  </a:cubicBezTo>
                  <a:cubicBezTo>
                    <a:pt x="1182" y="346"/>
                    <a:pt x="1" y="1902"/>
                    <a:pt x="231" y="3601"/>
                  </a:cubicBezTo>
                  <a:cubicBezTo>
                    <a:pt x="577" y="5157"/>
                    <a:pt x="1786" y="6222"/>
                    <a:pt x="3342" y="6222"/>
                  </a:cubicBezTo>
                  <a:lnTo>
                    <a:pt x="3832" y="6222"/>
                  </a:lnTo>
                  <a:cubicBezTo>
                    <a:pt x="5502" y="5877"/>
                    <a:pt x="6597" y="4321"/>
                    <a:pt x="6337" y="2622"/>
                  </a:cubicBezTo>
                  <a:cubicBezTo>
                    <a:pt x="6107" y="1067"/>
                    <a:pt x="4782" y="1"/>
                    <a:pt x="3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0"/>
            <p:cNvSpPr/>
            <p:nvPr/>
          </p:nvSpPr>
          <p:spPr>
            <a:xfrm>
              <a:off x="1944901" y="6412092"/>
              <a:ext cx="58886" cy="51856"/>
            </a:xfrm>
            <a:custGeom>
              <a:rect b="b" l="l" r="r" t="t"/>
              <a:pathLst>
                <a:path extrusionOk="0" h="2766" w="3141">
                  <a:moveTo>
                    <a:pt x="1585" y="1"/>
                  </a:moveTo>
                  <a:cubicBezTo>
                    <a:pt x="1326" y="1"/>
                    <a:pt x="1095" y="145"/>
                    <a:pt x="980" y="145"/>
                  </a:cubicBezTo>
                  <a:cubicBezTo>
                    <a:pt x="260" y="490"/>
                    <a:pt x="1" y="1326"/>
                    <a:pt x="260" y="1931"/>
                  </a:cubicBezTo>
                  <a:cubicBezTo>
                    <a:pt x="491" y="2535"/>
                    <a:pt x="1095" y="2766"/>
                    <a:pt x="1585" y="2766"/>
                  </a:cubicBezTo>
                  <a:cubicBezTo>
                    <a:pt x="1700" y="2766"/>
                    <a:pt x="1931" y="2766"/>
                    <a:pt x="2161" y="2651"/>
                  </a:cubicBezTo>
                  <a:cubicBezTo>
                    <a:pt x="2766" y="2305"/>
                    <a:pt x="3141" y="1441"/>
                    <a:pt x="2766" y="865"/>
                  </a:cubicBezTo>
                  <a:cubicBezTo>
                    <a:pt x="2536" y="375"/>
                    <a:pt x="2046" y="1"/>
                    <a:pt x="1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0"/>
            <p:cNvSpPr/>
            <p:nvPr/>
          </p:nvSpPr>
          <p:spPr>
            <a:xfrm>
              <a:off x="2001612" y="6448275"/>
              <a:ext cx="22160" cy="20547"/>
            </a:xfrm>
            <a:custGeom>
              <a:rect b="b" l="l" r="r" t="t"/>
              <a:pathLst>
                <a:path extrusionOk="0" h="1096" w="1182">
                  <a:moveTo>
                    <a:pt x="576" y="1"/>
                  </a:moveTo>
                  <a:cubicBezTo>
                    <a:pt x="461" y="1"/>
                    <a:pt x="461" y="116"/>
                    <a:pt x="346" y="116"/>
                  </a:cubicBezTo>
                  <a:cubicBezTo>
                    <a:pt x="116" y="231"/>
                    <a:pt x="0" y="490"/>
                    <a:pt x="116" y="836"/>
                  </a:cubicBezTo>
                  <a:cubicBezTo>
                    <a:pt x="231" y="951"/>
                    <a:pt x="346" y="1095"/>
                    <a:pt x="576" y="1095"/>
                  </a:cubicBezTo>
                  <a:lnTo>
                    <a:pt x="836" y="1095"/>
                  </a:lnTo>
                  <a:cubicBezTo>
                    <a:pt x="1066" y="951"/>
                    <a:pt x="1181" y="605"/>
                    <a:pt x="1066" y="375"/>
                  </a:cubicBezTo>
                  <a:cubicBezTo>
                    <a:pt x="951" y="116"/>
                    <a:pt x="720" y="1"/>
                    <a:pt x="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0"/>
            <p:cNvSpPr/>
            <p:nvPr/>
          </p:nvSpPr>
          <p:spPr>
            <a:xfrm>
              <a:off x="1934102" y="6527108"/>
              <a:ext cx="123677" cy="42688"/>
            </a:xfrm>
            <a:custGeom>
              <a:rect b="b" l="l" r="r" t="t"/>
              <a:pathLst>
                <a:path extrusionOk="0" h="2277" w="6597">
                  <a:moveTo>
                    <a:pt x="3832" y="1"/>
                  </a:moveTo>
                  <a:cubicBezTo>
                    <a:pt x="1787" y="1"/>
                    <a:pt x="231" y="721"/>
                    <a:pt x="1" y="1787"/>
                  </a:cubicBezTo>
                  <a:lnTo>
                    <a:pt x="1" y="2046"/>
                  </a:lnTo>
                  <a:cubicBezTo>
                    <a:pt x="721" y="2161"/>
                    <a:pt x="1441" y="2276"/>
                    <a:pt x="2017" y="2276"/>
                  </a:cubicBezTo>
                  <a:cubicBezTo>
                    <a:pt x="3947" y="2276"/>
                    <a:pt x="5762" y="1556"/>
                    <a:pt x="6597" y="347"/>
                  </a:cubicBezTo>
                  <a:cubicBezTo>
                    <a:pt x="6107" y="231"/>
                    <a:pt x="5618" y="116"/>
                    <a:pt x="5042" y="1"/>
                  </a:cubicBezTo>
                  <a:close/>
                </a:path>
              </a:pathLst>
            </a:custGeom>
            <a:solidFill>
              <a:srgbClr val="FDDA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0"/>
            <p:cNvSpPr/>
            <p:nvPr/>
          </p:nvSpPr>
          <p:spPr>
            <a:xfrm>
              <a:off x="1512902" y="6380765"/>
              <a:ext cx="252210" cy="184700"/>
            </a:xfrm>
            <a:custGeom>
              <a:rect b="b" l="l" r="r" t="t"/>
              <a:pathLst>
                <a:path extrusionOk="0" h="9852" w="13453">
                  <a:moveTo>
                    <a:pt x="7086" y="1211"/>
                  </a:moveTo>
                  <a:cubicBezTo>
                    <a:pt x="8527" y="1211"/>
                    <a:pt x="9852" y="2277"/>
                    <a:pt x="10082" y="3832"/>
                  </a:cubicBezTo>
                  <a:cubicBezTo>
                    <a:pt x="10457" y="5531"/>
                    <a:pt x="9247" y="7087"/>
                    <a:pt x="7576" y="7432"/>
                  </a:cubicBezTo>
                  <a:lnTo>
                    <a:pt x="7086" y="7432"/>
                  </a:lnTo>
                  <a:cubicBezTo>
                    <a:pt x="5531" y="7432"/>
                    <a:pt x="4321" y="6367"/>
                    <a:pt x="4091" y="4811"/>
                  </a:cubicBezTo>
                  <a:cubicBezTo>
                    <a:pt x="3745" y="3112"/>
                    <a:pt x="4926" y="1556"/>
                    <a:pt x="6626" y="1326"/>
                  </a:cubicBezTo>
                  <a:cubicBezTo>
                    <a:pt x="6741" y="1326"/>
                    <a:pt x="6856" y="1211"/>
                    <a:pt x="7086" y="1211"/>
                  </a:cubicBezTo>
                  <a:close/>
                  <a:moveTo>
                    <a:pt x="5646" y="1"/>
                  </a:moveTo>
                  <a:cubicBezTo>
                    <a:pt x="3745" y="1"/>
                    <a:pt x="2046" y="231"/>
                    <a:pt x="1585" y="606"/>
                  </a:cubicBezTo>
                  <a:cubicBezTo>
                    <a:pt x="1" y="1441"/>
                    <a:pt x="375" y="5762"/>
                    <a:pt x="1585" y="7807"/>
                  </a:cubicBezTo>
                  <a:cubicBezTo>
                    <a:pt x="1585" y="7922"/>
                    <a:pt x="1700" y="8037"/>
                    <a:pt x="1700" y="8153"/>
                  </a:cubicBezTo>
                  <a:cubicBezTo>
                    <a:pt x="2305" y="8037"/>
                    <a:pt x="2766" y="7922"/>
                    <a:pt x="3371" y="7807"/>
                  </a:cubicBezTo>
                  <a:lnTo>
                    <a:pt x="4465" y="7807"/>
                  </a:lnTo>
                  <a:cubicBezTo>
                    <a:pt x="6626" y="7807"/>
                    <a:pt x="8181" y="8527"/>
                    <a:pt x="8296" y="9593"/>
                  </a:cubicBezTo>
                  <a:lnTo>
                    <a:pt x="8296" y="9852"/>
                  </a:lnTo>
                  <a:cubicBezTo>
                    <a:pt x="9362" y="9478"/>
                    <a:pt x="10341" y="8873"/>
                    <a:pt x="10946" y="8153"/>
                  </a:cubicBezTo>
                  <a:cubicBezTo>
                    <a:pt x="12502" y="6251"/>
                    <a:pt x="13452" y="3256"/>
                    <a:pt x="12386" y="1931"/>
                  </a:cubicBezTo>
                  <a:cubicBezTo>
                    <a:pt x="11407" y="491"/>
                    <a:pt x="8296" y="1"/>
                    <a:pt x="5646" y="1"/>
                  </a:cubicBezTo>
                  <a:close/>
                </a:path>
              </a:pathLst>
            </a:custGeom>
            <a:solidFill>
              <a:srgbClr val="FF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0"/>
            <p:cNvSpPr/>
            <p:nvPr/>
          </p:nvSpPr>
          <p:spPr>
            <a:xfrm>
              <a:off x="1583111" y="6403450"/>
              <a:ext cx="125833" cy="116666"/>
            </a:xfrm>
            <a:custGeom>
              <a:rect b="b" l="l" r="r" t="t"/>
              <a:pathLst>
                <a:path extrusionOk="0" h="6223" w="6712">
                  <a:moveTo>
                    <a:pt x="3601" y="462"/>
                  </a:moveTo>
                  <a:cubicBezTo>
                    <a:pt x="4062" y="462"/>
                    <a:pt x="4551" y="836"/>
                    <a:pt x="4782" y="1326"/>
                  </a:cubicBezTo>
                  <a:cubicBezTo>
                    <a:pt x="5156" y="1902"/>
                    <a:pt x="4782" y="2766"/>
                    <a:pt x="4177" y="3112"/>
                  </a:cubicBezTo>
                  <a:cubicBezTo>
                    <a:pt x="3946" y="3227"/>
                    <a:pt x="3716" y="3227"/>
                    <a:pt x="3601" y="3227"/>
                  </a:cubicBezTo>
                  <a:cubicBezTo>
                    <a:pt x="3111" y="3227"/>
                    <a:pt x="2506" y="2996"/>
                    <a:pt x="2391" y="2392"/>
                  </a:cubicBezTo>
                  <a:cubicBezTo>
                    <a:pt x="2016" y="1787"/>
                    <a:pt x="2276" y="951"/>
                    <a:pt x="2996" y="606"/>
                  </a:cubicBezTo>
                  <a:cubicBezTo>
                    <a:pt x="3111" y="606"/>
                    <a:pt x="3341" y="462"/>
                    <a:pt x="3601" y="462"/>
                  </a:cubicBezTo>
                  <a:close/>
                  <a:moveTo>
                    <a:pt x="5617" y="2392"/>
                  </a:moveTo>
                  <a:cubicBezTo>
                    <a:pt x="5761" y="2392"/>
                    <a:pt x="5991" y="2507"/>
                    <a:pt x="6107" y="2766"/>
                  </a:cubicBezTo>
                  <a:cubicBezTo>
                    <a:pt x="6222" y="2996"/>
                    <a:pt x="6107" y="3342"/>
                    <a:pt x="5876" y="3486"/>
                  </a:cubicBezTo>
                  <a:lnTo>
                    <a:pt x="5617" y="3486"/>
                  </a:lnTo>
                  <a:cubicBezTo>
                    <a:pt x="5387" y="3486"/>
                    <a:pt x="5271" y="3342"/>
                    <a:pt x="5156" y="3227"/>
                  </a:cubicBezTo>
                  <a:cubicBezTo>
                    <a:pt x="5041" y="2881"/>
                    <a:pt x="5156" y="2622"/>
                    <a:pt x="5387" y="2507"/>
                  </a:cubicBezTo>
                  <a:cubicBezTo>
                    <a:pt x="5502" y="2507"/>
                    <a:pt x="5502" y="2392"/>
                    <a:pt x="5617" y="2392"/>
                  </a:cubicBezTo>
                  <a:close/>
                  <a:moveTo>
                    <a:pt x="3341" y="1"/>
                  </a:moveTo>
                  <a:cubicBezTo>
                    <a:pt x="3111" y="1"/>
                    <a:pt x="2996" y="116"/>
                    <a:pt x="2881" y="116"/>
                  </a:cubicBezTo>
                  <a:cubicBezTo>
                    <a:pt x="1181" y="346"/>
                    <a:pt x="0" y="1902"/>
                    <a:pt x="346" y="3601"/>
                  </a:cubicBezTo>
                  <a:cubicBezTo>
                    <a:pt x="576" y="5157"/>
                    <a:pt x="1786" y="6222"/>
                    <a:pt x="3341" y="6222"/>
                  </a:cubicBezTo>
                  <a:lnTo>
                    <a:pt x="3831" y="6222"/>
                  </a:lnTo>
                  <a:cubicBezTo>
                    <a:pt x="5502" y="5877"/>
                    <a:pt x="6712" y="4321"/>
                    <a:pt x="6337" y="2622"/>
                  </a:cubicBezTo>
                  <a:cubicBezTo>
                    <a:pt x="6107" y="1067"/>
                    <a:pt x="4782" y="1"/>
                    <a:pt x="33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0"/>
            <p:cNvSpPr/>
            <p:nvPr/>
          </p:nvSpPr>
          <p:spPr>
            <a:xfrm>
              <a:off x="1620906" y="6412092"/>
              <a:ext cx="58886" cy="51856"/>
            </a:xfrm>
            <a:custGeom>
              <a:rect b="b" l="l" r="r" t="t"/>
              <a:pathLst>
                <a:path extrusionOk="0" h="2766" w="3141">
                  <a:moveTo>
                    <a:pt x="1585" y="1"/>
                  </a:moveTo>
                  <a:cubicBezTo>
                    <a:pt x="1325" y="1"/>
                    <a:pt x="1095" y="145"/>
                    <a:pt x="980" y="145"/>
                  </a:cubicBezTo>
                  <a:cubicBezTo>
                    <a:pt x="260" y="490"/>
                    <a:pt x="0" y="1326"/>
                    <a:pt x="375" y="1931"/>
                  </a:cubicBezTo>
                  <a:cubicBezTo>
                    <a:pt x="490" y="2535"/>
                    <a:pt x="1095" y="2766"/>
                    <a:pt x="1585" y="2766"/>
                  </a:cubicBezTo>
                  <a:cubicBezTo>
                    <a:pt x="1700" y="2766"/>
                    <a:pt x="1930" y="2766"/>
                    <a:pt x="2161" y="2651"/>
                  </a:cubicBezTo>
                  <a:cubicBezTo>
                    <a:pt x="2766" y="2305"/>
                    <a:pt x="3140" y="1441"/>
                    <a:pt x="2766" y="865"/>
                  </a:cubicBezTo>
                  <a:cubicBezTo>
                    <a:pt x="2535" y="375"/>
                    <a:pt x="2046" y="1"/>
                    <a:pt x="1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0"/>
            <p:cNvSpPr/>
            <p:nvPr/>
          </p:nvSpPr>
          <p:spPr>
            <a:xfrm>
              <a:off x="1677599" y="6448275"/>
              <a:ext cx="22160" cy="20547"/>
            </a:xfrm>
            <a:custGeom>
              <a:rect b="b" l="l" r="r" t="t"/>
              <a:pathLst>
                <a:path extrusionOk="0" h="1096" w="1182">
                  <a:moveTo>
                    <a:pt x="577" y="1"/>
                  </a:moveTo>
                  <a:cubicBezTo>
                    <a:pt x="462" y="1"/>
                    <a:pt x="462" y="116"/>
                    <a:pt x="347" y="116"/>
                  </a:cubicBezTo>
                  <a:cubicBezTo>
                    <a:pt x="116" y="231"/>
                    <a:pt x="1" y="490"/>
                    <a:pt x="116" y="836"/>
                  </a:cubicBezTo>
                  <a:cubicBezTo>
                    <a:pt x="231" y="951"/>
                    <a:pt x="347" y="1095"/>
                    <a:pt x="577" y="1095"/>
                  </a:cubicBezTo>
                  <a:lnTo>
                    <a:pt x="836" y="1095"/>
                  </a:lnTo>
                  <a:cubicBezTo>
                    <a:pt x="1067" y="951"/>
                    <a:pt x="1182" y="605"/>
                    <a:pt x="1067" y="375"/>
                  </a:cubicBezTo>
                  <a:cubicBezTo>
                    <a:pt x="951" y="116"/>
                    <a:pt x="721" y="1"/>
                    <a:pt x="5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0"/>
            <p:cNvSpPr/>
            <p:nvPr/>
          </p:nvSpPr>
          <p:spPr>
            <a:xfrm>
              <a:off x="1544773" y="6527108"/>
              <a:ext cx="123677" cy="42688"/>
            </a:xfrm>
            <a:custGeom>
              <a:rect b="b" l="l" r="r" t="t"/>
              <a:pathLst>
                <a:path extrusionOk="0" h="2277" w="6597">
                  <a:moveTo>
                    <a:pt x="1671" y="1"/>
                  </a:moveTo>
                  <a:cubicBezTo>
                    <a:pt x="1066" y="116"/>
                    <a:pt x="605" y="231"/>
                    <a:pt x="0" y="347"/>
                  </a:cubicBezTo>
                  <a:cubicBezTo>
                    <a:pt x="951" y="1556"/>
                    <a:pt x="2765" y="2276"/>
                    <a:pt x="4666" y="2276"/>
                  </a:cubicBezTo>
                  <a:cubicBezTo>
                    <a:pt x="5271" y="2276"/>
                    <a:pt x="5991" y="2161"/>
                    <a:pt x="6596" y="2046"/>
                  </a:cubicBezTo>
                  <a:lnTo>
                    <a:pt x="6596" y="1787"/>
                  </a:lnTo>
                  <a:cubicBezTo>
                    <a:pt x="6481" y="721"/>
                    <a:pt x="4926" y="1"/>
                    <a:pt x="2765" y="1"/>
                  </a:cubicBezTo>
                  <a:close/>
                </a:path>
              </a:pathLst>
            </a:custGeom>
            <a:solidFill>
              <a:srgbClr val="FDDA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0"/>
            <p:cNvSpPr/>
            <p:nvPr/>
          </p:nvSpPr>
          <p:spPr>
            <a:xfrm>
              <a:off x="1479419" y="6365111"/>
              <a:ext cx="645870" cy="233838"/>
            </a:xfrm>
            <a:custGeom>
              <a:rect b="b" l="l" r="r" t="t"/>
              <a:pathLst>
                <a:path extrusionOk="0" h="12473" w="34451">
                  <a:moveTo>
                    <a:pt x="17168" y="4091"/>
                  </a:moveTo>
                  <a:cubicBezTo>
                    <a:pt x="15123" y="4091"/>
                    <a:pt x="15353" y="7086"/>
                    <a:pt x="13452" y="9477"/>
                  </a:cubicBezTo>
                  <a:cubicBezTo>
                    <a:pt x="10918" y="12473"/>
                    <a:pt x="4667" y="12358"/>
                    <a:pt x="2651" y="8872"/>
                  </a:cubicBezTo>
                  <a:cubicBezTo>
                    <a:pt x="1671" y="7317"/>
                    <a:pt x="1671" y="3486"/>
                    <a:pt x="606" y="3112"/>
                  </a:cubicBezTo>
                  <a:cubicBezTo>
                    <a:pt x="116" y="2881"/>
                    <a:pt x="1" y="2276"/>
                    <a:pt x="1" y="1671"/>
                  </a:cubicBezTo>
                  <a:cubicBezTo>
                    <a:pt x="116" y="951"/>
                    <a:pt x="116" y="836"/>
                    <a:pt x="951" y="606"/>
                  </a:cubicBezTo>
                  <a:cubicBezTo>
                    <a:pt x="1787" y="346"/>
                    <a:pt x="6107" y="1"/>
                    <a:pt x="9132" y="231"/>
                  </a:cubicBezTo>
                  <a:cubicBezTo>
                    <a:pt x="12588" y="490"/>
                    <a:pt x="15353" y="2046"/>
                    <a:pt x="17283" y="1931"/>
                  </a:cubicBezTo>
                  <a:cubicBezTo>
                    <a:pt x="19069" y="1787"/>
                    <a:pt x="21834" y="490"/>
                    <a:pt x="25320" y="231"/>
                  </a:cubicBezTo>
                  <a:cubicBezTo>
                    <a:pt x="28315" y="1"/>
                    <a:pt x="32636" y="346"/>
                    <a:pt x="33356" y="606"/>
                  </a:cubicBezTo>
                  <a:cubicBezTo>
                    <a:pt x="34335" y="836"/>
                    <a:pt x="34335" y="951"/>
                    <a:pt x="34450" y="1671"/>
                  </a:cubicBezTo>
                  <a:cubicBezTo>
                    <a:pt x="34450" y="2276"/>
                    <a:pt x="34335" y="2881"/>
                    <a:pt x="33846" y="3112"/>
                  </a:cubicBezTo>
                  <a:cubicBezTo>
                    <a:pt x="32751" y="3486"/>
                    <a:pt x="32751" y="7317"/>
                    <a:pt x="31800" y="8872"/>
                  </a:cubicBezTo>
                  <a:cubicBezTo>
                    <a:pt x="29755" y="12358"/>
                    <a:pt x="23390" y="12473"/>
                    <a:pt x="20999" y="9477"/>
                  </a:cubicBezTo>
                  <a:cubicBezTo>
                    <a:pt x="19069" y="7086"/>
                    <a:pt x="19328" y="4091"/>
                    <a:pt x="17168" y="4091"/>
                  </a:cubicBezTo>
                  <a:close/>
                  <a:moveTo>
                    <a:pt x="3371" y="1441"/>
                  </a:moveTo>
                  <a:cubicBezTo>
                    <a:pt x="1787" y="2276"/>
                    <a:pt x="2161" y="6597"/>
                    <a:pt x="3371" y="8642"/>
                  </a:cubicBezTo>
                  <a:cubicBezTo>
                    <a:pt x="4811" y="11407"/>
                    <a:pt x="10428" y="11753"/>
                    <a:pt x="12732" y="8988"/>
                  </a:cubicBezTo>
                  <a:cubicBezTo>
                    <a:pt x="14288" y="7086"/>
                    <a:pt x="15238" y="4091"/>
                    <a:pt x="14172" y="2766"/>
                  </a:cubicBezTo>
                  <a:cubicBezTo>
                    <a:pt x="12473" y="346"/>
                    <a:pt x="4667" y="721"/>
                    <a:pt x="3371" y="1441"/>
                  </a:cubicBezTo>
                  <a:close/>
                  <a:moveTo>
                    <a:pt x="31080" y="1441"/>
                  </a:moveTo>
                  <a:cubicBezTo>
                    <a:pt x="29755" y="721"/>
                    <a:pt x="21949" y="346"/>
                    <a:pt x="20279" y="2766"/>
                  </a:cubicBezTo>
                  <a:cubicBezTo>
                    <a:pt x="19213" y="4091"/>
                    <a:pt x="20164" y="7086"/>
                    <a:pt x="21604" y="8988"/>
                  </a:cubicBezTo>
                  <a:cubicBezTo>
                    <a:pt x="23879" y="11753"/>
                    <a:pt x="29640" y="11407"/>
                    <a:pt x="31080" y="8642"/>
                  </a:cubicBezTo>
                  <a:cubicBezTo>
                    <a:pt x="32290" y="6597"/>
                    <a:pt x="32521" y="2276"/>
                    <a:pt x="31080" y="144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0"/>
            <p:cNvSpPr/>
            <p:nvPr/>
          </p:nvSpPr>
          <p:spPr>
            <a:xfrm>
              <a:off x="1758607" y="6020588"/>
              <a:ext cx="299173" cy="306203"/>
            </a:xfrm>
            <a:custGeom>
              <a:rect b="b" l="l" r="r" t="t"/>
              <a:pathLst>
                <a:path extrusionOk="0" h="16333" w="15958">
                  <a:moveTo>
                    <a:pt x="0" y="16333"/>
                  </a:moveTo>
                  <a:cubicBezTo>
                    <a:pt x="4177" y="12963"/>
                    <a:pt x="7057" y="8642"/>
                    <a:pt x="9938" y="4811"/>
                  </a:cubicBezTo>
                  <a:cubicBezTo>
                    <a:pt x="13538" y="1"/>
                    <a:pt x="15958" y="3860"/>
                    <a:pt x="14403" y="6626"/>
                  </a:cubicBezTo>
                  <a:cubicBezTo>
                    <a:pt x="11522" y="11666"/>
                    <a:pt x="5761" y="15497"/>
                    <a:pt x="0" y="1633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0"/>
            <p:cNvSpPr/>
            <p:nvPr/>
          </p:nvSpPr>
          <p:spPr>
            <a:xfrm>
              <a:off x="1893608" y="6025444"/>
              <a:ext cx="145818" cy="314846"/>
            </a:xfrm>
            <a:custGeom>
              <a:rect b="b" l="l" r="r" t="t"/>
              <a:pathLst>
                <a:path extrusionOk="0" h="16794" w="7778">
                  <a:moveTo>
                    <a:pt x="1" y="16794"/>
                  </a:moveTo>
                  <a:cubicBezTo>
                    <a:pt x="2017" y="12848"/>
                    <a:pt x="2737" y="8642"/>
                    <a:pt x="3601" y="4926"/>
                  </a:cubicBezTo>
                  <a:cubicBezTo>
                    <a:pt x="4782" y="1"/>
                    <a:pt x="7778" y="2161"/>
                    <a:pt x="7547" y="4667"/>
                  </a:cubicBezTo>
                  <a:cubicBezTo>
                    <a:pt x="7202" y="9477"/>
                    <a:pt x="4062" y="14288"/>
                    <a:pt x="1" y="1679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0"/>
            <p:cNvSpPr/>
            <p:nvPr/>
          </p:nvSpPr>
          <p:spPr>
            <a:xfrm>
              <a:off x="1333076" y="5928782"/>
              <a:ext cx="682053" cy="496827"/>
            </a:xfrm>
            <a:custGeom>
              <a:rect b="b" l="l" r="r" t="t"/>
              <a:pathLst>
                <a:path extrusionOk="0" h="26501" w="36381">
                  <a:moveTo>
                    <a:pt x="1" y="26501"/>
                  </a:moveTo>
                  <a:cubicBezTo>
                    <a:pt x="1672" y="7548"/>
                    <a:pt x="21834" y="1"/>
                    <a:pt x="36380" y="7317"/>
                  </a:cubicBezTo>
                  <a:cubicBezTo>
                    <a:pt x="32895" y="14979"/>
                    <a:pt x="8296" y="24830"/>
                    <a:pt x="1" y="2650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0"/>
            <p:cNvSpPr/>
            <p:nvPr/>
          </p:nvSpPr>
          <p:spPr>
            <a:xfrm>
              <a:off x="1974615" y="6041117"/>
              <a:ext cx="297017" cy="384492"/>
            </a:xfrm>
            <a:custGeom>
              <a:rect b="b" l="l" r="r" t="t"/>
              <a:pathLst>
                <a:path extrusionOk="0" h="20509" w="15843">
                  <a:moveTo>
                    <a:pt x="15842" y="20509"/>
                  </a:moveTo>
                  <a:cubicBezTo>
                    <a:pt x="15122" y="12127"/>
                    <a:pt x="10542" y="0"/>
                    <a:pt x="231" y="1440"/>
                  </a:cubicBezTo>
                  <a:cubicBezTo>
                    <a:pt x="0" y="6712"/>
                    <a:pt x="6596" y="18233"/>
                    <a:pt x="15842" y="2050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51"/>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Resources</a:t>
            </a:r>
            <a:endParaRPr>
              <a:solidFill>
                <a:schemeClr val="lt2"/>
              </a:solidFill>
            </a:endParaRPr>
          </a:p>
        </p:txBody>
      </p:sp>
      <p:sp>
        <p:nvSpPr>
          <p:cNvPr id="2197" name="Google Shape;2197;p51"/>
          <p:cNvSpPr txBox="1"/>
          <p:nvPr>
            <p:ph idx="1" type="body"/>
          </p:nvPr>
        </p:nvSpPr>
        <p:spPr>
          <a:xfrm>
            <a:off x="720000" y="1123900"/>
            <a:ext cx="7704000" cy="348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ukta Light"/>
                <a:ea typeface="Mukta Light"/>
                <a:cs typeface="Mukta Light"/>
                <a:sym typeface="Mukta Light"/>
              </a:rPr>
              <a:t>Did you like the resources on this template? Get them for free at our other websites.</a:t>
            </a:r>
            <a:endParaRPr sz="1400">
              <a:latin typeface="Mukta Light"/>
              <a:ea typeface="Mukta Light"/>
              <a:cs typeface="Mukta Light"/>
              <a:sym typeface="Mukta Light"/>
            </a:endParaRPr>
          </a:p>
          <a:p>
            <a:pPr indent="0" lvl="0" marL="0" rtl="0" algn="l">
              <a:spcBef>
                <a:spcPts val="1600"/>
              </a:spcBef>
              <a:spcAft>
                <a:spcPts val="0"/>
              </a:spcAft>
              <a:buClr>
                <a:schemeClr val="dk1"/>
              </a:buClr>
              <a:buSzPts val="1100"/>
              <a:buFont typeface="Arial"/>
              <a:buNone/>
            </a:pPr>
            <a:r>
              <a:rPr b="1" lang="en" sz="2200">
                <a:solidFill>
                  <a:schemeClr val="lt2"/>
                </a:solidFill>
                <a:latin typeface="Life Savers"/>
                <a:ea typeface="Life Savers"/>
                <a:cs typeface="Life Savers"/>
                <a:sym typeface="Life Savers"/>
              </a:rPr>
              <a:t>Photos</a:t>
            </a:r>
            <a:endParaRPr b="1" sz="2200">
              <a:solidFill>
                <a:schemeClr val="lt2"/>
              </a:solidFill>
              <a:latin typeface="Life Savers"/>
              <a:ea typeface="Life Savers"/>
              <a:cs typeface="Life Savers"/>
              <a:sym typeface="Life Savers"/>
            </a:endParaRPr>
          </a:p>
          <a:p>
            <a:pPr indent="-330200" lvl="0" marL="457200" marR="50800" rtl="0" algn="l">
              <a:spcBef>
                <a:spcPts val="0"/>
              </a:spcBef>
              <a:spcAft>
                <a:spcPts val="0"/>
              </a:spcAft>
              <a:buClr>
                <a:schemeClr val="accent2"/>
              </a:buClr>
              <a:buSzPts val="1600"/>
              <a:buFont typeface="Mukta Light"/>
              <a:buChar char="●"/>
            </a:pPr>
            <a:r>
              <a:rPr lang="en" sz="1400">
                <a:solidFill>
                  <a:schemeClr val="hlink"/>
                </a:solidFill>
                <a:uFill>
                  <a:noFill/>
                </a:uFill>
                <a:latin typeface="Mukta Light"/>
                <a:ea typeface="Mukta Light"/>
                <a:cs typeface="Mukta Light"/>
                <a:sym typeface="Mukta Light"/>
                <a:hlinkClick r:id="rId3"/>
              </a:rPr>
              <a:t>Schoolgirl on math lesson</a:t>
            </a:r>
            <a:endParaRPr sz="1400">
              <a:latin typeface="Mukta Light"/>
              <a:ea typeface="Mukta Light"/>
              <a:cs typeface="Mukta Light"/>
              <a:sym typeface="Mukta Light"/>
            </a:endParaRPr>
          </a:p>
          <a:p>
            <a:pPr indent="-330200" lvl="0" marL="457200" marR="50800" rtl="0" algn="l">
              <a:spcBef>
                <a:spcPts val="0"/>
              </a:spcBef>
              <a:spcAft>
                <a:spcPts val="0"/>
              </a:spcAft>
              <a:buClr>
                <a:schemeClr val="accent2"/>
              </a:buClr>
              <a:buSzPts val="1600"/>
              <a:buFont typeface="Mukta Light"/>
              <a:buChar char="●"/>
            </a:pPr>
            <a:r>
              <a:rPr lang="en" sz="1400">
                <a:solidFill>
                  <a:schemeClr val="hlink"/>
                </a:solidFill>
                <a:uFill>
                  <a:noFill/>
                </a:uFill>
                <a:latin typeface="Mukta Light"/>
                <a:ea typeface="Mukta Light"/>
                <a:cs typeface="Mukta Light"/>
                <a:sym typeface="Mukta Light"/>
                <a:hlinkClick r:id="rId4"/>
              </a:rPr>
              <a:t>Girl making calculations on blackboard</a:t>
            </a:r>
            <a:endParaRPr sz="1400">
              <a:latin typeface="Mukta Light"/>
              <a:ea typeface="Mukta Light"/>
              <a:cs typeface="Mukta Light"/>
              <a:sym typeface="Mukta Light"/>
            </a:endParaRPr>
          </a:p>
          <a:p>
            <a:pPr indent="0" lvl="0" marL="0" rtl="0" algn="l">
              <a:spcBef>
                <a:spcPts val="1000"/>
              </a:spcBef>
              <a:spcAft>
                <a:spcPts val="0"/>
              </a:spcAft>
              <a:buClr>
                <a:schemeClr val="dk1"/>
              </a:buClr>
              <a:buSzPts val="1100"/>
              <a:buFont typeface="Arial"/>
              <a:buNone/>
            </a:pPr>
            <a:r>
              <a:rPr b="1" lang="en" sz="2200">
                <a:solidFill>
                  <a:schemeClr val="lt2"/>
                </a:solidFill>
                <a:latin typeface="Life Savers"/>
                <a:ea typeface="Life Savers"/>
                <a:cs typeface="Life Savers"/>
                <a:sym typeface="Life Savers"/>
              </a:rPr>
              <a:t>Vectors</a:t>
            </a:r>
            <a:endParaRPr b="1" sz="2200">
              <a:solidFill>
                <a:schemeClr val="lt2"/>
              </a:solidFill>
              <a:latin typeface="Life Savers"/>
              <a:ea typeface="Life Savers"/>
              <a:cs typeface="Life Savers"/>
              <a:sym typeface="Life Savers"/>
            </a:endParaRPr>
          </a:p>
          <a:p>
            <a:pPr indent="-330200" lvl="0" marL="457200" marR="50800" rtl="0" algn="l">
              <a:spcBef>
                <a:spcPts val="0"/>
              </a:spcBef>
              <a:spcAft>
                <a:spcPts val="0"/>
              </a:spcAft>
              <a:buClr>
                <a:schemeClr val="accent2"/>
              </a:buClr>
              <a:buSzPts val="1600"/>
              <a:buFont typeface="Mukta Light"/>
              <a:buChar char="●"/>
            </a:pPr>
            <a:r>
              <a:rPr lang="en" sz="1400">
                <a:solidFill>
                  <a:schemeClr val="hlink"/>
                </a:solidFill>
                <a:uFill>
                  <a:noFill/>
                </a:uFill>
                <a:latin typeface="Mukta Light"/>
                <a:ea typeface="Mukta Light"/>
                <a:cs typeface="Mukta Light"/>
                <a:sym typeface="Mukta Light"/>
                <a:hlinkClick r:id="rId5"/>
              </a:rPr>
              <a:t>Cartoon math background</a:t>
            </a:r>
            <a:endParaRPr sz="1400">
              <a:latin typeface="Mukta Light"/>
              <a:ea typeface="Mukta Light"/>
              <a:cs typeface="Mukta Light"/>
              <a:sym typeface="Mukta Light"/>
            </a:endParaRPr>
          </a:p>
          <a:p>
            <a:pPr indent="-330200" lvl="0" marL="457200" marR="50800" rtl="0" algn="l">
              <a:spcBef>
                <a:spcPts val="0"/>
              </a:spcBef>
              <a:spcAft>
                <a:spcPts val="0"/>
              </a:spcAft>
              <a:buClr>
                <a:schemeClr val="accent2"/>
              </a:buClr>
              <a:buSzPts val="1600"/>
              <a:buFont typeface="Mukta Light"/>
              <a:buChar char="●"/>
            </a:pPr>
            <a:r>
              <a:rPr lang="en" sz="1400">
                <a:solidFill>
                  <a:schemeClr val="hlink"/>
                </a:solidFill>
                <a:uFill>
                  <a:noFill/>
                </a:uFill>
                <a:latin typeface="Mukta Light"/>
                <a:ea typeface="Mukta Light"/>
                <a:cs typeface="Mukta Light"/>
                <a:sym typeface="Mukta Light"/>
                <a:hlinkClick r:id="rId6"/>
              </a:rPr>
              <a:t>Kawaii character collection</a:t>
            </a:r>
            <a:endParaRPr sz="1400">
              <a:latin typeface="Mukta Light"/>
              <a:ea typeface="Mukta Light"/>
              <a:cs typeface="Mukta Light"/>
              <a:sym typeface="Mukta Light"/>
            </a:endParaRPr>
          </a:p>
          <a:p>
            <a:pPr indent="-330200" lvl="0" marL="457200" marR="50800" rtl="0" algn="l">
              <a:spcBef>
                <a:spcPts val="0"/>
              </a:spcBef>
              <a:spcAft>
                <a:spcPts val="0"/>
              </a:spcAft>
              <a:buClr>
                <a:schemeClr val="accent2"/>
              </a:buClr>
              <a:buSzPts val="1600"/>
              <a:buFont typeface="Mukta Light"/>
              <a:buChar char="●"/>
            </a:pPr>
            <a:r>
              <a:rPr lang="en" sz="1400">
                <a:solidFill>
                  <a:schemeClr val="hlink"/>
                </a:solidFill>
                <a:uFill>
                  <a:noFill/>
                </a:uFill>
                <a:latin typeface="Mukta Light"/>
                <a:ea typeface="Mukta Light"/>
                <a:cs typeface="Mukta Light"/>
                <a:sym typeface="Mukta Light"/>
                <a:hlinkClick r:id="rId7"/>
              </a:rPr>
              <a:t>Kawaii characters hand drawn collection</a:t>
            </a:r>
            <a:endParaRPr>
              <a:latin typeface="Mukta Light"/>
              <a:ea typeface="Mukta Light"/>
              <a:cs typeface="Mukta Light"/>
              <a:sym typeface="Mukta Light"/>
            </a:endParaRPr>
          </a:p>
          <a:p>
            <a:pPr indent="0" lvl="0" marL="0" rtl="0" algn="l">
              <a:spcBef>
                <a:spcPts val="1000"/>
              </a:spcBef>
              <a:spcAft>
                <a:spcPts val="0"/>
              </a:spcAft>
              <a:buNone/>
            </a:pPr>
            <a:r>
              <a:rPr b="1" lang="en" sz="2200">
                <a:solidFill>
                  <a:schemeClr val="lt2"/>
                </a:solidFill>
                <a:latin typeface="Life Savers"/>
                <a:ea typeface="Life Savers"/>
                <a:cs typeface="Life Savers"/>
                <a:sym typeface="Life Savers"/>
              </a:rPr>
              <a:t>Icons</a:t>
            </a:r>
            <a:endParaRPr>
              <a:latin typeface="Mukta Light"/>
              <a:ea typeface="Mukta Light"/>
              <a:cs typeface="Mukta Light"/>
              <a:sym typeface="Mukta Light"/>
            </a:endParaRPr>
          </a:p>
          <a:p>
            <a:pPr indent="-317500" lvl="0" marL="457200" rtl="0" algn="l">
              <a:spcBef>
                <a:spcPts val="0"/>
              </a:spcBef>
              <a:spcAft>
                <a:spcPts val="0"/>
              </a:spcAft>
              <a:buClr>
                <a:schemeClr val="accent2"/>
              </a:buClr>
              <a:buSzPts val="1400"/>
              <a:buFont typeface="Mukta Light"/>
              <a:buChar char="●"/>
            </a:pPr>
            <a:r>
              <a:rPr lang="en" sz="1400">
                <a:solidFill>
                  <a:schemeClr val="hlink"/>
                </a:solidFill>
                <a:uFill>
                  <a:noFill/>
                </a:uFill>
                <a:latin typeface="Mukta Light"/>
                <a:ea typeface="Mukta Light"/>
                <a:cs typeface="Mukta Light"/>
                <a:sym typeface="Mukta Light"/>
                <a:hlinkClick r:id="rId8"/>
              </a:rPr>
              <a:t>Math Symbols Icon Pack</a:t>
            </a:r>
            <a:endParaRPr sz="1400">
              <a:latin typeface="Mukta Light"/>
              <a:ea typeface="Mukta Light"/>
              <a:cs typeface="Mukta Light"/>
              <a:sym typeface="Mukta Light"/>
            </a:endParaRPr>
          </a:p>
        </p:txBody>
      </p:sp>
      <p:grpSp>
        <p:nvGrpSpPr>
          <p:cNvPr id="2198" name="Google Shape;2198;p51"/>
          <p:cNvGrpSpPr/>
          <p:nvPr/>
        </p:nvGrpSpPr>
        <p:grpSpPr>
          <a:xfrm>
            <a:off x="5724726" y="3157719"/>
            <a:ext cx="3752857" cy="1639181"/>
            <a:chOff x="5724726" y="3157719"/>
            <a:chExt cx="3752857" cy="1639181"/>
          </a:xfrm>
        </p:grpSpPr>
        <p:sp>
          <p:nvSpPr>
            <p:cNvPr id="2199" name="Google Shape;2199;p51"/>
            <p:cNvSpPr/>
            <p:nvPr/>
          </p:nvSpPr>
          <p:spPr>
            <a:xfrm>
              <a:off x="5724726" y="4283100"/>
              <a:ext cx="3752857" cy="513800"/>
            </a:xfrm>
            <a:custGeom>
              <a:rect b="b" l="l" r="r" t="t"/>
              <a:pathLst>
                <a:path extrusionOk="0" h="3459" w="36342">
                  <a:moveTo>
                    <a:pt x="18171" y="0"/>
                  </a:moveTo>
                  <a:cubicBezTo>
                    <a:pt x="8146" y="0"/>
                    <a:pt x="0" y="727"/>
                    <a:pt x="0" y="1679"/>
                  </a:cubicBezTo>
                  <a:cubicBezTo>
                    <a:pt x="0" y="2707"/>
                    <a:pt x="8146" y="3459"/>
                    <a:pt x="18171" y="3459"/>
                  </a:cubicBezTo>
                  <a:cubicBezTo>
                    <a:pt x="28196" y="3459"/>
                    <a:pt x="36341" y="2707"/>
                    <a:pt x="36341" y="1679"/>
                  </a:cubicBezTo>
                  <a:cubicBezTo>
                    <a:pt x="36341" y="727"/>
                    <a:pt x="28196" y="0"/>
                    <a:pt x="18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0" name="Google Shape;2200;p51"/>
            <p:cNvGrpSpPr/>
            <p:nvPr/>
          </p:nvGrpSpPr>
          <p:grpSpPr>
            <a:xfrm>
              <a:off x="6495661" y="3157719"/>
              <a:ext cx="2057440" cy="1424827"/>
              <a:chOff x="4799733" y="3457797"/>
              <a:chExt cx="2301388" cy="1593766"/>
            </a:xfrm>
          </p:grpSpPr>
          <p:sp>
            <p:nvSpPr>
              <p:cNvPr id="2201" name="Google Shape;2201;p51"/>
              <p:cNvSpPr/>
              <p:nvPr/>
            </p:nvSpPr>
            <p:spPr>
              <a:xfrm>
                <a:off x="5512937" y="4441437"/>
                <a:ext cx="134693" cy="122202"/>
              </a:xfrm>
              <a:custGeom>
                <a:rect b="b" l="l" r="r" t="t"/>
                <a:pathLst>
                  <a:path extrusionOk="0" h="2211" w="2437">
                    <a:moveTo>
                      <a:pt x="1" y="1"/>
                    </a:moveTo>
                    <a:lnTo>
                      <a:pt x="1" y="715"/>
                    </a:lnTo>
                    <a:lnTo>
                      <a:pt x="1" y="1271"/>
                    </a:lnTo>
                    <a:lnTo>
                      <a:pt x="1" y="2211"/>
                    </a:lnTo>
                    <a:lnTo>
                      <a:pt x="2436" y="1112"/>
                    </a:lnTo>
                    <a:lnTo>
                      <a:pt x="1" y="1"/>
                    </a:ln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1"/>
              <p:cNvSpPr/>
              <p:nvPr/>
            </p:nvSpPr>
            <p:spPr>
              <a:xfrm>
                <a:off x="5671673" y="4450943"/>
                <a:ext cx="91527" cy="79091"/>
              </a:xfrm>
              <a:custGeom>
                <a:rect b="b" l="l" r="r" t="t"/>
                <a:pathLst>
                  <a:path extrusionOk="0" h="1431" w="1656">
                    <a:moveTo>
                      <a:pt x="1" y="1"/>
                    </a:moveTo>
                    <a:lnTo>
                      <a:pt x="1" y="1430"/>
                    </a:lnTo>
                    <a:lnTo>
                      <a:pt x="1655" y="1430"/>
                    </a:lnTo>
                    <a:lnTo>
                      <a:pt x="1655" y="1"/>
                    </a:lnTo>
                    <a:close/>
                  </a:path>
                </a:pathLst>
              </a:custGeom>
              <a:solidFill>
                <a:srgbClr val="F9C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1"/>
              <p:cNvSpPr/>
              <p:nvPr/>
            </p:nvSpPr>
            <p:spPr>
              <a:xfrm>
                <a:off x="5670236" y="4448014"/>
                <a:ext cx="92246" cy="80528"/>
              </a:xfrm>
              <a:custGeom>
                <a:rect b="b" l="l" r="r" t="t"/>
                <a:pathLst>
                  <a:path extrusionOk="0" h="1457" w="1669">
                    <a:moveTo>
                      <a:pt x="239" y="1"/>
                    </a:moveTo>
                    <a:cubicBezTo>
                      <a:pt x="146" y="1"/>
                      <a:pt x="80" y="14"/>
                      <a:pt x="53" y="27"/>
                    </a:cubicBezTo>
                    <a:cubicBezTo>
                      <a:pt x="14" y="40"/>
                      <a:pt x="0" y="54"/>
                      <a:pt x="0" y="93"/>
                    </a:cubicBezTo>
                    <a:cubicBezTo>
                      <a:pt x="0" y="120"/>
                      <a:pt x="14" y="146"/>
                      <a:pt x="40" y="160"/>
                    </a:cubicBezTo>
                    <a:cubicBezTo>
                      <a:pt x="80" y="173"/>
                      <a:pt x="120" y="173"/>
                      <a:pt x="186" y="173"/>
                    </a:cubicBezTo>
                    <a:cubicBezTo>
                      <a:pt x="225" y="186"/>
                      <a:pt x="265" y="186"/>
                      <a:pt x="292" y="199"/>
                    </a:cubicBezTo>
                    <a:cubicBezTo>
                      <a:pt x="305" y="212"/>
                      <a:pt x="345" y="239"/>
                      <a:pt x="371" y="292"/>
                    </a:cubicBezTo>
                    <a:lnTo>
                      <a:pt x="689" y="729"/>
                    </a:lnTo>
                    <a:lnTo>
                      <a:pt x="636" y="795"/>
                    </a:lnTo>
                    <a:lnTo>
                      <a:pt x="596" y="861"/>
                    </a:lnTo>
                    <a:lnTo>
                      <a:pt x="517" y="954"/>
                    </a:lnTo>
                    <a:cubicBezTo>
                      <a:pt x="490" y="993"/>
                      <a:pt x="450" y="1046"/>
                      <a:pt x="398" y="1126"/>
                    </a:cubicBezTo>
                    <a:cubicBezTo>
                      <a:pt x="371" y="1139"/>
                      <a:pt x="358" y="1152"/>
                      <a:pt x="331" y="1165"/>
                    </a:cubicBezTo>
                    <a:cubicBezTo>
                      <a:pt x="318" y="1179"/>
                      <a:pt x="292" y="1179"/>
                      <a:pt x="265" y="1192"/>
                    </a:cubicBezTo>
                    <a:cubicBezTo>
                      <a:pt x="212" y="1192"/>
                      <a:pt x="173" y="1205"/>
                      <a:pt x="133" y="1218"/>
                    </a:cubicBezTo>
                    <a:cubicBezTo>
                      <a:pt x="93" y="1232"/>
                      <a:pt x="80" y="1245"/>
                      <a:pt x="80" y="1285"/>
                    </a:cubicBezTo>
                    <a:cubicBezTo>
                      <a:pt x="80" y="1298"/>
                      <a:pt x="80" y="1324"/>
                      <a:pt x="80" y="1337"/>
                    </a:cubicBezTo>
                    <a:cubicBezTo>
                      <a:pt x="93" y="1337"/>
                      <a:pt x="106" y="1351"/>
                      <a:pt x="120" y="1351"/>
                    </a:cubicBezTo>
                    <a:cubicBezTo>
                      <a:pt x="133" y="1364"/>
                      <a:pt x="146" y="1364"/>
                      <a:pt x="159" y="1364"/>
                    </a:cubicBezTo>
                    <a:lnTo>
                      <a:pt x="556" y="1364"/>
                    </a:lnTo>
                    <a:cubicBezTo>
                      <a:pt x="570" y="1364"/>
                      <a:pt x="583" y="1377"/>
                      <a:pt x="609" y="1377"/>
                    </a:cubicBezTo>
                    <a:lnTo>
                      <a:pt x="675" y="1377"/>
                    </a:lnTo>
                    <a:cubicBezTo>
                      <a:pt x="702" y="1377"/>
                      <a:pt x="728" y="1364"/>
                      <a:pt x="755" y="1364"/>
                    </a:cubicBezTo>
                    <a:cubicBezTo>
                      <a:pt x="781" y="1351"/>
                      <a:pt x="808" y="1324"/>
                      <a:pt x="808" y="1298"/>
                    </a:cubicBezTo>
                    <a:cubicBezTo>
                      <a:pt x="808" y="1285"/>
                      <a:pt x="795" y="1258"/>
                      <a:pt x="781" y="1245"/>
                    </a:cubicBezTo>
                    <a:cubicBezTo>
                      <a:pt x="768" y="1218"/>
                      <a:pt x="715" y="1218"/>
                      <a:pt x="662" y="1218"/>
                    </a:cubicBezTo>
                    <a:cubicBezTo>
                      <a:pt x="636" y="1218"/>
                      <a:pt x="609" y="1205"/>
                      <a:pt x="609" y="1205"/>
                    </a:cubicBezTo>
                    <a:cubicBezTo>
                      <a:pt x="609" y="1192"/>
                      <a:pt x="596" y="1192"/>
                      <a:pt x="596" y="1179"/>
                    </a:cubicBezTo>
                    <a:cubicBezTo>
                      <a:pt x="596" y="1179"/>
                      <a:pt x="609" y="1152"/>
                      <a:pt x="623" y="1139"/>
                    </a:cubicBezTo>
                    <a:cubicBezTo>
                      <a:pt x="636" y="1112"/>
                      <a:pt x="649" y="1099"/>
                      <a:pt x="662" y="1086"/>
                    </a:cubicBezTo>
                    <a:cubicBezTo>
                      <a:pt x="689" y="1046"/>
                      <a:pt x="702" y="1020"/>
                      <a:pt x="728" y="993"/>
                    </a:cubicBezTo>
                    <a:cubicBezTo>
                      <a:pt x="742" y="980"/>
                      <a:pt x="768" y="940"/>
                      <a:pt x="808" y="887"/>
                    </a:cubicBezTo>
                    <a:cubicBezTo>
                      <a:pt x="834" y="927"/>
                      <a:pt x="861" y="967"/>
                      <a:pt x="887" y="1007"/>
                    </a:cubicBezTo>
                    <a:cubicBezTo>
                      <a:pt x="914" y="1033"/>
                      <a:pt x="940" y="1073"/>
                      <a:pt x="967" y="1112"/>
                    </a:cubicBezTo>
                    <a:cubicBezTo>
                      <a:pt x="980" y="1139"/>
                      <a:pt x="1006" y="1165"/>
                      <a:pt x="1020" y="1192"/>
                    </a:cubicBezTo>
                    <a:cubicBezTo>
                      <a:pt x="1033" y="1218"/>
                      <a:pt x="1046" y="1232"/>
                      <a:pt x="1046" y="1245"/>
                    </a:cubicBezTo>
                    <a:cubicBezTo>
                      <a:pt x="1046" y="1258"/>
                      <a:pt x="1033" y="1271"/>
                      <a:pt x="1033" y="1285"/>
                    </a:cubicBezTo>
                    <a:lnTo>
                      <a:pt x="993" y="1285"/>
                    </a:lnTo>
                    <a:cubicBezTo>
                      <a:pt x="967" y="1298"/>
                      <a:pt x="953" y="1311"/>
                      <a:pt x="953" y="1324"/>
                    </a:cubicBezTo>
                    <a:cubicBezTo>
                      <a:pt x="940" y="1337"/>
                      <a:pt x="940" y="1351"/>
                      <a:pt x="940" y="1364"/>
                    </a:cubicBezTo>
                    <a:cubicBezTo>
                      <a:pt x="940" y="1377"/>
                      <a:pt x="953" y="1404"/>
                      <a:pt x="967" y="1430"/>
                    </a:cubicBezTo>
                    <a:cubicBezTo>
                      <a:pt x="993" y="1443"/>
                      <a:pt x="1033" y="1457"/>
                      <a:pt x="1086" y="1457"/>
                    </a:cubicBezTo>
                    <a:lnTo>
                      <a:pt x="1536" y="1457"/>
                    </a:lnTo>
                    <a:cubicBezTo>
                      <a:pt x="1575" y="1457"/>
                      <a:pt x="1602" y="1457"/>
                      <a:pt x="1628" y="1443"/>
                    </a:cubicBezTo>
                    <a:cubicBezTo>
                      <a:pt x="1655" y="1443"/>
                      <a:pt x="1668" y="1417"/>
                      <a:pt x="1668" y="1377"/>
                    </a:cubicBezTo>
                    <a:cubicBezTo>
                      <a:pt x="1668" y="1351"/>
                      <a:pt x="1655" y="1337"/>
                      <a:pt x="1628" y="1324"/>
                    </a:cubicBezTo>
                    <a:cubicBezTo>
                      <a:pt x="1615" y="1311"/>
                      <a:pt x="1589" y="1298"/>
                      <a:pt x="1549" y="1298"/>
                    </a:cubicBezTo>
                    <a:lnTo>
                      <a:pt x="1456" y="1298"/>
                    </a:lnTo>
                    <a:cubicBezTo>
                      <a:pt x="1430" y="1298"/>
                      <a:pt x="1403" y="1285"/>
                      <a:pt x="1364" y="1271"/>
                    </a:cubicBezTo>
                    <a:cubicBezTo>
                      <a:pt x="1350" y="1271"/>
                      <a:pt x="1337" y="1258"/>
                      <a:pt x="1324" y="1245"/>
                    </a:cubicBezTo>
                    <a:cubicBezTo>
                      <a:pt x="1311" y="1232"/>
                      <a:pt x="1284" y="1205"/>
                      <a:pt x="1245" y="1165"/>
                    </a:cubicBezTo>
                    <a:cubicBezTo>
                      <a:pt x="1218" y="1126"/>
                      <a:pt x="1178" y="1073"/>
                      <a:pt x="1125" y="1007"/>
                    </a:cubicBezTo>
                    <a:cubicBezTo>
                      <a:pt x="1073" y="927"/>
                      <a:pt x="1006" y="835"/>
                      <a:pt x="927" y="729"/>
                    </a:cubicBezTo>
                    <a:cubicBezTo>
                      <a:pt x="967" y="676"/>
                      <a:pt x="1006" y="610"/>
                      <a:pt x="1046" y="557"/>
                    </a:cubicBezTo>
                    <a:cubicBezTo>
                      <a:pt x="1073" y="504"/>
                      <a:pt x="1125" y="451"/>
                      <a:pt x="1165" y="385"/>
                    </a:cubicBezTo>
                    <a:cubicBezTo>
                      <a:pt x="1205" y="345"/>
                      <a:pt x="1245" y="318"/>
                      <a:pt x="1271" y="305"/>
                    </a:cubicBezTo>
                    <a:cubicBezTo>
                      <a:pt x="1298" y="292"/>
                      <a:pt x="1337" y="292"/>
                      <a:pt x="1390" y="292"/>
                    </a:cubicBezTo>
                    <a:cubicBezTo>
                      <a:pt x="1430" y="292"/>
                      <a:pt x="1509" y="279"/>
                      <a:pt x="1589" y="279"/>
                    </a:cubicBezTo>
                    <a:cubicBezTo>
                      <a:pt x="1615" y="279"/>
                      <a:pt x="1628" y="279"/>
                      <a:pt x="1642" y="265"/>
                    </a:cubicBezTo>
                    <a:cubicBezTo>
                      <a:pt x="1655" y="239"/>
                      <a:pt x="1655" y="226"/>
                      <a:pt x="1655" y="212"/>
                    </a:cubicBezTo>
                    <a:cubicBezTo>
                      <a:pt x="1655" y="146"/>
                      <a:pt x="1642" y="120"/>
                      <a:pt x="1589" y="120"/>
                    </a:cubicBezTo>
                    <a:lnTo>
                      <a:pt x="1020" y="120"/>
                    </a:lnTo>
                    <a:cubicBezTo>
                      <a:pt x="980" y="120"/>
                      <a:pt x="953" y="120"/>
                      <a:pt x="927" y="133"/>
                    </a:cubicBezTo>
                    <a:cubicBezTo>
                      <a:pt x="900" y="146"/>
                      <a:pt x="887" y="173"/>
                      <a:pt x="887" y="212"/>
                    </a:cubicBezTo>
                    <a:cubicBezTo>
                      <a:pt x="887" y="226"/>
                      <a:pt x="887" y="252"/>
                      <a:pt x="914" y="265"/>
                    </a:cubicBezTo>
                    <a:cubicBezTo>
                      <a:pt x="927" y="265"/>
                      <a:pt x="940" y="279"/>
                      <a:pt x="953" y="279"/>
                    </a:cubicBezTo>
                    <a:cubicBezTo>
                      <a:pt x="953" y="292"/>
                      <a:pt x="967" y="292"/>
                      <a:pt x="967" y="305"/>
                    </a:cubicBezTo>
                    <a:cubicBezTo>
                      <a:pt x="967" y="305"/>
                      <a:pt x="953" y="332"/>
                      <a:pt x="940" y="358"/>
                    </a:cubicBezTo>
                    <a:cubicBezTo>
                      <a:pt x="927" y="385"/>
                      <a:pt x="900" y="411"/>
                      <a:pt x="874" y="451"/>
                    </a:cubicBezTo>
                    <a:lnTo>
                      <a:pt x="808" y="570"/>
                    </a:lnTo>
                    <a:cubicBezTo>
                      <a:pt x="768" y="517"/>
                      <a:pt x="742" y="477"/>
                      <a:pt x="715" y="437"/>
                    </a:cubicBezTo>
                    <a:cubicBezTo>
                      <a:pt x="689" y="398"/>
                      <a:pt x="662" y="371"/>
                      <a:pt x="636" y="332"/>
                    </a:cubicBezTo>
                    <a:cubicBezTo>
                      <a:pt x="623" y="305"/>
                      <a:pt x="596" y="279"/>
                      <a:pt x="596" y="252"/>
                    </a:cubicBezTo>
                    <a:cubicBezTo>
                      <a:pt x="583" y="239"/>
                      <a:pt x="570" y="226"/>
                      <a:pt x="570" y="212"/>
                    </a:cubicBezTo>
                    <a:cubicBezTo>
                      <a:pt x="570" y="199"/>
                      <a:pt x="583" y="186"/>
                      <a:pt x="596" y="186"/>
                    </a:cubicBezTo>
                    <a:lnTo>
                      <a:pt x="662" y="186"/>
                    </a:lnTo>
                    <a:cubicBezTo>
                      <a:pt x="702" y="186"/>
                      <a:pt x="728" y="173"/>
                      <a:pt x="742" y="160"/>
                    </a:cubicBezTo>
                    <a:cubicBezTo>
                      <a:pt x="755" y="133"/>
                      <a:pt x="768" y="120"/>
                      <a:pt x="768" y="107"/>
                    </a:cubicBezTo>
                    <a:cubicBezTo>
                      <a:pt x="768" y="93"/>
                      <a:pt x="768" y="80"/>
                      <a:pt x="768" y="67"/>
                    </a:cubicBezTo>
                    <a:cubicBezTo>
                      <a:pt x="768" y="54"/>
                      <a:pt x="755" y="40"/>
                      <a:pt x="742" y="40"/>
                    </a:cubicBezTo>
                    <a:cubicBezTo>
                      <a:pt x="728" y="27"/>
                      <a:pt x="715" y="14"/>
                      <a:pt x="689" y="14"/>
                    </a:cubicBezTo>
                    <a:cubicBezTo>
                      <a:pt x="675" y="1"/>
                      <a:pt x="636" y="1"/>
                      <a:pt x="596" y="1"/>
                    </a:cubicBez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1"/>
              <p:cNvSpPr/>
              <p:nvPr/>
            </p:nvSpPr>
            <p:spPr>
              <a:xfrm>
                <a:off x="5668799" y="4448014"/>
                <a:ext cx="100260" cy="84895"/>
              </a:xfrm>
              <a:custGeom>
                <a:rect b="b" l="l" r="r" t="t"/>
                <a:pathLst>
                  <a:path extrusionOk="0" h="1536" w="1814">
                    <a:moveTo>
                      <a:pt x="768" y="107"/>
                    </a:moveTo>
                    <a:lnTo>
                      <a:pt x="768" y="160"/>
                    </a:lnTo>
                    <a:lnTo>
                      <a:pt x="662" y="160"/>
                    </a:lnTo>
                    <a:cubicBezTo>
                      <a:pt x="609" y="160"/>
                      <a:pt x="556" y="212"/>
                      <a:pt x="556" y="265"/>
                    </a:cubicBezTo>
                    <a:cubicBezTo>
                      <a:pt x="556" y="265"/>
                      <a:pt x="609" y="265"/>
                      <a:pt x="609" y="332"/>
                    </a:cubicBezTo>
                    <a:cubicBezTo>
                      <a:pt x="609" y="332"/>
                      <a:pt x="609" y="385"/>
                      <a:pt x="662" y="385"/>
                    </a:cubicBezTo>
                    <a:cubicBezTo>
                      <a:pt x="662" y="437"/>
                      <a:pt x="715" y="490"/>
                      <a:pt x="715" y="490"/>
                    </a:cubicBezTo>
                    <a:cubicBezTo>
                      <a:pt x="768" y="543"/>
                      <a:pt x="768" y="596"/>
                      <a:pt x="821" y="662"/>
                    </a:cubicBezTo>
                    <a:lnTo>
                      <a:pt x="887" y="715"/>
                    </a:lnTo>
                    <a:lnTo>
                      <a:pt x="993" y="543"/>
                    </a:lnTo>
                    <a:cubicBezTo>
                      <a:pt x="993" y="490"/>
                      <a:pt x="1046" y="437"/>
                      <a:pt x="1046" y="437"/>
                    </a:cubicBezTo>
                    <a:cubicBezTo>
                      <a:pt x="1046" y="385"/>
                      <a:pt x="1099" y="385"/>
                      <a:pt x="1099" y="332"/>
                    </a:cubicBezTo>
                    <a:cubicBezTo>
                      <a:pt x="1099" y="265"/>
                      <a:pt x="1046" y="265"/>
                      <a:pt x="1046" y="265"/>
                    </a:cubicBezTo>
                    <a:lnTo>
                      <a:pt x="993" y="265"/>
                    </a:lnTo>
                    <a:lnTo>
                      <a:pt x="993" y="212"/>
                    </a:lnTo>
                    <a:lnTo>
                      <a:pt x="1654" y="212"/>
                    </a:lnTo>
                    <a:lnTo>
                      <a:pt x="1654" y="265"/>
                    </a:lnTo>
                    <a:lnTo>
                      <a:pt x="1324" y="265"/>
                    </a:lnTo>
                    <a:cubicBezTo>
                      <a:pt x="1271" y="332"/>
                      <a:pt x="1218" y="332"/>
                      <a:pt x="1218" y="385"/>
                    </a:cubicBezTo>
                    <a:cubicBezTo>
                      <a:pt x="1151" y="437"/>
                      <a:pt x="1099" y="490"/>
                      <a:pt x="1046" y="543"/>
                    </a:cubicBezTo>
                    <a:cubicBezTo>
                      <a:pt x="993" y="596"/>
                      <a:pt x="993" y="662"/>
                      <a:pt x="940" y="715"/>
                    </a:cubicBezTo>
                    <a:lnTo>
                      <a:pt x="940" y="768"/>
                    </a:lnTo>
                    <a:lnTo>
                      <a:pt x="940" y="821"/>
                    </a:lnTo>
                    <a:cubicBezTo>
                      <a:pt x="993" y="927"/>
                      <a:pt x="1099" y="993"/>
                      <a:pt x="1151" y="1099"/>
                    </a:cubicBezTo>
                    <a:cubicBezTo>
                      <a:pt x="1218" y="1152"/>
                      <a:pt x="1218" y="1205"/>
                      <a:pt x="1271" y="1258"/>
                    </a:cubicBezTo>
                    <a:cubicBezTo>
                      <a:pt x="1324" y="1258"/>
                      <a:pt x="1324" y="1324"/>
                      <a:pt x="1324" y="1324"/>
                    </a:cubicBezTo>
                    <a:cubicBezTo>
                      <a:pt x="1376" y="1324"/>
                      <a:pt x="1376" y="1377"/>
                      <a:pt x="1429" y="1377"/>
                    </a:cubicBezTo>
                    <a:lnTo>
                      <a:pt x="1601" y="1377"/>
                    </a:lnTo>
                    <a:cubicBezTo>
                      <a:pt x="1654" y="1377"/>
                      <a:pt x="1654" y="1430"/>
                      <a:pt x="1654" y="1430"/>
                    </a:cubicBezTo>
                    <a:lnTo>
                      <a:pt x="1099" y="1430"/>
                    </a:lnTo>
                    <a:lnTo>
                      <a:pt x="1046" y="1377"/>
                    </a:lnTo>
                    <a:lnTo>
                      <a:pt x="1099" y="1377"/>
                    </a:lnTo>
                    <a:cubicBezTo>
                      <a:pt x="1151" y="1377"/>
                      <a:pt x="1151" y="1324"/>
                      <a:pt x="1151" y="1258"/>
                    </a:cubicBezTo>
                    <a:lnTo>
                      <a:pt x="1151" y="1205"/>
                    </a:lnTo>
                    <a:cubicBezTo>
                      <a:pt x="1099" y="1152"/>
                      <a:pt x="1099" y="1152"/>
                      <a:pt x="1099" y="1099"/>
                    </a:cubicBezTo>
                    <a:cubicBezTo>
                      <a:pt x="1046" y="1099"/>
                      <a:pt x="1046" y="1046"/>
                      <a:pt x="993" y="993"/>
                    </a:cubicBezTo>
                    <a:cubicBezTo>
                      <a:pt x="993" y="993"/>
                      <a:pt x="940" y="927"/>
                      <a:pt x="940" y="874"/>
                    </a:cubicBezTo>
                    <a:lnTo>
                      <a:pt x="887" y="821"/>
                    </a:lnTo>
                    <a:lnTo>
                      <a:pt x="821" y="874"/>
                    </a:lnTo>
                    <a:cubicBezTo>
                      <a:pt x="768" y="927"/>
                      <a:pt x="768" y="993"/>
                      <a:pt x="715" y="993"/>
                    </a:cubicBezTo>
                    <a:cubicBezTo>
                      <a:pt x="715" y="1046"/>
                      <a:pt x="715" y="1046"/>
                      <a:pt x="662" y="1099"/>
                    </a:cubicBezTo>
                    <a:lnTo>
                      <a:pt x="662" y="1152"/>
                    </a:lnTo>
                    <a:cubicBezTo>
                      <a:pt x="609" y="1152"/>
                      <a:pt x="609" y="1152"/>
                      <a:pt x="609" y="1205"/>
                    </a:cubicBezTo>
                    <a:lnTo>
                      <a:pt x="609" y="1258"/>
                    </a:lnTo>
                    <a:cubicBezTo>
                      <a:pt x="662" y="1324"/>
                      <a:pt x="662" y="1324"/>
                      <a:pt x="715" y="1324"/>
                    </a:cubicBezTo>
                    <a:lnTo>
                      <a:pt x="821" y="1324"/>
                    </a:lnTo>
                    <a:cubicBezTo>
                      <a:pt x="768" y="1324"/>
                      <a:pt x="768" y="1377"/>
                      <a:pt x="715" y="1377"/>
                    </a:cubicBezTo>
                    <a:lnTo>
                      <a:pt x="662" y="1377"/>
                    </a:lnTo>
                    <a:lnTo>
                      <a:pt x="609" y="1324"/>
                    </a:lnTo>
                    <a:lnTo>
                      <a:pt x="225" y="1324"/>
                    </a:lnTo>
                    <a:cubicBezTo>
                      <a:pt x="278" y="1324"/>
                      <a:pt x="278" y="1324"/>
                      <a:pt x="331" y="1258"/>
                    </a:cubicBezTo>
                    <a:lnTo>
                      <a:pt x="437" y="1258"/>
                    </a:lnTo>
                    <a:lnTo>
                      <a:pt x="490" y="1205"/>
                    </a:lnTo>
                    <a:cubicBezTo>
                      <a:pt x="556" y="1099"/>
                      <a:pt x="609" y="1046"/>
                      <a:pt x="609" y="1046"/>
                    </a:cubicBezTo>
                    <a:cubicBezTo>
                      <a:pt x="662" y="993"/>
                      <a:pt x="662" y="927"/>
                      <a:pt x="715" y="927"/>
                    </a:cubicBezTo>
                    <a:cubicBezTo>
                      <a:pt x="715" y="927"/>
                      <a:pt x="715" y="874"/>
                      <a:pt x="768" y="874"/>
                    </a:cubicBezTo>
                    <a:lnTo>
                      <a:pt x="768" y="821"/>
                    </a:lnTo>
                    <a:lnTo>
                      <a:pt x="821" y="768"/>
                    </a:lnTo>
                    <a:lnTo>
                      <a:pt x="490" y="265"/>
                    </a:lnTo>
                    <a:cubicBezTo>
                      <a:pt x="437" y="265"/>
                      <a:pt x="437" y="212"/>
                      <a:pt x="384" y="160"/>
                    </a:cubicBezTo>
                    <a:lnTo>
                      <a:pt x="106" y="160"/>
                    </a:lnTo>
                    <a:lnTo>
                      <a:pt x="106" y="107"/>
                    </a:lnTo>
                    <a:close/>
                    <a:moveTo>
                      <a:pt x="106" y="1"/>
                    </a:moveTo>
                    <a:cubicBezTo>
                      <a:pt x="53" y="54"/>
                      <a:pt x="0" y="107"/>
                      <a:pt x="0" y="107"/>
                    </a:cubicBezTo>
                    <a:cubicBezTo>
                      <a:pt x="0" y="160"/>
                      <a:pt x="53" y="212"/>
                      <a:pt x="53" y="265"/>
                    </a:cubicBezTo>
                    <a:lnTo>
                      <a:pt x="331" y="265"/>
                    </a:lnTo>
                    <a:cubicBezTo>
                      <a:pt x="331" y="332"/>
                      <a:pt x="331" y="332"/>
                      <a:pt x="384" y="385"/>
                    </a:cubicBezTo>
                    <a:lnTo>
                      <a:pt x="662" y="768"/>
                    </a:lnTo>
                    <a:lnTo>
                      <a:pt x="662" y="821"/>
                    </a:lnTo>
                    <a:cubicBezTo>
                      <a:pt x="662" y="821"/>
                      <a:pt x="609" y="821"/>
                      <a:pt x="609" y="874"/>
                    </a:cubicBezTo>
                    <a:lnTo>
                      <a:pt x="556" y="927"/>
                    </a:lnTo>
                    <a:cubicBezTo>
                      <a:pt x="490" y="993"/>
                      <a:pt x="437" y="1046"/>
                      <a:pt x="384" y="1099"/>
                    </a:cubicBezTo>
                    <a:lnTo>
                      <a:pt x="384" y="1152"/>
                    </a:lnTo>
                    <a:lnTo>
                      <a:pt x="331" y="1152"/>
                    </a:lnTo>
                    <a:cubicBezTo>
                      <a:pt x="278" y="1152"/>
                      <a:pt x="225" y="1152"/>
                      <a:pt x="159" y="1205"/>
                    </a:cubicBezTo>
                    <a:cubicBezTo>
                      <a:pt x="106" y="1205"/>
                      <a:pt x="53" y="1258"/>
                      <a:pt x="53" y="1324"/>
                    </a:cubicBezTo>
                    <a:cubicBezTo>
                      <a:pt x="53" y="1377"/>
                      <a:pt x="53" y="1377"/>
                      <a:pt x="106" y="1430"/>
                    </a:cubicBezTo>
                    <a:lnTo>
                      <a:pt x="159" y="1430"/>
                    </a:lnTo>
                    <a:cubicBezTo>
                      <a:pt x="159" y="1483"/>
                      <a:pt x="225" y="1483"/>
                      <a:pt x="225" y="1483"/>
                    </a:cubicBezTo>
                    <a:lnTo>
                      <a:pt x="715" y="1483"/>
                    </a:lnTo>
                    <a:cubicBezTo>
                      <a:pt x="768" y="1483"/>
                      <a:pt x="821" y="1483"/>
                      <a:pt x="821" y="1430"/>
                    </a:cubicBezTo>
                    <a:cubicBezTo>
                      <a:pt x="887" y="1430"/>
                      <a:pt x="940" y="1377"/>
                      <a:pt x="940" y="1324"/>
                    </a:cubicBezTo>
                    <a:cubicBezTo>
                      <a:pt x="940" y="1258"/>
                      <a:pt x="887" y="1258"/>
                      <a:pt x="887" y="1258"/>
                    </a:cubicBezTo>
                    <a:cubicBezTo>
                      <a:pt x="821" y="1205"/>
                      <a:pt x="821" y="1205"/>
                      <a:pt x="768" y="1205"/>
                    </a:cubicBezTo>
                    <a:lnTo>
                      <a:pt x="768" y="1152"/>
                    </a:lnTo>
                    <a:cubicBezTo>
                      <a:pt x="768" y="1099"/>
                      <a:pt x="821" y="1099"/>
                      <a:pt x="821" y="1099"/>
                    </a:cubicBezTo>
                    <a:cubicBezTo>
                      <a:pt x="821" y="1046"/>
                      <a:pt x="887" y="1046"/>
                      <a:pt x="887" y="1046"/>
                    </a:cubicBezTo>
                    <a:lnTo>
                      <a:pt x="887" y="1099"/>
                    </a:lnTo>
                    <a:cubicBezTo>
                      <a:pt x="940" y="1099"/>
                      <a:pt x="940" y="1152"/>
                      <a:pt x="993" y="1152"/>
                    </a:cubicBezTo>
                    <a:cubicBezTo>
                      <a:pt x="993" y="1205"/>
                      <a:pt x="993" y="1258"/>
                      <a:pt x="1046" y="1258"/>
                    </a:cubicBezTo>
                    <a:cubicBezTo>
                      <a:pt x="993" y="1258"/>
                      <a:pt x="993" y="1324"/>
                      <a:pt x="940" y="1324"/>
                    </a:cubicBezTo>
                    <a:lnTo>
                      <a:pt x="940" y="1430"/>
                    </a:lnTo>
                    <a:cubicBezTo>
                      <a:pt x="940" y="1430"/>
                      <a:pt x="940" y="1483"/>
                      <a:pt x="993" y="1483"/>
                    </a:cubicBezTo>
                    <a:cubicBezTo>
                      <a:pt x="1046" y="1536"/>
                      <a:pt x="1099" y="1536"/>
                      <a:pt x="1151" y="1536"/>
                    </a:cubicBezTo>
                    <a:lnTo>
                      <a:pt x="1707" y="1536"/>
                    </a:lnTo>
                    <a:cubicBezTo>
                      <a:pt x="1760" y="1536"/>
                      <a:pt x="1813" y="1483"/>
                      <a:pt x="1813" y="1430"/>
                    </a:cubicBezTo>
                    <a:cubicBezTo>
                      <a:pt x="1813" y="1377"/>
                      <a:pt x="1760" y="1324"/>
                      <a:pt x="1707" y="1324"/>
                    </a:cubicBezTo>
                    <a:cubicBezTo>
                      <a:pt x="1707" y="1258"/>
                      <a:pt x="1654" y="1258"/>
                      <a:pt x="1601" y="1258"/>
                    </a:cubicBezTo>
                    <a:lnTo>
                      <a:pt x="1429" y="1258"/>
                    </a:lnTo>
                    <a:cubicBezTo>
                      <a:pt x="1429" y="1205"/>
                      <a:pt x="1376" y="1205"/>
                      <a:pt x="1376" y="1152"/>
                    </a:cubicBezTo>
                    <a:cubicBezTo>
                      <a:pt x="1324" y="1099"/>
                      <a:pt x="1271" y="1046"/>
                      <a:pt x="1218" y="993"/>
                    </a:cubicBezTo>
                    <a:cubicBezTo>
                      <a:pt x="1218" y="927"/>
                      <a:pt x="1099" y="874"/>
                      <a:pt x="1046" y="768"/>
                    </a:cubicBezTo>
                    <a:cubicBezTo>
                      <a:pt x="1099" y="715"/>
                      <a:pt x="1099" y="662"/>
                      <a:pt x="1151" y="596"/>
                    </a:cubicBezTo>
                    <a:cubicBezTo>
                      <a:pt x="1218" y="596"/>
                      <a:pt x="1218" y="543"/>
                      <a:pt x="1271" y="490"/>
                    </a:cubicBezTo>
                    <a:cubicBezTo>
                      <a:pt x="1324" y="437"/>
                      <a:pt x="1324" y="437"/>
                      <a:pt x="1376" y="385"/>
                    </a:cubicBezTo>
                    <a:lnTo>
                      <a:pt x="1654" y="385"/>
                    </a:lnTo>
                    <a:cubicBezTo>
                      <a:pt x="1707" y="385"/>
                      <a:pt x="1707" y="385"/>
                      <a:pt x="1707" y="332"/>
                    </a:cubicBezTo>
                    <a:lnTo>
                      <a:pt x="1760" y="332"/>
                    </a:lnTo>
                    <a:lnTo>
                      <a:pt x="1760" y="265"/>
                    </a:lnTo>
                    <a:lnTo>
                      <a:pt x="1760" y="160"/>
                    </a:lnTo>
                    <a:cubicBezTo>
                      <a:pt x="1760" y="160"/>
                      <a:pt x="1760" y="107"/>
                      <a:pt x="1707" y="107"/>
                    </a:cubicBezTo>
                    <a:lnTo>
                      <a:pt x="940" y="107"/>
                    </a:lnTo>
                    <a:cubicBezTo>
                      <a:pt x="887" y="160"/>
                      <a:pt x="887" y="212"/>
                      <a:pt x="887" y="265"/>
                    </a:cubicBezTo>
                    <a:cubicBezTo>
                      <a:pt x="887" y="265"/>
                      <a:pt x="887" y="332"/>
                      <a:pt x="940" y="332"/>
                    </a:cubicBezTo>
                    <a:lnTo>
                      <a:pt x="940" y="385"/>
                    </a:lnTo>
                    <a:cubicBezTo>
                      <a:pt x="940" y="385"/>
                      <a:pt x="940" y="437"/>
                      <a:pt x="887" y="437"/>
                    </a:cubicBezTo>
                    <a:lnTo>
                      <a:pt x="887" y="490"/>
                    </a:lnTo>
                    <a:cubicBezTo>
                      <a:pt x="821" y="490"/>
                      <a:pt x="821" y="437"/>
                      <a:pt x="821" y="437"/>
                    </a:cubicBezTo>
                    <a:cubicBezTo>
                      <a:pt x="768" y="385"/>
                      <a:pt x="768" y="385"/>
                      <a:pt x="768" y="332"/>
                    </a:cubicBezTo>
                    <a:cubicBezTo>
                      <a:pt x="715" y="332"/>
                      <a:pt x="715" y="332"/>
                      <a:pt x="715" y="265"/>
                    </a:cubicBezTo>
                    <a:cubicBezTo>
                      <a:pt x="768" y="265"/>
                      <a:pt x="821" y="265"/>
                      <a:pt x="821" y="212"/>
                    </a:cubicBezTo>
                    <a:cubicBezTo>
                      <a:pt x="887" y="212"/>
                      <a:pt x="887" y="160"/>
                      <a:pt x="887" y="160"/>
                    </a:cubicBezTo>
                    <a:lnTo>
                      <a:pt x="887" y="107"/>
                    </a:lnTo>
                    <a:lnTo>
                      <a:pt x="887" y="54"/>
                    </a:lnTo>
                    <a:lnTo>
                      <a:pt x="821" y="54"/>
                    </a:lnTo>
                    <a:cubicBezTo>
                      <a:pt x="821" y="1"/>
                      <a:pt x="821" y="1"/>
                      <a:pt x="768" y="1"/>
                    </a:cubicBez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1"/>
              <p:cNvSpPr/>
              <p:nvPr/>
            </p:nvSpPr>
            <p:spPr>
              <a:xfrm>
                <a:off x="4799733" y="3864528"/>
                <a:ext cx="1237772" cy="1187034"/>
              </a:xfrm>
              <a:custGeom>
                <a:rect b="b" l="l" r="r" t="t"/>
                <a:pathLst>
                  <a:path extrusionOk="0" h="21477" w="22395">
                    <a:moveTo>
                      <a:pt x="17201" y="8638"/>
                    </a:moveTo>
                    <a:cubicBezTo>
                      <a:pt x="17575" y="8638"/>
                      <a:pt x="17951" y="8924"/>
                      <a:pt x="17987" y="9340"/>
                    </a:cubicBezTo>
                    <a:lnTo>
                      <a:pt x="18318" y="16672"/>
                    </a:lnTo>
                    <a:cubicBezTo>
                      <a:pt x="18371" y="17228"/>
                      <a:pt x="17868" y="17718"/>
                      <a:pt x="17273" y="17718"/>
                    </a:cubicBezTo>
                    <a:lnTo>
                      <a:pt x="9821" y="17612"/>
                    </a:lnTo>
                    <a:cubicBezTo>
                      <a:pt x="9212" y="17612"/>
                      <a:pt x="8881" y="16844"/>
                      <a:pt x="9331" y="16447"/>
                    </a:cubicBezTo>
                    <a:lnTo>
                      <a:pt x="16717" y="8837"/>
                    </a:lnTo>
                    <a:cubicBezTo>
                      <a:pt x="16855" y="8699"/>
                      <a:pt x="17028" y="8638"/>
                      <a:pt x="17201" y="8638"/>
                    </a:cubicBezTo>
                    <a:close/>
                    <a:moveTo>
                      <a:pt x="20125" y="1"/>
                    </a:moveTo>
                    <a:cubicBezTo>
                      <a:pt x="19697" y="1"/>
                      <a:pt x="19262" y="159"/>
                      <a:pt x="18927" y="512"/>
                    </a:cubicBezTo>
                    <a:lnTo>
                      <a:pt x="993" y="18711"/>
                    </a:lnTo>
                    <a:cubicBezTo>
                      <a:pt x="0" y="19756"/>
                      <a:pt x="781" y="21477"/>
                      <a:pt x="2264" y="21477"/>
                    </a:cubicBezTo>
                    <a:lnTo>
                      <a:pt x="20303" y="21477"/>
                    </a:lnTo>
                    <a:cubicBezTo>
                      <a:pt x="21508" y="21477"/>
                      <a:pt x="22395" y="20537"/>
                      <a:pt x="22395" y="19425"/>
                    </a:cubicBezTo>
                    <a:lnTo>
                      <a:pt x="21786" y="1558"/>
                    </a:lnTo>
                    <a:cubicBezTo>
                      <a:pt x="21786" y="611"/>
                      <a:pt x="20967" y="1"/>
                      <a:pt x="20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1"/>
              <p:cNvSpPr/>
              <p:nvPr/>
            </p:nvSpPr>
            <p:spPr>
              <a:xfrm>
                <a:off x="4845828" y="3874532"/>
                <a:ext cx="1027082" cy="1046648"/>
              </a:xfrm>
              <a:custGeom>
                <a:rect b="b" l="l" r="r" t="t"/>
                <a:pathLst>
                  <a:path extrusionOk="0" h="18937" w="18583">
                    <a:moveTo>
                      <a:pt x="18477" y="0"/>
                    </a:moveTo>
                    <a:cubicBezTo>
                      <a:pt x="18305" y="119"/>
                      <a:pt x="18199" y="225"/>
                      <a:pt x="18093" y="331"/>
                    </a:cubicBezTo>
                    <a:lnTo>
                      <a:pt x="159" y="18530"/>
                    </a:lnTo>
                    <a:cubicBezTo>
                      <a:pt x="106" y="18649"/>
                      <a:pt x="53" y="18702"/>
                      <a:pt x="0" y="18755"/>
                    </a:cubicBezTo>
                    <a:lnTo>
                      <a:pt x="0" y="18808"/>
                    </a:lnTo>
                    <a:cubicBezTo>
                      <a:pt x="80" y="18894"/>
                      <a:pt x="189" y="18937"/>
                      <a:pt x="293" y="18937"/>
                    </a:cubicBezTo>
                    <a:cubicBezTo>
                      <a:pt x="397" y="18937"/>
                      <a:pt x="497" y="18894"/>
                      <a:pt x="556" y="18808"/>
                    </a:cubicBezTo>
                    <a:lnTo>
                      <a:pt x="18477" y="556"/>
                    </a:lnTo>
                    <a:cubicBezTo>
                      <a:pt x="18583" y="384"/>
                      <a:pt x="18583" y="172"/>
                      <a:pt x="18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1"/>
              <p:cNvSpPr/>
              <p:nvPr/>
            </p:nvSpPr>
            <p:spPr>
              <a:xfrm>
                <a:off x="5818028" y="3941796"/>
                <a:ext cx="76107" cy="67374"/>
              </a:xfrm>
              <a:custGeom>
                <a:rect b="b" l="l" r="r" t="t"/>
                <a:pathLst>
                  <a:path extrusionOk="0" h="1219" w="1377">
                    <a:moveTo>
                      <a:pt x="0" y="1"/>
                    </a:moveTo>
                    <a:lnTo>
                      <a:pt x="0" y="160"/>
                    </a:lnTo>
                    <a:lnTo>
                      <a:pt x="1218" y="1219"/>
                    </a:lnTo>
                    <a:lnTo>
                      <a:pt x="1324" y="1219"/>
                    </a:lnTo>
                    <a:cubicBezTo>
                      <a:pt x="1376" y="1152"/>
                      <a:pt x="1376" y="1099"/>
                      <a:pt x="1324" y="1047"/>
                    </a:cubicBezTo>
                    <a:lnTo>
                      <a:pt x="1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1"/>
              <p:cNvSpPr/>
              <p:nvPr/>
            </p:nvSpPr>
            <p:spPr>
              <a:xfrm>
                <a:off x="5647575" y="4112967"/>
                <a:ext cx="76107" cy="69585"/>
              </a:xfrm>
              <a:custGeom>
                <a:rect b="b" l="l" r="r" t="t"/>
                <a:pathLst>
                  <a:path extrusionOk="0" h="1259" w="1377">
                    <a:moveTo>
                      <a:pt x="86" y="1"/>
                    </a:moveTo>
                    <a:cubicBezTo>
                      <a:pt x="66" y="1"/>
                      <a:pt x="53" y="14"/>
                      <a:pt x="53" y="41"/>
                    </a:cubicBezTo>
                    <a:cubicBezTo>
                      <a:pt x="0" y="107"/>
                      <a:pt x="0" y="160"/>
                      <a:pt x="53" y="160"/>
                    </a:cubicBezTo>
                    <a:lnTo>
                      <a:pt x="1205" y="1258"/>
                    </a:lnTo>
                    <a:lnTo>
                      <a:pt x="1377" y="1258"/>
                    </a:lnTo>
                    <a:cubicBezTo>
                      <a:pt x="1377" y="1205"/>
                      <a:pt x="1377" y="1152"/>
                      <a:pt x="1324" y="1100"/>
                    </a:cubicBezTo>
                    <a:lnTo>
                      <a:pt x="159" y="41"/>
                    </a:lnTo>
                    <a:cubicBezTo>
                      <a:pt x="133" y="14"/>
                      <a:pt x="106" y="1"/>
                      <a:pt x="86"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1"/>
              <p:cNvSpPr/>
              <p:nvPr/>
            </p:nvSpPr>
            <p:spPr>
              <a:xfrm>
                <a:off x="5775580" y="3984243"/>
                <a:ext cx="54883" cy="49080"/>
              </a:xfrm>
              <a:custGeom>
                <a:rect b="b" l="l" r="r" t="t"/>
                <a:pathLst>
                  <a:path extrusionOk="0" h="888" w="993">
                    <a:moveTo>
                      <a:pt x="53" y="1"/>
                    </a:moveTo>
                    <a:cubicBezTo>
                      <a:pt x="0" y="54"/>
                      <a:pt x="0" y="54"/>
                      <a:pt x="53" y="120"/>
                    </a:cubicBezTo>
                    <a:lnTo>
                      <a:pt x="874" y="887"/>
                    </a:lnTo>
                    <a:lnTo>
                      <a:pt x="993" y="887"/>
                    </a:lnTo>
                    <a:lnTo>
                      <a:pt x="993" y="781"/>
                    </a:lnTo>
                    <a:lnTo>
                      <a:pt x="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1"/>
              <p:cNvSpPr/>
              <p:nvPr/>
            </p:nvSpPr>
            <p:spPr>
              <a:xfrm>
                <a:off x="5736062" y="4024646"/>
                <a:ext cx="54938" cy="50351"/>
              </a:xfrm>
              <a:custGeom>
                <a:rect b="b" l="l" r="r" t="t"/>
                <a:pathLst>
                  <a:path extrusionOk="0" h="911" w="994">
                    <a:moveTo>
                      <a:pt x="73" y="1"/>
                    </a:moveTo>
                    <a:cubicBezTo>
                      <a:pt x="54" y="1"/>
                      <a:pt x="27" y="17"/>
                      <a:pt x="1" y="50"/>
                    </a:cubicBezTo>
                    <a:lnTo>
                      <a:pt x="1" y="103"/>
                    </a:lnTo>
                    <a:lnTo>
                      <a:pt x="874" y="871"/>
                    </a:lnTo>
                    <a:cubicBezTo>
                      <a:pt x="901" y="898"/>
                      <a:pt x="914" y="911"/>
                      <a:pt x="929" y="911"/>
                    </a:cubicBezTo>
                    <a:cubicBezTo>
                      <a:pt x="944" y="911"/>
                      <a:pt x="960" y="898"/>
                      <a:pt x="993" y="871"/>
                    </a:cubicBezTo>
                    <a:lnTo>
                      <a:pt x="993" y="818"/>
                    </a:lnTo>
                    <a:lnTo>
                      <a:pt x="107" y="50"/>
                    </a:lnTo>
                    <a:cubicBezTo>
                      <a:pt x="107" y="17"/>
                      <a:pt x="93" y="1"/>
                      <a:pt x="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1"/>
              <p:cNvSpPr/>
              <p:nvPr/>
            </p:nvSpPr>
            <p:spPr>
              <a:xfrm>
                <a:off x="5695826" y="4066927"/>
                <a:ext cx="54938" cy="48306"/>
              </a:xfrm>
              <a:custGeom>
                <a:rect b="b" l="l" r="r" t="t"/>
                <a:pathLst>
                  <a:path extrusionOk="0" h="874" w="994">
                    <a:moveTo>
                      <a:pt x="1" y="0"/>
                    </a:moveTo>
                    <a:lnTo>
                      <a:pt x="1" y="106"/>
                    </a:lnTo>
                    <a:lnTo>
                      <a:pt x="887" y="874"/>
                    </a:lnTo>
                    <a:lnTo>
                      <a:pt x="940" y="874"/>
                    </a:lnTo>
                    <a:cubicBezTo>
                      <a:pt x="993" y="874"/>
                      <a:pt x="993" y="821"/>
                      <a:pt x="940" y="768"/>
                    </a:cubicBez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1"/>
              <p:cNvSpPr/>
              <p:nvPr/>
            </p:nvSpPr>
            <p:spPr>
              <a:xfrm>
                <a:off x="5604409" y="4158344"/>
                <a:ext cx="54883" cy="48361"/>
              </a:xfrm>
              <a:custGeom>
                <a:rect b="b" l="l" r="r" t="t"/>
                <a:pathLst>
                  <a:path extrusionOk="0" h="875" w="993">
                    <a:moveTo>
                      <a:pt x="66" y="1"/>
                    </a:moveTo>
                    <a:cubicBezTo>
                      <a:pt x="0" y="54"/>
                      <a:pt x="0" y="54"/>
                      <a:pt x="66" y="106"/>
                    </a:cubicBezTo>
                    <a:lnTo>
                      <a:pt x="887" y="874"/>
                    </a:lnTo>
                    <a:lnTo>
                      <a:pt x="993" y="874"/>
                    </a:lnTo>
                    <a:lnTo>
                      <a:pt x="993" y="768"/>
                    </a:lnTo>
                    <a:lnTo>
                      <a:pt x="1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1"/>
              <p:cNvSpPr/>
              <p:nvPr/>
            </p:nvSpPr>
            <p:spPr>
              <a:xfrm>
                <a:off x="5564891" y="4198580"/>
                <a:ext cx="54938" cy="50517"/>
              </a:xfrm>
              <a:custGeom>
                <a:rect b="b" l="l" r="r" t="t"/>
                <a:pathLst>
                  <a:path extrusionOk="0" h="914" w="994">
                    <a:moveTo>
                      <a:pt x="87" y="1"/>
                    </a:moveTo>
                    <a:cubicBezTo>
                      <a:pt x="70" y="1"/>
                      <a:pt x="54" y="14"/>
                      <a:pt x="54" y="40"/>
                    </a:cubicBezTo>
                    <a:cubicBezTo>
                      <a:pt x="1" y="40"/>
                      <a:pt x="1" y="93"/>
                      <a:pt x="54" y="93"/>
                    </a:cubicBezTo>
                    <a:lnTo>
                      <a:pt x="887" y="874"/>
                    </a:lnTo>
                    <a:cubicBezTo>
                      <a:pt x="914" y="901"/>
                      <a:pt x="927" y="914"/>
                      <a:pt x="940" y="914"/>
                    </a:cubicBezTo>
                    <a:cubicBezTo>
                      <a:pt x="954" y="914"/>
                      <a:pt x="967" y="901"/>
                      <a:pt x="993" y="874"/>
                    </a:cubicBezTo>
                    <a:lnTo>
                      <a:pt x="993" y="808"/>
                    </a:lnTo>
                    <a:lnTo>
                      <a:pt x="120" y="40"/>
                    </a:lnTo>
                    <a:cubicBezTo>
                      <a:pt x="120" y="14"/>
                      <a:pt x="103" y="1"/>
                      <a:pt x="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1"/>
              <p:cNvSpPr/>
              <p:nvPr/>
            </p:nvSpPr>
            <p:spPr>
              <a:xfrm>
                <a:off x="5525373" y="4240254"/>
                <a:ext cx="54938" cy="49080"/>
              </a:xfrm>
              <a:custGeom>
                <a:rect b="b" l="l" r="r" t="t"/>
                <a:pathLst>
                  <a:path extrusionOk="0" h="888" w="994">
                    <a:moveTo>
                      <a:pt x="1" y="1"/>
                    </a:moveTo>
                    <a:lnTo>
                      <a:pt x="1" y="120"/>
                    </a:lnTo>
                    <a:lnTo>
                      <a:pt x="888" y="888"/>
                    </a:lnTo>
                    <a:lnTo>
                      <a:pt x="994" y="888"/>
                    </a:lnTo>
                    <a:cubicBezTo>
                      <a:pt x="994" y="888"/>
                      <a:pt x="994" y="835"/>
                      <a:pt x="941" y="782"/>
                    </a:cubicBezTo>
                    <a:lnTo>
                      <a:pt x="1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1"/>
              <p:cNvSpPr/>
              <p:nvPr/>
            </p:nvSpPr>
            <p:spPr>
              <a:xfrm>
                <a:off x="5433956" y="4331726"/>
                <a:ext cx="57868" cy="49080"/>
              </a:xfrm>
              <a:custGeom>
                <a:rect b="b" l="l" r="r" t="t"/>
                <a:pathLst>
                  <a:path extrusionOk="0" h="888" w="1047">
                    <a:moveTo>
                      <a:pt x="53" y="0"/>
                    </a:moveTo>
                    <a:cubicBezTo>
                      <a:pt x="0" y="53"/>
                      <a:pt x="0" y="53"/>
                      <a:pt x="53" y="119"/>
                    </a:cubicBezTo>
                    <a:lnTo>
                      <a:pt x="940" y="887"/>
                    </a:lnTo>
                    <a:lnTo>
                      <a:pt x="993" y="887"/>
                    </a:lnTo>
                    <a:cubicBezTo>
                      <a:pt x="1046" y="887"/>
                      <a:pt x="1046" y="834"/>
                      <a:pt x="993" y="781"/>
                    </a:cubicBezTo>
                    <a:lnTo>
                      <a:pt x="1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1"/>
              <p:cNvSpPr/>
              <p:nvPr/>
            </p:nvSpPr>
            <p:spPr>
              <a:xfrm>
                <a:off x="5394438" y="4372128"/>
                <a:ext cx="54938" cy="50351"/>
              </a:xfrm>
              <a:custGeom>
                <a:rect b="b" l="l" r="r" t="t"/>
                <a:pathLst>
                  <a:path extrusionOk="0" h="911" w="994">
                    <a:moveTo>
                      <a:pt x="80" y="1"/>
                    </a:moveTo>
                    <a:cubicBezTo>
                      <a:pt x="67" y="1"/>
                      <a:pt x="54" y="17"/>
                      <a:pt x="54" y="50"/>
                    </a:cubicBezTo>
                    <a:cubicBezTo>
                      <a:pt x="1" y="50"/>
                      <a:pt x="1" y="103"/>
                      <a:pt x="54" y="103"/>
                    </a:cubicBezTo>
                    <a:lnTo>
                      <a:pt x="888" y="871"/>
                    </a:lnTo>
                    <a:cubicBezTo>
                      <a:pt x="914" y="897"/>
                      <a:pt x="940" y="910"/>
                      <a:pt x="960" y="910"/>
                    </a:cubicBezTo>
                    <a:cubicBezTo>
                      <a:pt x="980" y="910"/>
                      <a:pt x="993" y="897"/>
                      <a:pt x="993" y="871"/>
                    </a:cubicBezTo>
                    <a:lnTo>
                      <a:pt x="993" y="818"/>
                    </a:lnTo>
                    <a:lnTo>
                      <a:pt x="107" y="50"/>
                    </a:lnTo>
                    <a:cubicBezTo>
                      <a:pt x="107" y="17"/>
                      <a:pt x="93" y="1"/>
                      <a:pt x="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1"/>
              <p:cNvSpPr/>
              <p:nvPr/>
            </p:nvSpPr>
            <p:spPr>
              <a:xfrm>
                <a:off x="5354975" y="4414354"/>
                <a:ext cx="54883" cy="48361"/>
              </a:xfrm>
              <a:custGeom>
                <a:rect b="b" l="l" r="r" t="t"/>
                <a:pathLst>
                  <a:path extrusionOk="0" h="875" w="993">
                    <a:moveTo>
                      <a:pt x="0" y="1"/>
                    </a:moveTo>
                    <a:cubicBezTo>
                      <a:pt x="0" y="54"/>
                      <a:pt x="0" y="54"/>
                      <a:pt x="53" y="107"/>
                    </a:cubicBezTo>
                    <a:lnTo>
                      <a:pt x="874" y="874"/>
                    </a:lnTo>
                    <a:lnTo>
                      <a:pt x="993" y="874"/>
                    </a:lnTo>
                    <a:lnTo>
                      <a:pt x="993" y="769"/>
                    </a:lnTo>
                    <a:lnTo>
                      <a:pt x="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1"/>
              <p:cNvSpPr/>
              <p:nvPr/>
            </p:nvSpPr>
            <p:spPr>
              <a:xfrm>
                <a:off x="5266433" y="4505826"/>
                <a:ext cx="54938" cy="48306"/>
              </a:xfrm>
              <a:custGeom>
                <a:rect b="b" l="l" r="r" t="t"/>
                <a:pathLst>
                  <a:path extrusionOk="0" h="874" w="994">
                    <a:moveTo>
                      <a:pt x="1" y="0"/>
                    </a:moveTo>
                    <a:lnTo>
                      <a:pt x="1" y="106"/>
                    </a:lnTo>
                    <a:lnTo>
                      <a:pt x="887" y="874"/>
                    </a:lnTo>
                    <a:lnTo>
                      <a:pt x="940" y="874"/>
                    </a:lnTo>
                    <a:cubicBezTo>
                      <a:pt x="993" y="874"/>
                      <a:pt x="993" y="821"/>
                      <a:pt x="940" y="768"/>
                    </a:cubicBezTo>
                    <a:lnTo>
                      <a:pt x="1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1"/>
              <p:cNvSpPr/>
              <p:nvPr/>
            </p:nvSpPr>
            <p:spPr>
              <a:xfrm>
                <a:off x="5223986" y="4546063"/>
                <a:ext cx="57868" cy="50517"/>
              </a:xfrm>
              <a:custGeom>
                <a:rect b="b" l="l" r="r" t="t"/>
                <a:pathLst>
                  <a:path extrusionOk="0" h="914" w="1047">
                    <a:moveTo>
                      <a:pt x="87" y="0"/>
                    </a:moveTo>
                    <a:cubicBezTo>
                      <a:pt x="67" y="0"/>
                      <a:pt x="54" y="13"/>
                      <a:pt x="54" y="40"/>
                    </a:cubicBezTo>
                    <a:cubicBezTo>
                      <a:pt x="1" y="40"/>
                      <a:pt x="1" y="93"/>
                      <a:pt x="54" y="93"/>
                    </a:cubicBezTo>
                    <a:lnTo>
                      <a:pt x="874" y="874"/>
                    </a:lnTo>
                    <a:cubicBezTo>
                      <a:pt x="901" y="900"/>
                      <a:pt x="931" y="913"/>
                      <a:pt x="954" y="913"/>
                    </a:cubicBezTo>
                    <a:cubicBezTo>
                      <a:pt x="977" y="913"/>
                      <a:pt x="994" y="900"/>
                      <a:pt x="994" y="874"/>
                    </a:cubicBezTo>
                    <a:cubicBezTo>
                      <a:pt x="1047" y="874"/>
                      <a:pt x="1047" y="808"/>
                      <a:pt x="994" y="808"/>
                    </a:cubicBezTo>
                    <a:lnTo>
                      <a:pt x="160" y="40"/>
                    </a:lnTo>
                    <a:cubicBezTo>
                      <a:pt x="133" y="13"/>
                      <a:pt x="107"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1"/>
              <p:cNvSpPr/>
              <p:nvPr/>
            </p:nvSpPr>
            <p:spPr>
              <a:xfrm>
                <a:off x="5183804" y="4587736"/>
                <a:ext cx="54883" cy="49080"/>
              </a:xfrm>
              <a:custGeom>
                <a:rect b="b" l="l" r="r" t="t"/>
                <a:pathLst>
                  <a:path extrusionOk="0" h="888" w="993">
                    <a:moveTo>
                      <a:pt x="66" y="1"/>
                    </a:moveTo>
                    <a:cubicBezTo>
                      <a:pt x="0" y="54"/>
                      <a:pt x="0" y="120"/>
                      <a:pt x="66" y="120"/>
                    </a:cubicBezTo>
                    <a:lnTo>
                      <a:pt x="887" y="887"/>
                    </a:lnTo>
                    <a:lnTo>
                      <a:pt x="993" y="887"/>
                    </a:lnTo>
                    <a:lnTo>
                      <a:pt x="993" y="782"/>
                    </a:lnTo>
                    <a:lnTo>
                      <a:pt x="1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1"/>
              <p:cNvSpPr/>
              <p:nvPr/>
            </p:nvSpPr>
            <p:spPr>
              <a:xfrm>
                <a:off x="5095980" y="4679208"/>
                <a:ext cx="54938" cy="49024"/>
              </a:xfrm>
              <a:custGeom>
                <a:rect b="b" l="l" r="r" t="t"/>
                <a:pathLst>
                  <a:path extrusionOk="0" h="887" w="994">
                    <a:moveTo>
                      <a:pt x="1" y="0"/>
                    </a:moveTo>
                    <a:lnTo>
                      <a:pt x="1" y="119"/>
                    </a:lnTo>
                    <a:lnTo>
                      <a:pt x="874" y="887"/>
                    </a:lnTo>
                    <a:lnTo>
                      <a:pt x="993" y="887"/>
                    </a:lnTo>
                    <a:cubicBezTo>
                      <a:pt x="993" y="887"/>
                      <a:pt x="993" y="834"/>
                      <a:pt x="927" y="781"/>
                    </a:cubicBezTo>
                    <a:lnTo>
                      <a:pt x="1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1"/>
              <p:cNvSpPr/>
              <p:nvPr/>
            </p:nvSpPr>
            <p:spPr>
              <a:xfrm>
                <a:off x="5055744" y="4719611"/>
                <a:ext cx="54938" cy="50351"/>
              </a:xfrm>
              <a:custGeom>
                <a:rect b="b" l="l" r="r" t="t"/>
                <a:pathLst>
                  <a:path extrusionOk="0" h="911" w="994">
                    <a:moveTo>
                      <a:pt x="41" y="0"/>
                    </a:moveTo>
                    <a:cubicBezTo>
                      <a:pt x="17" y="0"/>
                      <a:pt x="1" y="17"/>
                      <a:pt x="1" y="50"/>
                    </a:cubicBezTo>
                    <a:lnTo>
                      <a:pt x="1" y="103"/>
                    </a:lnTo>
                    <a:lnTo>
                      <a:pt x="888" y="871"/>
                    </a:lnTo>
                    <a:cubicBezTo>
                      <a:pt x="888" y="897"/>
                      <a:pt x="901" y="910"/>
                      <a:pt x="914" y="910"/>
                    </a:cubicBezTo>
                    <a:cubicBezTo>
                      <a:pt x="927" y="910"/>
                      <a:pt x="941" y="897"/>
                      <a:pt x="941" y="871"/>
                    </a:cubicBezTo>
                    <a:cubicBezTo>
                      <a:pt x="993" y="871"/>
                      <a:pt x="993" y="818"/>
                      <a:pt x="941" y="818"/>
                    </a:cubicBezTo>
                    <a:lnTo>
                      <a:pt x="120" y="50"/>
                    </a:lnTo>
                    <a:cubicBezTo>
                      <a:pt x="93" y="17"/>
                      <a:pt x="64" y="0"/>
                      <a:pt x="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1"/>
              <p:cNvSpPr/>
              <p:nvPr/>
            </p:nvSpPr>
            <p:spPr>
              <a:xfrm>
                <a:off x="5013352" y="4761837"/>
                <a:ext cx="54883" cy="48361"/>
              </a:xfrm>
              <a:custGeom>
                <a:rect b="b" l="l" r="r" t="t"/>
                <a:pathLst>
                  <a:path extrusionOk="0" h="875" w="993">
                    <a:moveTo>
                      <a:pt x="53" y="1"/>
                    </a:moveTo>
                    <a:cubicBezTo>
                      <a:pt x="0" y="54"/>
                      <a:pt x="0" y="107"/>
                      <a:pt x="53" y="107"/>
                    </a:cubicBezTo>
                    <a:lnTo>
                      <a:pt x="887" y="874"/>
                    </a:lnTo>
                    <a:lnTo>
                      <a:pt x="993" y="874"/>
                    </a:lnTo>
                    <a:lnTo>
                      <a:pt x="993" y="768"/>
                    </a:lnTo>
                    <a:lnTo>
                      <a:pt x="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1"/>
              <p:cNvSpPr/>
              <p:nvPr/>
            </p:nvSpPr>
            <p:spPr>
              <a:xfrm>
                <a:off x="4924809" y="4853309"/>
                <a:ext cx="54938" cy="48306"/>
              </a:xfrm>
              <a:custGeom>
                <a:rect b="b" l="l" r="r" t="t"/>
                <a:pathLst>
                  <a:path extrusionOk="0" h="874" w="994">
                    <a:moveTo>
                      <a:pt x="1" y="0"/>
                    </a:moveTo>
                    <a:lnTo>
                      <a:pt x="1" y="106"/>
                    </a:lnTo>
                    <a:lnTo>
                      <a:pt x="887" y="874"/>
                    </a:lnTo>
                    <a:lnTo>
                      <a:pt x="993" y="874"/>
                    </a:lnTo>
                    <a:lnTo>
                      <a:pt x="993" y="768"/>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1"/>
              <p:cNvSpPr/>
              <p:nvPr/>
            </p:nvSpPr>
            <p:spPr>
              <a:xfrm>
                <a:off x="4885346" y="4893490"/>
                <a:ext cx="54883" cy="51291"/>
              </a:xfrm>
              <a:custGeom>
                <a:rect b="b" l="l" r="r" t="t"/>
                <a:pathLst>
                  <a:path extrusionOk="0" h="928" w="993">
                    <a:moveTo>
                      <a:pt x="53" y="1"/>
                    </a:moveTo>
                    <a:cubicBezTo>
                      <a:pt x="40" y="1"/>
                      <a:pt x="26" y="14"/>
                      <a:pt x="0" y="41"/>
                    </a:cubicBezTo>
                    <a:lnTo>
                      <a:pt x="0" y="94"/>
                    </a:lnTo>
                    <a:lnTo>
                      <a:pt x="887" y="874"/>
                    </a:lnTo>
                    <a:cubicBezTo>
                      <a:pt x="887" y="927"/>
                      <a:pt x="940" y="927"/>
                      <a:pt x="940" y="927"/>
                    </a:cubicBezTo>
                    <a:cubicBezTo>
                      <a:pt x="993" y="874"/>
                      <a:pt x="993" y="808"/>
                      <a:pt x="940" y="808"/>
                    </a:cubicBezTo>
                    <a:lnTo>
                      <a:pt x="106" y="41"/>
                    </a:lnTo>
                    <a:cubicBezTo>
                      <a:pt x="79" y="14"/>
                      <a:pt x="66" y="1"/>
                      <a:pt x="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1"/>
              <p:cNvSpPr/>
              <p:nvPr/>
            </p:nvSpPr>
            <p:spPr>
              <a:xfrm>
                <a:off x="5480051" y="4287068"/>
                <a:ext cx="76107" cy="68645"/>
              </a:xfrm>
              <a:custGeom>
                <a:rect b="b" l="l" r="r" t="t"/>
                <a:pathLst>
                  <a:path extrusionOk="0" h="1242" w="1377">
                    <a:moveTo>
                      <a:pt x="80" y="1"/>
                    </a:moveTo>
                    <a:cubicBezTo>
                      <a:pt x="53" y="1"/>
                      <a:pt x="27" y="14"/>
                      <a:pt x="0" y="41"/>
                    </a:cubicBezTo>
                    <a:lnTo>
                      <a:pt x="0" y="147"/>
                    </a:lnTo>
                    <a:lnTo>
                      <a:pt x="1205" y="1192"/>
                    </a:lnTo>
                    <a:cubicBezTo>
                      <a:pt x="1205" y="1225"/>
                      <a:pt x="1218" y="1242"/>
                      <a:pt x="1239" y="1242"/>
                    </a:cubicBezTo>
                    <a:cubicBezTo>
                      <a:pt x="1261" y="1242"/>
                      <a:pt x="1291" y="1225"/>
                      <a:pt x="1324" y="1192"/>
                    </a:cubicBezTo>
                    <a:cubicBezTo>
                      <a:pt x="1377" y="1192"/>
                      <a:pt x="1377" y="1139"/>
                      <a:pt x="1324" y="1086"/>
                    </a:cubicBezTo>
                    <a:lnTo>
                      <a:pt x="159" y="41"/>
                    </a:lnTo>
                    <a:cubicBezTo>
                      <a:pt x="133" y="14"/>
                      <a:pt x="106" y="1"/>
                      <a:pt x="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1"/>
              <p:cNvSpPr/>
              <p:nvPr/>
            </p:nvSpPr>
            <p:spPr>
              <a:xfrm>
                <a:off x="5308880" y="4459731"/>
                <a:ext cx="76107" cy="69530"/>
              </a:xfrm>
              <a:custGeom>
                <a:rect b="b" l="l" r="r" t="t"/>
                <a:pathLst>
                  <a:path extrusionOk="0" h="1258" w="1377">
                    <a:moveTo>
                      <a:pt x="53" y="0"/>
                    </a:moveTo>
                    <a:cubicBezTo>
                      <a:pt x="0" y="53"/>
                      <a:pt x="0" y="120"/>
                      <a:pt x="53" y="173"/>
                    </a:cubicBezTo>
                    <a:lnTo>
                      <a:pt x="1218" y="1218"/>
                    </a:lnTo>
                    <a:cubicBezTo>
                      <a:pt x="1244" y="1245"/>
                      <a:pt x="1271" y="1258"/>
                      <a:pt x="1291" y="1258"/>
                    </a:cubicBezTo>
                    <a:cubicBezTo>
                      <a:pt x="1311" y="1258"/>
                      <a:pt x="1324" y="1245"/>
                      <a:pt x="1324" y="1218"/>
                    </a:cubicBezTo>
                    <a:cubicBezTo>
                      <a:pt x="1377" y="1165"/>
                      <a:pt x="1377" y="1112"/>
                      <a:pt x="1324" y="1112"/>
                    </a:cubicBezTo>
                    <a:lnTo>
                      <a:pt x="1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1"/>
              <p:cNvSpPr/>
              <p:nvPr/>
            </p:nvSpPr>
            <p:spPr>
              <a:xfrm>
                <a:off x="5138428" y="4631621"/>
                <a:ext cx="79036" cy="68811"/>
              </a:xfrm>
              <a:custGeom>
                <a:rect b="b" l="l" r="r" t="t"/>
                <a:pathLst>
                  <a:path extrusionOk="0" h="1245" w="1430">
                    <a:moveTo>
                      <a:pt x="134" y="1"/>
                    </a:moveTo>
                    <a:cubicBezTo>
                      <a:pt x="106" y="1"/>
                      <a:pt x="80" y="14"/>
                      <a:pt x="53" y="40"/>
                    </a:cubicBezTo>
                    <a:cubicBezTo>
                      <a:pt x="0" y="93"/>
                      <a:pt x="53" y="146"/>
                      <a:pt x="53" y="146"/>
                    </a:cubicBezTo>
                    <a:lnTo>
                      <a:pt x="1271" y="1245"/>
                    </a:lnTo>
                    <a:lnTo>
                      <a:pt x="1377" y="1245"/>
                    </a:lnTo>
                    <a:cubicBezTo>
                      <a:pt x="1430" y="1192"/>
                      <a:pt x="1430" y="1139"/>
                      <a:pt x="1377" y="1086"/>
                    </a:cubicBezTo>
                    <a:lnTo>
                      <a:pt x="225" y="40"/>
                    </a:lnTo>
                    <a:cubicBezTo>
                      <a:pt x="192" y="14"/>
                      <a:pt x="163" y="1"/>
                      <a:pt x="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1"/>
              <p:cNvSpPr/>
              <p:nvPr/>
            </p:nvSpPr>
            <p:spPr>
              <a:xfrm>
                <a:off x="4970904" y="4805003"/>
                <a:ext cx="76107" cy="68811"/>
              </a:xfrm>
              <a:custGeom>
                <a:rect b="b" l="l" r="r" t="t"/>
                <a:pathLst>
                  <a:path extrusionOk="0" h="1245" w="1377">
                    <a:moveTo>
                      <a:pt x="87" y="1"/>
                    </a:moveTo>
                    <a:cubicBezTo>
                      <a:pt x="67" y="1"/>
                      <a:pt x="53" y="14"/>
                      <a:pt x="53" y="40"/>
                    </a:cubicBezTo>
                    <a:cubicBezTo>
                      <a:pt x="1" y="40"/>
                      <a:pt x="1" y="93"/>
                      <a:pt x="53" y="159"/>
                    </a:cubicBezTo>
                    <a:lnTo>
                      <a:pt x="1205" y="1205"/>
                    </a:lnTo>
                    <a:cubicBezTo>
                      <a:pt x="1238" y="1231"/>
                      <a:pt x="1268" y="1245"/>
                      <a:pt x="1289" y="1245"/>
                    </a:cubicBezTo>
                    <a:cubicBezTo>
                      <a:pt x="1311" y="1245"/>
                      <a:pt x="1324" y="1231"/>
                      <a:pt x="1324" y="1205"/>
                    </a:cubicBezTo>
                    <a:cubicBezTo>
                      <a:pt x="1377" y="1205"/>
                      <a:pt x="1377" y="1152"/>
                      <a:pt x="1324" y="1086"/>
                    </a:cubicBezTo>
                    <a:lnTo>
                      <a:pt x="159" y="40"/>
                    </a:lnTo>
                    <a:cubicBezTo>
                      <a:pt x="133" y="14"/>
                      <a:pt x="106" y="1"/>
                      <a:pt x="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1"/>
              <p:cNvSpPr/>
              <p:nvPr/>
            </p:nvSpPr>
            <p:spPr>
              <a:xfrm>
                <a:off x="5818028" y="4746472"/>
                <a:ext cx="1121428" cy="305090"/>
              </a:xfrm>
              <a:custGeom>
                <a:rect b="b" l="l" r="r" t="t"/>
                <a:pathLst>
                  <a:path extrusionOk="0" h="5520" w="20290">
                    <a:moveTo>
                      <a:pt x="2316" y="1"/>
                    </a:moveTo>
                    <a:cubicBezTo>
                      <a:pt x="1046" y="1"/>
                      <a:pt x="0" y="940"/>
                      <a:pt x="0" y="2092"/>
                    </a:cubicBezTo>
                    <a:lnTo>
                      <a:pt x="0" y="3534"/>
                    </a:lnTo>
                    <a:cubicBezTo>
                      <a:pt x="0" y="4633"/>
                      <a:pt x="1046" y="5520"/>
                      <a:pt x="2316" y="5520"/>
                    </a:cubicBezTo>
                    <a:lnTo>
                      <a:pt x="20290" y="5520"/>
                    </a:lnTo>
                    <a:lnTo>
                      <a:pt x="20290" y="4408"/>
                    </a:lnTo>
                    <a:lnTo>
                      <a:pt x="20290" y="1099"/>
                    </a:lnTo>
                    <a:lnTo>
                      <a:pt x="202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1"/>
              <p:cNvSpPr/>
              <p:nvPr/>
            </p:nvSpPr>
            <p:spPr>
              <a:xfrm>
                <a:off x="5979692" y="4746472"/>
                <a:ext cx="1121428" cy="305090"/>
              </a:xfrm>
              <a:custGeom>
                <a:rect b="b" l="l" r="r" t="t"/>
                <a:pathLst>
                  <a:path extrusionOk="0" h="5520" w="20290">
                    <a:moveTo>
                      <a:pt x="2263" y="1"/>
                    </a:moveTo>
                    <a:cubicBezTo>
                      <a:pt x="993" y="1"/>
                      <a:pt x="0" y="940"/>
                      <a:pt x="0" y="2092"/>
                    </a:cubicBezTo>
                    <a:lnTo>
                      <a:pt x="0" y="3534"/>
                    </a:lnTo>
                    <a:cubicBezTo>
                      <a:pt x="0" y="4633"/>
                      <a:pt x="993" y="5520"/>
                      <a:pt x="2263" y="5520"/>
                    </a:cubicBezTo>
                    <a:lnTo>
                      <a:pt x="20290" y="5520"/>
                    </a:lnTo>
                    <a:lnTo>
                      <a:pt x="20290" y="4408"/>
                    </a:lnTo>
                    <a:lnTo>
                      <a:pt x="2144" y="4408"/>
                    </a:lnTo>
                    <a:cubicBezTo>
                      <a:pt x="1707" y="4408"/>
                      <a:pt x="1324" y="3971"/>
                      <a:pt x="1324" y="3468"/>
                    </a:cubicBezTo>
                    <a:lnTo>
                      <a:pt x="1324" y="2039"/>
                    </a:lnTo>
                    <a:cubicBezTo>
                      <a:pt x="1324" y="1602"/>
                      <a:pt x="1707" y="1099"/>
                      <a:pt x="2144" y="1099"/>
                    </a:cubicBezTo>
                    <a:lnTo>
                      <a:pt x="20290" y="1099"/>
                    </a:lnTo>
                    <a:lnTo>
                      <a:pt x="202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1"/>
              <p:cNvSpPr/>
              <p:nvPr/>
            </p:nvSpPr>
            <p:spPr>
              <a:xfrm>
                <a:off x="6052814" y="4807214"/>
                <a:ext cx="1011717" cy="182944"/>
              </a:xfrm>
              <a:custGeom>
                <a:rect b="b" l="l" r="r" t="t"/>
                <a:pathLst>
                  <a:path extrusionOk="0" h="3310" w="18305">
                    <a:moveTo>
                      <a:pt x="821" y="0"/>
                    </a:moveTo>
                    <a:cubicBezTo>
                      <a:pt x="331" y="0"/>
                      <a:pt x="1" y="503"/>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1"/>
              <p:cNvSpPr/>
              <p:nvPr/>
            </p:nvSpPr>
            <p:spPr>
              <a:xfrm>
                <a:off x="6052814" y="4898630"/>
                <a:ext cx="1011717" cy="91527"/>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1"/>
              <p:cNvSpPr/>
              <p:nvPr/>
            </p:nvSpPr>
            <p:spPr>
              <a:xfrm>
                <a:off x="5818028" y="4137120"/>
                <a:ext cx="1121428" cy="304372"/>
              </a:xfrm>
              <a:custGeom>
                <a:rect b="b" l="l" r="r" t="t"/>
                <a:pathLst>
                  <a:path extrusionOk="0" h="5507" w="20290">
                    <a:moveTo>
                      <a:pt x="2316" y="1"/>
                    </a:moveTo>
                    <a:cubicBezTo>
                      <a:pt x="1046" y="1"/>
                      <a:pt x="0" y="927"/>
                      <a:pt x="0" y="2092"/>
                    </a:cubicBezTo>
                    <a:lnTo>
                      <a:pt x="0" y="3521"/>
                    </a:lnTo>
                    <a:cubicBezTo>
                      <a:pt x="0" y="4633"/>
                      <a:pt x="1046" y="5507"/>
                      <a:pt x="2316" y="5507"/>
                    </a:cubicBezTo>
                    <a:lnTo>
                      <a:pt x="20290" y="5507"/>
                    </a:lnTo>
                    <a:lnTo>
                      <a:pt x="20290" y="4408"/>
                    </a:lnTo>
                    <a:lnTo>
                      <a:pt x="20290" y="1099"/>
                    </a:lnTo>
                    <a:lnTo>
                      <a:pt x="20290" y="1"/>
                    </a:lnTo>
                    <a:close/>
                  </a:path>
                </a:pathLst>
              </a:custGeom>
              <a:solidFill>
                <a:srgbClr val="3FB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1"/>
              <p:cNvSpPr/>
              <p:nvPr/>
            </p:nvSpPr>
            <p:spPr>
              <a:xfrm>
                <a:off x="5979692" y="4137120"/>
                <a:ext cx="1121428" cy="304372"/>
              </a:xfrm>
              <a:custGeom>
                <a:rect b="b" l="l" r="r" t="t"/>
                <a:pathLst>
                  <a:path extrusionOk="0" h="5507" w="20290">
                    <a:moveTo>
                      <a:pt x="2263" y="1"/>
                    </a:moveTo>
                    <a:cubicBezTo>
                      <a:pt x="993" y="1"/>
                      <a:pt x="0" y="927"/>
                      <a:pt x="0" y="2092"/>
                    </a:cubicBezTo>
                    <a:lnTo>
                      <a:pt x="0" y="3521"/>
                    </a:lnTo>
                    <a:cubicBezTo>
                      <a:pt x="0" y="4633"/>
                      <a:pt x="993" y="5507"/>
                      <a:pt x="2263" y="5507"/>
                    </a:cubicBezTo>
                    <a:lnTo>
                      <a:pt x="20290" y="5507"/>
                    </a:lnTo>
                    <a:lnTo>
                      <a:pt x="20290" y="4408"/>
                    </a:lnTo>
                    <a:lnTo>
                      <a:pt x="2144" y="4408"/>
                    </a:lnTo>
                    <a:cubicBezTo>
                      <a:pt x="1707" y="4408"/>
                      <a:pt x="1324" y="3971"/>
                      <a:pt x="1324" y="3468"/>
                    </a:cubicBezTo>
                    <a:lnTo>
                      <a:pt x="1324" y="2039"/>
                    </a:lnTo>
                    <a:cubicBezTo>
                      <a:pt x="1324" y="1589"/>
                      <a:pt x="1707" y="1099"/>
                      <a:pt x="2144" y="1099"/>
                    </a:cubicBezTo>
                    <a:lnTo>
                      <a:pt x="20290" y="1099"/>
                    </a:lnTo>
                    <a:lnTo>
                      <a:pt x="202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1"/>
              <p:cNvSpPr/>
              <p:nvPr/>
            </p:nvSpPr>
            <p:spPr>
              <a:xfrm>
                <a:off x="6052814" y="4197862"/>
                <a:ext cx="1011717" cy="182944"/>
              </a:xfrm>
              <a:custGeom>
                <a:rect b="b" l="l" r="r" t="t"/>
                <a:pathLst>
                  <a:path extrusionOk="0" h="3310" w="18305">
                    <a:moveTo>
                      <a:pt x="821" y="0"/>
                    </a:moveTo>
                    <a:cubicBezTo>
                      <a:pt x="331" y="0"/>
                      <a:pt x="1" y="490"/>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1"/>
              <p:cNvSpPr/>
              <p:nvPr/>
            </p:nvSpPr>
            <p:spPr>
              <a:xfrm>
                <a:off x="6052814" y="4289278"/>
                <a:ext cx="1011717" cy="91527"/>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1"/>
              <p:cNvSpPr/>
              <p:nvPr/>
            </p:nvSpPr>
            <p:spPr>
              <a:xfrm>
                <a:off x="5878714" y="4441437"/>
                <a:ext cx="1122202" cy="305090"/>
              </a:xfrm>
              <a:custGeom>
                <a:rect b="b" l="l" r="r" t="t"/>
                <a:pathLst>
                  <a:path extrusionOk="0" h="5520" w="20304">
                    <a:moveTo>
                      <a:pt x="1" y="1"/>
                    </a:moveTo>
                    <a:lnTo>
                      <a:pt x="1" y="1112"/>
                    </a:lnTo>
                    <a:lnTo>
                      <a:pt x="1" y="4421"/>
                    </a:lnTo>
                    <a:lnTo>
                      <a:pt x="1" y="5520"/>
                    </a:lnTo>
                    <a:lnTo>
                      <a:pt x="18146" y="5520"/>
                    </a:lnTo>
                    <a:cubicBezTo>
                      <a:pt x="19417" y="5520"/>
                      <a:pt x="20303" y="4633"/>
                      <a:pt x="20303" y="3534"/>
                    </a:cubicBezTo>
                    <a:lnTo>
                      <a:pt x="20303" y="2105"/>
                    </a:lnTo>
                    <a:cubicBezTo>
                      <a:pt x="20303" y="940"/>
                      <a:pt x="19417" y="1"/>
                      <a:pt x="18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1"/>
              <p:cNvSpPr/>
              <p:nvPr/>
            </p:nvSpPr>
            <p:spPr>
              <a:xfrm>
                <a:off x="5723626" y="4441437"/>
                <a:ext cx="1121484" cy="305090"/>
              </a:xfrm>
              <a:custGeom>
                <a:rect b="b" l="l" r="r" t="t"/>
                <a:pathLst>
                  <a:path extrusionOk="0" h="5520" w="20291">
                    <a:moveTo>
                      <a:pt x="1" y="1"/>
                    </a:moveTo>
                    <a:lnTo>
                      <a:pt x="1" y="1112"/>
                    </a:lnTo>
                    <a:lnTo>
                      <a:pt x="18199" y="1112"/>
                    </a:lnTo>
                    <a:cubicBezTo>
                      <a:pt x="18636" y="1112"/>
                      <a:pt x="18967" y="1602"/>
                      <a:pt x="18967" y="2039"/>
                    </a:cubicBezTo>
                    <a:lnTo>
                      <a:pt x="18967" y="3481"/>
                    </a:lnTo>
                    <a:cubicBezTo>
                      <a:pt x="18967" y="3971"/>
                      <a:pt x="18636" y="4421"/>
                      <a:pt x="18199" y="4421"/>
                    </a:cubicBezTo>
                    <a:lnTo>
                      <a:pt x="1" y="4421"/>
                    </a:lnTo>
                    <a:lnTo>
                      <a:pt x="1" y="5520"/>
                    </a:lnTo>
                    <a:lnTo>
                      <a:pt x="18093" y="5520"/>
                    </a:lnTo>
                    <a:cubicBezTo>
                      <a:pt x="19351" y="5520"/>
                      <a:pt x="20290" y="4633"/>
                      <a:pt x="20290" y="3534"/>
                    </a:cubicBezTo>
                    <a:lnTo>
                      <a:pt x="20290" y="2105"/>
                    </a:lnTo>
                    <a:cubicBezTo>
                      <a:pt x="20290" y="940"/>
                      <a:pt x="19351" y="1"/>
                      <a:pt x="18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1"/>
              <p:cNvSpPr/>
              <p:nvPr/>
            </p:nvSpPr>
            <p:spPr>
              <a:xfrm>
                <a:off x="5760215" y="4502897"/>
                <a:ext cx="1011717" cy="182944"/>
              </a:xfrm>
              <a:custGeom>
                <a:rect b="b" l="l" r="r" t="t"/>
                <a:pathLst>
                  <a:path extrusionOk="0" h="3310" w="18305">
                    <a:moveTo>
                      <a:pt x="0" y="0"/>
                    </a:moveTo>
                    <a:lnTo>
                      <a:pt x="0" y="3309"/>
                    </a:lnTo>
                    <a:lnTo>
                      <a:pt x="17537" y="3309"/>
                    </a:lnTo>
                    <a:cubicBezTo>
                      <a:pt x="18027" y="3309"/>
                      <a:pt x="18305" y="2859"/>
                      <a:pt x="18305" y="2369"/>
                    </a:cubicBezTo>
                    <a:lnTo>
                      <a:pt x="18305" y="927"/>
                    </a:lnTo>
                    <a:cubicBezTo>
                      <a:pt x="18305" y="490"/>
                      <a:pt x="18027" y="0"/>
                      <a:pt x="17537"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1"/>
              <p:cNvSpPr/>
              <p:nvPr/>
            </p:nvSpPr>
            <p:spPr>
              <a:xfrm>
                <a:off x="5760215" y="4594314"/>
                <a:ext cx="1011717" cy="91527"/>
              </a:xfrm>
              <a:custGeom>
                <a:rect b="b" l="l" r="r" t="t"/>
                <a:pathLst>
                  <a:path extrusionOk="0" h="1656" w="18305">
                    <a:moveTo>
                      <a:pt x="0" y="1"/>
                    </a:moveTo>
                    <a:lnTo>
                      <a:pt x="0" y="1655"/>
                    </a:lnTo>
                    <a:lnTo>
                      <a:pt x="17537" y="1655"/>
                    </a:lnTo>
                    <a:cubicBezTo>
                      <a:pt x="18027" y="1655"/>
                      <a:pt x="18305" y="1205"/>
                      <a:pt x="18305" y="715"/>
                    </a:cubicBez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1"/>
              <p:cNvSpPr/>
              <p:nvPr/>
            </p:nvSpPr>
            <p:spPr>
              <a:xfrm>
                <a:off x="5485910" y="4847726"/>
                <a:ext cx="200077" cy="203836"/>
              </a:xfrm>
              <a:custGeom>
                <a:rect b="b" l="l" r="r" t="t"/>
                <a:pathLst>
                  <a:path extrusionOk="0" h="3688" w="3620">
                    <a:moveTo>
                      <a:pt x="1020" y="0"/>
                    </a:moveTo>
                    <a:cubicBezTo>
                      <a:pt x="495" y="0"/>
                      <a:pt x="74" y="143"/>
                      <a:pt x="0" y="485"/>
                    </a:cubicBezTo>
                    <a:lnTo>
                      <a:pt x="1152" y="3688"/>
                    </a:lnTo>
                    <a:lnTo>
                      <a:pt x="3468" y="1305"/>
                    </a:lnTo>
                    <a:cubicBezTo>
                      <a:pt x="3619" y="602"/>
                      <a:pt x="2099" y="0"/>
                      <a:pt x="1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1"/>
              <p:cNvSpPr/>
              <p:nvPr/>
            </p:nvSpPr>
            <p:spPr>
              <a:xfrm>
                <a:off x="5528302" y="4988168"/>
                <a:ext cx="64445" cy="63395"/>
              </a:xfrm>
              <a:custGeom>
                <a:rect b="b" l="l" r="r" t="t"/>
                <a:pathLst>
                  <a:path extrusionOk="0" h="1147" w="1166">
                    <a:moveTo>
                      <a:pt x="349" y="0"/>
                    </a:moveTo>
                    <a:cubicBezTo>
                      <a:pt x="216" y="0"/>
                      <a:pt x="102" y="26"/>
                      <a:pt x="1" y="88"/>
                    </a:cubicBezTo>
                    <a:lnTo>
                      <a:pt x="385" y="1147"/>
                    </a:lnTo>
                    <a:lnTo>
                      <a:pt x="1166" y="313"/>
                    </a:lnTo>
                    <a:cubicBezTo>
                      <a:pt x="1046" y="207"/>
                      <a:pt x="835" y="88"/>
                      <a:pt x="663" y="35"/>
                    </a:cubicBezTo>
                    <a:cubicBezTo>
                      <a:pt x="547" y="13"/>
                      <a:pt x="444" y="0"/>
                      <a:pt x="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1"/>
              <p:cNvSpPr/>
              <p:nvPr/>
            </p:nvSpPr>
            <p:spPr>
              <a:xfrm>
                <a:off x="5644646" y="4085222"/>
                <a:ext cx="228265" cy="152158"/>
              </a:xfrm>
              <a:custGeom>
                <a:rect b="b" l="l" r="r" t="t"/>
                <a:pathLst>
                  <a:path extrusionOk="0" h="2753" w="4130">
                    <a:moveTo>
                      <a:pt x="768" y="0"/>
                    </a:moveTo>
                    <a:cubicBezTo>
                      <a:pt x="543" y="0"/>
                      <a:pt x="384" y="106"/>
                      <a:pt x="331" y="278"/>
                    </a:cubicBezTo>
                    <a:lnTo>
                      <a:pt x="53" y="1602"/>
                    </a:lnTo>
                    <a:cubicBezTo>
                      <a:pt x="0" y="1654"/>
                      <a:pt x="53" y="1760"/>
                      <a:pt x="53" y="1866"/>
                    </a:cubicBezTo>
                    <a:cubicBezTo>
                      <a:pt x="106" y="1932"/>
                      <a:pt x="159" y="1985"/>
                      <a:pt x="265" y="2038"/>
                    </a:cubicBezTo>
                    <a:lnTo>
                      <a:pt x="331" y="2038"/>
                    </a:lnTo>
                    <a:lnTo>
                      <a:pt x="3362" y="2753"/>
                    </a:lnTo>
                    <a:cubicBezTo>
                      <a:pt x="3415" y="2753"/>
                      <a:pt x="3521" y="2753"/>
                      <a:pt x="3640" y="2700"/>
                    </a:cubicBezTo>
                    <a:cubicBezTo>
                      <a:pt x="3693" y="2647"/>
                      <a:pt x="3746" y="2594"/>
                      <a:pt x="3799" y="2475"/>
                    </a:cubicBezTo>
                    <a:lnTo>
                      <a:pt x="4077" y="1204"/>
                    </a:lnTo>
                    <a:cubicBezTo>
                      <a:pt x="4130" y="993"/>
                      <a:pt x="4024" y="821"/>
                      <a:pt x="3799" y="768"/>
                    </a:cubicBezTo>
                    <a:lnTo>
                      <a:pt x="7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1"/>
              <p:cNvSpPr/>
              <p:nvPr/>
            </p:nvSpPr>
            <p:spPr>
              <a:xfrm>
                <a:off x="5645836" y="4137120"/>
                <a:ext cx="215829" cy="100260"/>
              </a:xfrm>
              <a:custGeom>
                <a:rect b="b" l="l" r="r" t="t"/>
                <a:pathLst>
                  <a:path extrusionOk="0" h="1814" w="3905">
                    <a:moveTo>
                      <a:pt x="159" y="1"/>
                    </a:moveTo>
                    <a:lnTo>
                      <a:pt x="53" y="663"/>
                    </a:lnTo>
                    <a:cubicBezTo>
                      <a:pt x="0" y="715"/>
                      <a:pt x="53" y="821"/>
                      <a:pt x="53" y="927"/>
                    </a:cubicBezTo>
                    <a:cubicBezTo>
                      <a:pt x="106" y="993"/>
                      <a:pt x="159" y="1046"/>
                      <a:pt x="265" y="1099"/>
                    </a:cubicBezTo>
                    <a:lnTo>
                      <a:pt x="331" y="1099"/>
                    </a:lnTo>
                    <a:lnTo>
                      <a:pt x="3362" y="1814"/>
                    </a:lnTo>
                    <a:cubicBezTo>
                      <a:pt x="3415" y="1814"/>
                      <a:pt x="3521" y="1814"/>
                      <a:pt x="3640" y="1761"/>
                    </a:cubicBezTo>
                    <a:cubicBezTo>
                      <a:pt x="3693" y="1708"/>
                      <a:pt x="3746" y="1655"/>
                      <a:pt x="3799" y="1536"/>
                    </a:cubicBezTo>
                    <a:lnTo>
                      <a:pt x="3905" y="927"/>
                    </a:lnTo>
                    <a:lnTo>
                      <a:pt x="1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1"/>
              <p:cNvSpPr/>
              <p:nvPr/>
            </p:nvSpPr>
            <p:spPr>
              <a:xfrm>
                <a:off x="5629280" y="4231521"/>
                <a:ext cx="209971" cy="688388"/>
              </a:xfrm>
              <a:custGeom>
                <a:rect b="b" l="l" r="r" t="t"/>
                <a:pathLst>
                  <a:path extrusionOk="0" h="12455" w="3799">
                    <a:moveTo>
                      <a:pt x="2753" y="0"/>
                    </a:moveTo>
                    <a:lnTo>
                      <a:pt x="0" y="11528"/>
                    </a:lnTo>
                    <a:lnTo>
                      <a:pt x="874" y="12454"/>
                    </a:lnTo>
                    <a:lnTo>
                      <a:pt x="3799" y="278"/>
                    </a:lnTo>
                    <a:lnTo>
                      <a:pt x="2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1"/>
              <p:cNvSpPr/>
              <p:nvPr/>
            </p:nvSpPr>
            <p:spPr>
              <a:xfrm>
                <a:off x="5559032" y="4216156"/>
                <a:ext cx="222462" cy="685459"/>
              </a:xfrm>
              <a:custGeom>
                <a:rect b="b" l="l" r="r" t="t"/>
                <a:pathLst>
                  <a:path extrusionOk="0" h="12402" w="4025">
                    <a:moveTo>
                      <a:pt x="2754" y="0"/>
                    </a:moveTo>
                    <a:lnTo>
                      <a:pt x="1" y="11475"/>
                    </a:lnTo>
                    <a:lnTo>
                      <a:pt x="437" y="12402"/>
                    </a:lnTo>
                    <a:lnTo>
                      <a:pt x="1271" y="11806"/>
                    </a:lnTo>
                    <a:lnTo>
                      <a:pt x="4024" y="278"/>
                    </a:lnTo>
                    <a:lnTo>
                      <a:pt x="2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1"/>
              <p:cNvSpPr/>
              <p:nvPr/>
            </p:nvSpPr>
            <p:spPr>
              <a:xfrm>
                <a:off x="5485910" y="4200791"/>
                <a:ext cx="225336" cy="673741"/>
              </a:xfrm>
              <a:custGeom>
                <a:rect b="b" l="l" r="r" t="t"/>
                <a:pathLst>
                  <a:path extrusionOk="0" h="12190" w="4077">
                    <a:moveTo>
                      <a:pt x="2925" y="0"/>
                    </a:moveTo>
                    <a:lnTo>
                      <a:pt x="0" y="12190"/>
                    </a:lnTo>
                    <a:lnTo>
                      <a:pt x="0" y="12190"/>
                    </a:lnTo>
                    <a:lnTo>
                      <a:pt x="1324" y="11753"/>
                    </a:lnTo>
                    <a:lnTo>
                      <a:pt x="4077" y="278"/>
                    </a:lnTo>
                    <a:lnTo>
                      <a:pt x="2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1"/>
              <p:cNvSpPr/>
              <p:nvPr/>
            </p:nvSpPr>
            <p:spPr>
              <a:xfrm>
                <a:off x="5616845" y="4167132"/>
                <a:ext cx="240701" cy="161720"/>
              </a:xfrm>
              <a:custGeom>
                <a:rect b="b" l="l" r="r" t="t"/>
                <a:pathLst>
                  <a:path extrusionOk="0" h="2926" w="4355">
                    <a:moveTo>
                      <a:pt x="834" y="0"/>
                    </a:moveTo>
                    <a:cubicBezTo>
                      <a:pt x="715" y="0"/>
                      <a:pt x="609" y="0"/>
                      <a:pt x="556" y="53"/>
                    </a:cubicBezTo>
                    <a:cubicBezTo>
                      <a:pt x="437" y="120"/>
                      <a:pt x="384" y="225"/>
                      <a:pt x="331" y="278"/>
                    </a:cubicBezTo>
                    <a:lnTo>
                      <a:pt x="53" y="1655"/>
                    </a:lnTo>
                    <a:cubicBezTo>
                      <a:pt x="0" y="1880"/>
                      <a:pt x="106" y="2105"/>
                      <a:pt x="331" y="2105"/>
                    </a:cubicBezTo>
                    <a:lnTo>
                      <a:pt x="3534" y="2925"/>
                    </a:lnTo>
                    <a:cubicBezTo>
                      <a:pt x="3746" y="2925"/>
                      <a:pt x="3971" y="2819"/>
                      <a:pt x="4024" y="2594"/>
                    </a:cubicBezTo>
                    <a:lnTo>
                      <a:pt x="4302" y="1271"/>
                    </a:lnTo>
                    <a:cubicBezTo>
                      <a:pt x="4355" y="1165"/>
                      <a:pt x="4302" y="1046"/>
                      <a:pt x="4249" y="940"/>
                    </a:cubicBezTo>
                    <a:cubicBezTo>
                      <a:pt x="4196" y="887"/>
                      <a:pt x="4143" y="834"/>
                      <a:pt x="4077" y="834"/>
                    </a:cubicBezTo>
                    <a:lnTo>
                      <a:pt x="4024" y="781"/>
                    </a:lnTo>
                    <a:lnTo>
                      <a:pt x="834"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1"/>
              <p:cNvSpPr/>
              <p:nvPr/>
            </p:nvSpPr>
            <p:spPr>
              <a:xfrm>
                <a:off x="5629280" y="4167132"/>
                <a:ext cx="228265" cy="106837"/>
              </a:xfrm>
              <a:custGeom>
                <a:rect b="b" l="l" r="r" t="t"/>
                <a:pathLst>
                  <a:path extrusionOk="0" h="1933" w="4130">
                    <a:moveTo>
                      <a:pt x="609" y="0"/>
                    </a:moveTo>
                    <a:cubicBezTo>
                      <a:pt x="490" y="0"/>
                      <a:pt x="384" y="0"/>
                      <a:pt x="331" y="53"/>
                    </a:cubicBezTo>
                    <a:cubicBezTo>
                      <a:pt x="212" y="120"/>
                      <a:pt x="159" y="225"/>
                      <a:pt x="106" y="278"/>
                    </a:cubicBezTo>
                    <a:lnTo>
                      <a:pt x="0" y="940"/>
                    </a:lnTo>
                    <a:lnTo>
                      <a:pt x="3918" y="1933"/>
                    </a:lnTo>
                    <a:lnTo>
                      <a:pt x="4077" y="1271"/>
                    </a:lnTo>
                    <a:cubicBezTo>
                      <a:pt x="4130" y="1165"/>
                      <a:pt x="4077" y="1046"/>
                      <a:pt x="4024" y="940"/>
                    </a:cubicBezTo>
                    <a:cubicBezTo>
                      <a:pt x="3971" y="887"/>
                      <a:pt x="3918" y="834"/>
                      <a:pt x="3852" y="834"/>
                    </a:cubicBezTo>
                    <a:lnTo>
                      <a:pt x="3799" y="781"/>
                    </a:lnTo>
                    <a:lnTo>
                      <a:pt x="609" y="0"/>
                    </a:lnTo>
                    <a:close/>
                  </a:path>
                </a:pathLst>
              </a:custGeom>
              <a:solidFill>
                <a:srgbClr val="FAFB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1"/>
              <p:cNvSpPr/>
              <p:nvPr/>
            </p:nvSpPr>
            <p:spPr>
              <a:xfrm>
                <a:off x="5626351" y="4160499"/>
                <a:ext cx="243630" cy="80584"/>
              </a:xfrm>
              <a:custGeom>
                <a:rect b="b" l="l" r="r" t="t"/>
                <a:pathLst>
                  <a:path extrusionOk="0" h="1458" w="4408">
                    <a:moveTo>
                      <a:pt x="263" y="0"/>
                    </a:moveTo>
                    <a:cubicBezTo>
                      <a:pt x="159" y="0"/>
                      <a:pt x="53" y="87"/>
                      <a:pt x="53" y="173"/>
                    </a:cubicBezTo>
                    <a:cubicBezTo>
                      <a:pt x="0" y="345"/>
                      <a:pt x="106" y="504"/>
                      <a:pt x="212" y="504"/>
                    </a:cubicBezTo>
                    <a:lnTo>
                      <a:pt x="4077" y="1444"/>
                    </a:lnTo>
                    <a:cubicBezTo>
                      <a:pt x="4106" y="1454"/>
                      <a:pt x="4134" y="1458"/>
                      <a:pt x="4160" y="1458"/>
                    </a:cubicBezTo>
                    <a:cubicBezTo>
                      <a:pt x="4277" y="1458"/>
                      <a:pt x="4364" y="1372"/>
                      <a:pt x="4408" y="1285"/>
                    </a:cubicBezTo>
                    <a:cubicBezTo>
                      <a:pt x="4408" y="1113"/>
                      <a:pt x="4355" y="1007"/>
                      <a:pt x="4183" y="954"/>
                    </a:cubicBezTo>
                    <a:lnTo>
                      <a:pt x="331" y="15"/>
                    </a:lnTo>
                    <a:cubicBezTo>
                      <a:pt x="309" y="5"/>
                      <a:pt x="286"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1"/>
              <p:cNvSpPr/>
              <p:nvPr/>
            </p:nvSpPr>
            <p:spPr>
              <a:xfrm>
                <a:off x="5604409" y="4254476"/>
                <a:ext cx="244349" cy="79865"/>
              </a:xfrm>
              <a:custGeom>
                <a:rect b="b" l="l" r="r" t="t"/>
                <a:pathLst>
                  <a:path extrusionOk="0" h="1445" w="4421">
                    <a:moveTo>
                      <a:pt x="331" y="1"/>
                    </a:moveTo>
                    <a:cubicBezTo>
                      <a:pt x="225" y="1"/>
                      <a:pt x="66" y="54"/>
                      <a:pt x="66" y="226"/>
                    </a:cubicBezTo>
                    <a:cubicBezTo>
                      <a:pt x="0" y="332"/>
                      <a:pt x="119" y="491"/>
                      <a:pt x="225" y="491"/>
                    </a:cubicBezTo>
                    <a:lnTo>
                      <a:pt x="4090" y="1430"/>
                    </a:lnTo>
                    <a:cubicBezTo>
                      <a:pt x="4119" y="1440"/>
                      <a:pt x="4147" y="1444"/>
                      <a:pt x="4173" y="1444"/>
                    </a:cubicBezTo>
                    <a:cubicBezTo>
                      <a:pt x="4290" y="1444"/>
                      <a:pt x="4378" y="1358"/>
                      <a:pt x="4421" y="1271"/>
                    </a:cubicBezTo>
                    <a:cubicBezTo>
                      <a:pt x="4421" y="1099"/>
                      <a:pt x="4368" y="994"/>
                      <a:pt x="4196" y="941"/>
                    </a:cubicBezTo>
                    <a:lnTo>
                      <a:pt x="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1"/>
              <p:cNvSpPr/>
              <p:nvPr/>
            </p:nvSpPr>
            <p:spPr>
              <a:xfrm>
                <a:off x="6376144" y="3457797"/>
                <a:ext cx="158072" cy="233903"/>
              </a:xfrm>
              <a:custGeom>
                <a:rect b="b" l="l" r="r" t="t"/>
                <a:pathLst>
                  <a:path extrusionOk="0" h="4232" w="2860">
                    <a:moveTo>
                      <a:pt x="2381" y="0"/>
                    </a:moveTo>
                    <a:cubicBezTo>
                      <a:pt x="2298" y="0"/>
                      <a:pt x="2214" y="33"/>
                      <a:pt x="2145" y="102"/>
                    </a:cubicBezTo>
                    <a:cubicBezTo>
                      <a:pt x="2039" y="155"/>
                      <a:pt x="1" y="1532"/>
                      <a:pt x="384" y="3901"/>
                    </a:cubicBezTo>
                    <a:cubicBezTo>
                      <a:pt x="437" y="4073"/>
                      <a:pt x="596" y="4231"/>
                      <a:pt x="821" y="4231"/>
                    </a:cubicBezTo>
                    <a:lnTo>
                      <a:pt x="874" y="4231"/>
                    </a:lnTo>
                    <a:cubicBezTo>
                      <a:pt x="1099" y="4179"/>
                      <a:pt x="1258" y="3954"/>
                      <a:pt x="1205" y="3742"/>
                    </a:cubicBezTo>
                    <a:cubicBezTo>
                      <a:pt x="927" y="1968"/>
                      <a:pt x="2528" y="817"/>
                      <a:pt x="2581" y="817"/>
                    </a:cubicBezTo>
                    <a:cubicBezTo>
                      <a:pt x="2806" y="645"/>
                      <a:pt x="2859" y="380"/>
                      <a:pt x="2701" y="208"/>
                    </a:cubicBezTo>
                    <a:cubicBezTo>
                      <a:pt x="2629" y="73"/>
                      <a:pt x="2506" y="0"/>
                      <a:pt x="2381" y="0"/>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1"/>
              <p:cNvSpPr/>
              <p:nvPr/>
            </p:nvSpPr>
            <p:spPr>
              <a:xfrm>
                <a:off x="6180820" y="3609734"/>
                <a:ext cx="527497" cy="527442"/>
              </a:xfrm>
              <a:custGeom>
                <a:rect b="b" l="l" r="r" t="t"/>
                <a:pathLst>
                  <a:path extrusionOk="0" h="9543" w="9544">
                    <a:moveTo>
                      <a:pt x="4739" y="0"/>
                    </a:moveTo>
                    <a:cubicBezTo>
                      <a:pt x="2145" y="0"/>
                      <a:pt x="1" y="2144"/>
                      <a:pt x="1" y="4791"/>
                    </a:cubicBezTo>
                    <a:cubicBezTo>
                      <a:pt x="1" y="7385"/>
                      <a:pt x="2145" y="9543"/>
                      <a:pt x="4739" y="9543"/>
                    </a:cubicBezTo>
                    <a:cubicBezTo>
                      <a:pt x="7386" y="9543"/>
                      <a:pt x="9543" y="7385"/>
                      <a:pt x="9543" y="4791"/>
                    </a:cubicBezTo>
                    <a:cubicBezTo>
                      <a:pt x="9543" y="2144"/>
                      <a:pt x="7386" y="0"/>
                      <a:pt x="4739" y="0"/>
                    </a:cubicBez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1"/>
              <p:cNvSpPr/>
              <p:nvPr/>
            </p:nvSpPr>
            <p:spPr>
              <a:xfrm>
                <a:off x="6241562" y="3659421"/>
                <a:ext cx="207815" cy="145692"/>
              </a:xfrm>
              <a:custGeom>
                <a:rect b="b" l="l" r="r" t="t"/>
                <a:pathLst>
                  <a:path extrusionOk="0" h="2636" w="3760">
                    <a:moveTo>
                      <a:pt x="2633" y="1"/>
                    </a:moveTo>
                    <a:cubicBezTo>
                      <a:pt x="2247" y="1"/>
                      <a:pt x="1778" y="140"/>
                      <a:pt x="1324" y="425"/>
                    </a:cubicBezTo>
                    <a:cubicBezTo>
                      <a:pt x="450" y="914"/>
                      <a:pt x="0" y="1748"/>
                      <a:pt x="278" y="2238"/>
                    </a:cubicBezTo>
                    <a:cubicBezTo>
                      <a:pt x="439" y="2509"/>
                      <a:pt x="746" y="2635"/>
                      <a:pt x="1120" y="2635"/>
                    </a:cubicBezTo>
                    <a:cubicBezTo>
                      <a:pt x="1513" y="2635"/>
                      <a:pt x="1981" y="2496"/>
                      <a:pt x="2436" y="2238"/>
                    </a:cubicBezTo>
                    <a:cubicBezTo>
                      <a:pt x="3309" y="1695"/>
                      <a:pt x="3759" y="861"/>
                      <a:pt x="3428" y="372"/>
                    </a:cubicBezTo>
                    <a:cubicBezTo>
                      <a:pt x="3293" y="127"/>
                      <a:pt x="3000" y="1"/>
                      <a:pt x="26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1"/>
              <p:cNvSpPr/>
              <p:nvPr/>
            </p:nvSpPr>
            <p:spPr>
              <a:xfrm>
                <a:off x="6189608" y="3719445"/>
                <a:ext cx="518709" cy="417731"/>
              </a:xfrm>
              <a:custGeom>
                <a:rect b="b" l="l" r="r" t="t"/>
                <a:pathLst>
                  <a:path extrusionOk="0" h="7558" w="9385">
                    <a:moveTo>
                      <a:pt x="8445" y="0"/>
                    </a:moveTo>
                    <a:lnTo>
                      <a:pt x="8445" y="0"/>
                    </a:lnTo>
                    <a:cubicBezTo>
                      <a:pt x="8551" y="437"/>
                      <a:pt x="8603" y="821"/>
                      <a:pt x="8603" y="1271"/>
                    </a:cubicBezTo>
                    <a:cubicBezTo>
                      <a:pt x="8603" y="3918"/>
                      <a:pt x="6512" y="6009"/>
                      <a:pt x="3865" y="6009"/>
                    </a:cubicBezTo>
                    <a:cubicBezTo>
                      <a:pt x="2264" y="6009"/>
                      <a:pt x="887" y="5242"/>
                      <a:pt x="1" y="4024"/>
                    </a:cubicBezTo>
                    <a:lnTo>
                      <a:pt x="1" y="4024"/>
                    </a:lnTo>
                    <a:cubicBezTo>
                      <a:pt x="556" y="6062"/>
                      <a:pt x="2436" y="7558"/>
                      <a:pt x="4580" y="7558"/>
                    </a:cubicBezTo>
                    <a:cubicBezTo>
                      <a:pt x="7227" y="7558"/>
                      <a:pt x="9384" y="5400"/>
                      <a:pt x="9384" y="2806"/>
                    </a:cubicBezTo>
                    <a:cubicBezTo>
                      <a:pt x="9384" y="1761"/>
                      <a:pt x="9053" y="821"/>
                      <a:pt x="8445" y="0"/>
                    </a:cubicBez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60" name="Shape 2260"/>
        <p:cNvGrpSpPr/>
        <p:nvPr/>
      </p:nvGrpSpPr>
      <p:grpSpPr>
        <a:xfrm>
          <a:off x="0" y="0"/>
          <a:ext cx="0" cy="0"/>
          <a:chOff x="0" y="0"/>
          <a:chExt cx="0" cy="0"/>
        </a:xfrm>
      </p:grpSpPr>
      <p:sp>
        <p:nvSpPr>
          <p:cNvPr id="2261" name="Google Shape;2261;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262" name="Google Shape;2262;p52"/>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263" name="Google Shape;2263;p52"/>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67" name="Shape 2267"/>
        <p:cNvGrpSpPr/>
        <p:nvPr/>
      </p:nvGrpSpPr>
      <p:grpSpPr>
        <a:xfrm>
          <a:off x="0" y="0"/>
          <a:ext cx="0" cy="0"/>
          <a:chOff x="0" y="0"/>
          <a:chExt cx="0" cy="0"/>
        </a:xfrm>
      </p:grpSpPr>
      <p:sp>
        <p:nvSpPr>
          <p:cNvPr id="2268" name="Google Shape;2268;p53"/>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69" name="Google Shape;2269;p53"/>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270" name="Google Shape;2270;p53"/>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Life Savers</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https://fonts.google.com/specimen/Life+Savers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Mukta</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https://fonts.google.com/specimen/Mukta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271" name="Google Shape;2271;p53"/>
          <p:cNvGrpSpPr/>
          <p:nvPr/>
        </p:nvGrpSpPr>
        <p:grpSpPr>
          <a:xfrm>
            <a:off x="732454" y="3656074"/>
            <a:ext cx="7679091" cy="596870"/>
            <a:chOff x="716601" y="3656074"/>
            <a:chExt cx="7679091" cy="596870"/>
          </a:xfrm>
        </p:grpSpPr>
        <p:sp>
          <p:nvSpPr>
            <p:cNvPr id="2272" name="Google Shape;2272;p53"/>
            <p:cNvSpPr/>
            <p:nvPr/>
          </p:nvSpPr>
          <p:spPr>
            <a:xfrm>
              <a:off x="1500137" y="3656074"/>
              <a:ext cx="626235" cy="596798"/>
            </a:xfrm>
            <a:prstGeom prst="roundRect">
              <a:avLst>
                <a:gd fmla="val 16667" name="adj"/>
              </a:avLst>
            </a:prstGeom>
            <a:solidFill>
              <a:srgbClr val="FFEC9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3"/>
            <p:cNvSpPr txBox="1"/>
            <p:nvPr/>
          </p:nvSpPr>
          <p:spPr>
            <a:xfrm>
              <a:off x="1500137" y="3780348"/>
              <a:ext cx="626235" cy="34825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accent2"/>
                  </a:solidFill>
                </a:rPr>
                <a:t>#ffec9d</a:t>
              </a:r>
              <a:endParaRPr sz="800">
                <a:solidFill>
                  <a:schemeClr val="accent2"/>
                </a:solidFill>
              </a:endParaRPr>
            </a:p>
          </p:txBody>
        </p:sp>
        <p:sp>
          <p:nvSpPr>
            <p:cNvPr id="2274" name="Google Shape;2274;p53"/>
            <p:cNvSpPr/>
            <p:nvPr/>
          </p:nvSpPr>
          <p:spPr>
            <a:xfrm>
              <a:off x="2283673" y="3656074"/>
              <a:ext cx="626235" cy="596798"/>
            </a:xfrm>
            <a:prstGeom prst="roundRect">
              <a:avLst>
                <a:gd fmla="val 16667" name="adj"/>
              </a:avLst>
            </a:prstGeom>
            <a:solidFill>
              <a:srgbClr val="EDD56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3"/>
            <p:cNvSpPr txBox="1"/>
            <p:nvPr/>
          </p:nvSpPr>
          <p:spPr>
            <a:xfrm>
              <a:off x="2283678" y="3780348"/>
              <a:ext cx="626235" cy="34825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accent2"/>
                  </a:solidFill>
                </a:rPr>
                <a:t>#edd56e</a:t>
              </a:r>
              <a:endParaRPr sz="800">
                <a:solidFill>
                  <a:schemeClr val="accent2"/>
                </a:solidFill>
              </a:endParaRPr>
            </a:p>
          </p:txBody>
        </p:sp>
        <p:sp>
          <p:nvSpPr>
            <p:cNvPr id="2276" name="Google Shape;2276;p53"/>
            <p:cNvSpPr/>
            <p:nvPr/>
          </p:nvSpPr>
          <p:spPr>
            <a:xfrm>
              <a:off x="3067214" y="3656074"/>
              <a:ext cx="626235" cy="596798"/>
            </a:xfrm>
            <a:prstGeom prst="roundRect">
              <a:avLst>
                <a:gd fmla="val 16667" name="adj"/>
              </a:avLst>
            </a:prstGeom>
            <a:solidFill>
              <a:srgbClr val="BDB8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3"/>
            <p:cNvSpPr txBox="1"/>
            <p:nvPr/>
          </p:nvSpPr>
          <p:spPr>
            <a:xfrm>
              <a:off x="3067223" y="3780348"/>
              <a:ext cx="626235" cy="34825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accent2"/>
                  </a:solidFill>
                </a:rPr>
                <a:t>#bdb8ff</a:t>
              </a:r>
              <a:endParaRPr sz="800">
                <a:solidFill>
                  <a:schemeClr val="accent2"/>
                </a:solidFill>
              </a:endParaRPr>
            </a:p>
          </p:txBody>
        </p:sp>
        <p:sp>
          <p:nvSpPr>
            <p:cNvPr id="2278" name="Google Shape;2278;p53"/>
            <p:cNvSpPr/>
            <p:nvPr/>
          </p:nvSpPr>
          <p:spPr>
            <a:xfrm>
              <a:off x="716601" y="3656074"/>
              <a:ext cx="626235" cy="596798"/>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3"/>
            <p:cNvSpPr txBox="1"/>
            <p:nvPr/>
          </p:nvSpPr>
          <p:spPr>
            <a:xfrm>
              <a:off x="716601" y="3780348"/>
              <a:ext cx="626235" cy="34825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accent2"/>
                  </a:solidFill>
                </a:rPr>
                <a:t>#ffffff</a:t>
              </a:r>
              <a:endParaRPr sz="800">
                <a:solidFill>
                  <a:schemeClr val="accent2"/>
                </a:solidFill>
              </a:endParaRPr>
            </a:p>
          </p:txBody>
        </p:sp>
        <p:sp>
          <p:nvSpPr>
            <p:cNvPr id="2280" name="Google Shape;2280;p53"/>
            <p:cNvSpPr/>
            <p:nvPr/>
          </p:nvSpPr>
          <p:spPr>
            <a:xfrm>
              <a:off x="4634460" y="3656244"/>
              <a:ext cx="626400" cy="596700"/>
            </a:xfrm>
            <a:prstGeom prst="roundRect">
              <a:avLst>
                <a:gd fmla="val 16667" name="adj"/>
              </a:avLst>
            </a:prstGeom>
            <a:solidFill>
              <a:srgbClr val="74E2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3"/>
            <p:cNvSpPr txBox="1"/>
            <p:nvPr/>
          </p:nvSpPr>
          <p:spPr>
            <a:xfrm>
              <a:off x="4634460" y="3780525"/>
              <a:ext cx="626400" cy="3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accent2"/>
                  </a:solidFill>
                </a:rPr>
                <a:t>#74e2ed</a:t>
              </a:r>
              <a:endParaRPr sz="800">
                <a:solidFill>
                  <a:schemeClr val="accent2"/>
                </a:solidFill>
              </a:endParaRPr>
            </a:p>
          </p:txBody>
        </p:sp>
        <p:sp>
          <p:nvSpPr>
            <p:cNvPr id="2282" name="Google Shape;2282;p53"/>
            <p:cNvSpPr/>
            <p:nvPr/>
          </p:nvSpPr>
          <p:spPr>
            <a:xfrm>
              <a:off x="5418162" y="3656244"/>
              <a:ext cx="626400" cy="596700"/>
            </a:xfrm>
            <a:prstGeom prst="roundRect">
              <a:avLst>
                <a:gd fmla="val 16667" name="adj"/>
              </a:avLst>
            </a:prstGeom>
            <a:solidFill>
              <a:srgbClr val="3F798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3"/>
            <p:cNvSpPr txBox="1"/>
            <p:nvPr/>
          </p:nvSpPr>
          <p:spPr>
            <a:xfrm>
              <a:off x="5418166" y="3780525"/>
              <a:ext cx="626400" cy="3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#3f798d</a:t>
              </a:r>
              <a:endParaRPr sz="800">
                <a:solidFill>
                  <a:srgbClr val="FFFFFF"/>
                </a:solidFill>
              </a:endParaRPr>
            </a:p>
          </p:txBody>
        </p:sp>
        <p:sp>
          <p:nvSpPr>
            <p:cNvPr id="2284" name="Google Shape;2284;p53"/>
            <p:cNvSpPr/>
            <p:nvPr/>
          </p:nvSpPr>
          <p:spPr>
            <a:xfrm>
              <a:off x="6201868" y="3656244"/>
              <a:ext cx="626400" cy="596700"/>
            </a:xfrm>
            <a:prstGeom prst="roundRect">
              <a:avLst>
                <a:gd fmla="val 16667" name="adj"/>
              </a:avLst>
            </a:prstGeom>
            <a:solidFill>
              <a:srgbClr val="27485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3"/>
            <p:cNvSpPr txBox="1"/>
            <p:nvPr/>
          </p:nvSpPr>
          <p:spPr>
            <a:xfrm>
              <a:off x="6201876" y="3780525"/>
              <a:ext cx="626400" cy="3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#27485a</a:t>
              </a:r>
              <a:endParaRPr sz="800">
                <a:solidFill>
                  <a:srgbClr val="FFFFFF"/>
                </a:solidFill>
              </a:endParaRPr>
            </a:p>
          </p:txBody>
        </p:sp>
        <p:sp>
          <p:nvSpPr>
            <p:cNvPr id="2286" name="Google Shape;2286;p53"/>
            <p:cNvSpPr/>
            <p:nvPr/>
          </p:nvSpPr>
          <p:spPr>
            <a:xfrm>
              <a:off x="3850759" y="3656244"/>
              <a:ext cx="626400" cy="596700"/>
            </a:xfrm>
            <a:prstGeom prst="roundRect">
              <a:avLst>
                <a:gd fmla="val 16667" name="adj"/>
              </a:avLst>
            </a:prstGeom>
            <a:solidFill>
              <a:srgbClr val="8D7D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3"/>
            <p:cNvSpPr txBox="1"/>
            <p:nvPr/>
          </p:nvSpPr>
          <p:spPr>
            <a:xfrm>
              <a:off x="3850759" y="3780525"/>
              <a:ext cx="626400" cy="3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accent2"/>
                  </a:solidFill>
                </a:rPr>
                <a:t>#8d7dff</a:t>
              </a:r>
              <a:endParaRPr sz="800">
                <a:solidFill>
                  <a:schemeClr val="accent2"/>
                </a:solidFill>
              </a:endParaRPr>
            </a:p>
          </p:txBody>
        </p:sp>
        <p:sp>
          <p:nvSpPr>
            <p:cNvPr id="2288" name="Google Shape;2288;p53"/>
            <p:cNvSpPr/>
            <p:nvPr/>
          </p:nvSpPr>
          <p:spPr>
            <a:xfrm>
              <a:off x="6985578" y="3656244"/>
              <a:ext cx="626400" cy="596700"/>
            </a:xfrm>
            <a:prstGeom prst="roundRect">
              <a:avLst>
                <a:gd fmla="val 16667" name="adj"/>
              </a:avLst>
            </a:prstGeom>
            <a:solidFill>
              <a:srgbClr val="FA518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3"/>
            <p:cNvSpPr txBox="1"/>
            <p:nvPr/>
          </p:nvSpPr>
          <p:spPr>
            <a:xfrm>
              <a:off x="6985582" y="3780525"/>
              <a:ext cx="626400" cy="3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#fa518f</a:t>
              </a:r>
              <a:endParaRPr sz="800">
                <a:solidFill>
                  <a:srgbClr val="FFFFFF"/>
                </a:solidFill>
              </a:endParaRPr>
            </a:p>
          </p:txBody>
        </p:sp>
        <p:sp>
          <p:nvSpPr>
            <p:cNvPr id="2290" name="Google Shape;2290;p53"/>
            <p:cNvSpPr/>
            <p:nvPr/>
          </p:nvSpPr>
          <p:spPr>
            <a:xfrm>
              <a:off x="7769283" y="3656244"/>
              <a:ext cx="626400" cy="596700"/>
            </a:xfrm>
            <a:prstGeom prst="roundRect">
              <a:avLst>
                <a:gd fmla="val 16667" name="adj"/>
              </a:avLst>
            </a:prstGeom>
            <a:solidFill>
              <a:srgbClr val="D4145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3"/>
            <p:cNvSpPr txBox="1"/>
            <p:nvPr/>
          </p:nvSpPr>
          <p:spPr>
            <a:xfrm>
              <a:off x="7769292" y="3780525"/>
              <a:ext cx="626400" cy="3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#d4145a</a:t>
              </a:r>
              <a:endParaRPr sz="800">
                <a:solidFill>
                  <a:srgbClr val="FFFFFF"/>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95" name="Shape 2295"/>
        <p:cNvGrpSpPr/>
        <p:nvPr/>
      </p:nvGrpSpPr>
      <p:grpSpPr>
        <a:xfrm>
          <a:off x="0" y="0"/>
          <a:ext cx="0" cy="0"/>
          <a:chOff x="0" y="0"/>
          <a:chExt cx="0" cy="0"/>
        </a:xfrm>
      </p:grpSpPr>
      <p:sp>
        <p:nvSpPr>
          <p:cNvPr id="2296" name="Google Shape;2296;p54"/>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2297" name="Google Shape;2297;p54"/>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2298" name="Google Shape;2298;p5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299" name="Google Shape;2299;p54"/>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2300" name="Google Shape;2300;p54"/>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2301" name="Google Shape;2301;p54"/>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2302" name="Google Shape;2302;p54"/>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2303" name="Google Shape;2303;p54"/>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2304" name="Google Shape;2304;p54"/>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2305" name="Google Shape;2305;p54"/>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2306" name="Google Shape;2306;p54"/>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2307" name="Google Shape;2307;p54"/>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11" name="Shape 2311"/>
        <p:cNvGrpSpPr/>
        <p:nvPr/>
      </p:nvGrpSpPr>
      <p:grpSpPr>
        <a:xfrm>
          <a:off x="0" y="0"/>
          <a:ext cx="0" cy="0"/>
          <a:chOff x="0" y="0"/>
          <a:chExt cx="0" cy="0"/>
        </a:xfrm>
      </p:grpSpPr>
      <p:sp>
        <p:nvSpPr>
          <p:cNvPr id="2312" name="Google Shape;2312;p55"/>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313" name="Google Shape;2313;p55"/>
          <p:cNvGrpSpPr/>
          <p:nvPr/>
        </p:nvGrpSpPr>
        <p:grpSpPr>
          <a:xfrm>
            <a:off x="5156078" y="3085736"/>
            <a:ext cx="474294" cy="551291"/>
            <a:chOff x="4727025" y="1332775"/>
            <a:chExt cx="59900" cy="69625"/>
          </a:xfrm>
        </p:grpSpPr>
        <p:sp>
          <p:nvSpPr>
            <p:cNvPr id="2314" name="Google Shape;2314;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55"/>
          <p:cNvGrpSpPr/>
          <p:nvPr/>
        </p:nvGrpSpPr>
        <p:grpSpPr>
          <a:xfrm>
            <a:off x="5769734" y="2314340"/>
            <a:ext cx="555653" cy="557031"/>
            <a:chOff x="4820425" y="1329900"/>
            <a:chExt cx="70175" cy="70350"/>
          </a:xfrm>
        </p:grpSpPr>
        <p:sp>
          <p:nvSpPr>
            <p:cNvPr id="2317" name="Google Shape;2317;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55"/>
          <p:cNvGrpSpPr/>
          <p:nvPr/>
        </p:nvGrpSpPr>
        <p:grpSpPr>
          <a:xfrm>
            <a:off x="6396103" y="2318845"/>
            <a:ext cx="582574" cy="533871"/>
            <a:chOff x="4903200" y="1331525"/>
            <a:chExt cx="73575" cy="67425"/>
          </a:xfrm>
        </p:grpSpPr>
        <p:sp>
          <p:nvSpPr>
            <p:cNvPr id="2322" name="Google Shape;2322;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55"/>
          <p:cNvGrpSpPr/>
          <p:nvPr/>
        </p:nvGrpSpPr>
        <p:grpSpPr>
          <a:xfrm>
            <a:off x="5755581" y="3078709"/>
            <a:ext cx="583960" cy="565345"/>
            <a:chOff x="4815575" y="1416800"/>
            <a:chExt cx="73750" cy="71400"/>
          </a:xfrm>
        </p:grpSpPr>
        <p:sp>
          <p:nvSpPr>
            <p:cNvPr id="2325" name="Google Shape;2325;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55"/>
          <p:cNvGrpSpPr/>
          <p:nvPr/>
        </p:nvGrpSpPr>
        <p:grpSpPr>
          <a:xfrm>
            <a:off x="6390362" y="3108896"/>
            <a:ext cx="589898" cy="504970"/>
            <a:chOff x="4902475" y="1418875"/>
            <a:chExt cx="74500" cy="63775"/>
          </a:xfrm>
        </p:grpSpPr>
        <p:sp>
          <p:nvSpPr>
            <p:cNvPr id="2329" name="Google Shape;2329;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5"/>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1" name="Google Shape;2331;p55"/>
          <p:cNvGrpSpPr/>
          <p:nvPr/>
        </p:nvGrpSpPr>
        <p:grpSpPr>
          <a:xfrm>
            <a:off x="5765577" y="3826000"/>
            <a:ext cx="563967" cy="567127"/>
            <a:chOff x="4818100" y="1507675"/>
            <a:chExt cx="71225" cy="71625"/>
          </a:xfrm>
        </p:grpSpPr>
        <p:sp>
          <p:nvSpPr>
            <p:cNvPr id="2332" name="Google Shape;2332;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6" name="Google Shape;2336;p55"/>
          <p:cNvGrpSpPr/>
          <p:nvPr/>
        </p:nvGrpSpPr>
        <p:grpSpPr>
          <a:xfrm>
            <a:off x="5079075" y="3829461"/>
            <a:ext cx="628301" cy="588505"/>
            <a:chOff x="4721450" y="1509475"/>
            <a:chExt cx="79350" cy="74325"/>
          </a:xfrm>
        </p:grpSpPr>
        <p:sp>
          <p:nvSpPr>
            <p:cNvPr id="2337" name="Google Shape;2337;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55"/>
          <p:cNvGrpSpPr/>
          <p:nvPr/>
        </p:nvGrpSpPr>
        <p:grpSpPr>
          <a:xfrm>
            <a:off x="6424608" y="3814027"/>
            <a:ext cx="557038" cy="562772"/>
            <a:chOff x="4906800" y="1507500"/>
            <a:chExt cx="70350" cy="71075"/>
          </a:xfrm>
        </p:grpSpPr>
        <p:sp>
          <p:nvSpPr>
            <p:cNvPr id="2342" name="Google Shape;2342;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7" name="Google Shape;2347;p55"/>
          <p:cNvGrpSpPr/>
          <p:nvPr/>
        </p:nvGrpSpPr>
        <p:grpSpPr>
          <a:xfrm>
            <a:off x="4462216" y="2340963"/>
            <a:ext cx="517934" cy="517934"/>
            <a:chOff x="3736598" y="2170606"/>
            <a:chExt cx="404889" cy="404889"/>
          </a:xfrm>
        </p:grpSpPr>
        <p:sp>
          <p:nvSpPr>
            <p:cNvPr id="2348" name="Google Shape;2348;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55"/>
          <p:cNvGrpSpPr/>
          <p:nvPr/>
        </p:nvGrpSpPr>
        <p:grpSpPr>
          <a:xfrm>
            <a:off x="3729277" y="2341061"/>
            <a:ext cx="586986" cy="517740"/>
            <a:chOff x="3161917" y="2170682"/>
            <a:chExt cx="458870" cy="404737"/>
          </a:xfrm>
        </p:grpSpPr>
        <p:sp>
          <p:nvSpPr>
            <p:cNvPr id="2353" name="Google Shape;2353;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55"/>
          <p:cNvGrpSpPr/>
          <p:nvPr/>
        </p:nvGrpSpPr>
        <p:grpSpPr>
          <a:xfrm>
            <a:off x="3752299" y="3102400"/>
            <a:ext cx="540943" cy="517963"/>
            <a:chOff x="3179914" y="2889488"/>
            <a:chExt cx="422876" cy="404911"/>
          </a:xfrm>
        </p:grpSpPr>
        <p:sp>
          <p:nvSpPr>
            <p:cNvPr id="2357" name="Google Shape;2357;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55"/>
          <p:cNvGrpSpPr/>
          <p:nvPr/>
        </p:nvGrpSpPr>
        <p:grpSpPr>
          <a:xfrm>
            <a:off x="4453093" y="3102358"/>
            <a:ext cx="536180" cy="518047"/>
            <a:chOff x="3729467" y="2889422"/>
            <a:chExt cx="419153" cy="404977"/>
          </a:xfrm>
        </p:grpSpPr>
        <p:sp>
          <p:nvSpPr>
            <p:cNvPr id="2364" name="Google Shape;2364;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1" name="Google Shape;2371;p55"/>
          <p:cNvGrpSpPr/>
          <p:nvPr/>
        </p:nvGrpSpPr>
        <p:grpSpPr>
          <a:xfrm>
            <a:off x="1990126" y="3445787"/>
            <a:ext cx="965351" cy="134611"/>
            <a:chOff x="4411970" y="2962952"/>
            <a:chExt cx="706544" cy="104212"/>
          </a:xfrm>
        </p:grpSpPr>
        <p:sp>
          <p:nvSpPr>
            <p:cNvPr id="2372" name="Google Shape;2372;p5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6" name="Google Shape;2376;p55"/>
          <p:cNvGrpSpPr/>
          <p:nvPr/>
        </p:nvGrpSpPr>
        <p:grpSpPr>
          <a:xfrm>
            <a:off x="1990126" y="3041077"/>
            <a:ext cx="960158" cy="289172"/>
            <a:chOff x="4411970" y="2726085"/>
            <a:chExt cx="643107" cy="193659"/>
          </a:xfrm>
        </p:grpSpPr>
        <p:sp>
          <p:nvSpPr>
            <p:cNvPr id="2377" name="Google Shape;2377;p5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55"/>
          <p:cNvGrpSpPr/>
          <p:nvPr/>
        </p:nvGrpSpPr>
        <p:grpSpPr>
          <a:xfrm>
            <a:off x="998624" y="3295400"/>
            <a:ext cx="811503" cy="252584"/>
            <a:chOff x="4411970" y="4340222"/>
            <a:chExt cx="779467" cy="242683"/>
          </a:xfrm>
        </p:grpSpPr>
        <p:sp>
          <p:nvSpPr>
            <p:cNvPr id="2381" name="Google Shape;2381;p5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4" name="Google Shape;2384;p55"/>
          <p:cNvGrpSpPr/>
          <p:nvPr/>
        </p:nvGrpSpPr>
        <p:grpSpPr>
          <a:xfrm>
            <a:off x="1990126" y="2709308"/>
            <a:ext cx="965160" cy="216230"/>
            <a:chOff x="4411970" y="2468674"/>
            <a:chExt cx="747317" cy="167425"/>
          </a:xfrm>
        </p:grpSpPr>
        <p:sp>
          <p:nvSpPr>
            <p:cNvPr id="2385" name="Google Shape;2385;p5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7" name="Google Shape;2387;p55"/>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8" name="Google Shape;2388;p55"/>
          <p:cNvGrpSpPr/>
          <p:nvPr/>
        </p:nvGrpSpPr>
        <p:grpSpPr>
          <a:xfrm>
            <a:off x="997692" y="2334687"/>
            <a:ext cx="1959041" cy="208784"/>
            <a:chOff x="6336019" y="3733725"/>
            <a:chExt cx="2566206" cy="351310"/>
          </a:xfrm>
        </p:grpSpPr>
        <p:sp>
          <p:nvSpPr>
            <p:cNvPr id="2389" name="Google Shape;2389;p55"/>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5"/>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5"/>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5"/>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55"/>
          <p:cNvGrpSpPr/>
          <p:nvPr/>
        </p:nvGrpSpPr>
        <p:grpSpPr>
          <a:xfrm>
            <a:off x="1990126" y="3950602"/>
            <a:ext cx="946551" cy="153200"/>
            <a:chOff x="4404545" y="3301592"/>
            <a:chExt cx="782403" cy="129272"/>
          </a:xfrm>
        </p:grpSpPr>
        <p:sp>
          <p:nvSpPr>
            <p:cNvPr id="2394" name="Google Shape;2394;p5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6" name="Google Shape;2396;p55"/>
          <p:cNvGrpSpPr/>
          <p:nvPr/>
        </p:nvGrpSpPr>
        <p:grpSpPr>
          <a:xfrm>
            <a:off x="1990126" y="3695937"/>
            <a:ext cx="962257" cy="139127"/>
            <a:chOff x="4411970" y="3131459"/>
            <a:chExt cx="710520" cy="117397"/>
          </a:xfrm>
        </p:grpSpPr>
        <p:sp>
          <p:nvSpPr>
            <p:cNvPr id="2397" name="Google Shape;2397;p5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399" name="Google Shape;2399;p55"/>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0" name="Google Shape;2400;p55"/>
          <p:cNvGrpSpPr/>
          <p:nvPr/>
        </p:nvGrpSpPr>
        <p:grpSpPr>
          <a:xfrm>
            <a:off x="990271" y="3621603"/>
            <a:ext cx="823838" cy="458988"/>
            <a:chOff x="4411970" y="1801825"/>
            <a:chExt cx="734586" cy="409262"/>
          </a:xfrm>
        </p:grpSpPr>
        <p:sp>
          <p:nvSpPr>
            <p:cNvPr id="2401" name="Google Shape;2401;p5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3" name="Google Shape;2403;p55"/>
          <p:cNvGrpSpPr/>
          <p:nvPr/>
        </p:nvGrpSpPr>
        <p:grpSpPr>
          <a:xfrm>
            <a:off x="3095243" y="2339173"/>
            <a:ext cx="521514" cy="521514"/>
            <a:chOff x="5681300" y="2527788"/>
            <a:chExt cx="805800" cy="805800"/>
          </a:xfrm>
        </p:grpSpPr>
        <p:sp>
          <p:nvSpPr>
            <p:cNvPr id="2404" name="Google Shape;2404;p55"/>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55"/>
          <p:cNvGrpSpPr/>
          <p:nvPr/>
        </p:nvGrpSpPr>
        <p:grpSpPr>
          <a:xfrm>
            <a:off x="3089483" y="3094865"/>
            <a:ext cx="533033" cy="533033"/>
            <a:chOff x="4049800" y="640400"/>
            <a:chExt cx="858900" cy="858900"/>
          </a:xfrm>
        </p:grpSpPr>
        <p:sp>
          <p:nvSpPr>
            <p:cNvPr id="2407" name="Google Shape;2407;p55"/>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5"/>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9" name="Google Shape;2409;p55"/>
          <p:cNvGrpSpPr/>
          <p:nvPr/>
        </p:nvGrpSpPr>
        <p:grpSpPr>
          <a:xfrm>
            <a:off x="3014966" y="3772543"/>
            <a:ext cx="682068" cy="682068"/>
            <a:chOff x="5080188" y="927900"/>
            <a:chExt cx="961200" cy="961200"/>
          </a:xfrm>
        </p:grpSpPr>
        <p:sp>
          <p:nvSpPr>
            <p:cNvPr id="2410" name="Google Shape;2410;p55"/>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5"/>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8" name="Google Shape;2418;p55"/>
          <p:cNvGrpSpPr/>
          <p:nvPr/>
        </p:nvGrpSpPr>
        <p:grpSpPr>
          <a:xfrm>
            <a:off x="4478465" y="3869234"/>
            <a:ext cx="505650" cy="504006"/>
            <a:chOff x="6039282" y="1042577"/>
            <a:chExt cx="734315" cy="731929"/>
          </a:xfrm>
        </p:grpSpPr>
        <p:sp>
          <p:nvSpPr>
            <p:cNvPr id="2419" name="Google Shape;2419;p5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55"/>
          <p:cNvGrpSpPr/>
          <p:nvPr/>
        </p:nvGrpSpPr>
        <p:grpSpPr>
          <a:xfrm>
            <a:off x="5091067" y="2298862"/>
            <a:ext cx="567744" cy="602136"/>
            <a:chOff x="1825800" y="1651625"/>
            <a:chExt cx="539989" cy="571775"/>
          </a:xfrm>
        </p:grpSpPr>
        <p:sp>
          <p:nvSpPr>
            <p:cNvPr id="2441" name="Google Shape;2441;p55"/>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5"/>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p55"/>
          <p:cNvGrpSpPr/>
          <p:nvPr/>
        </p:nvGrpSpPr>
        <p:grpSpPr>
          <a:xfrm>
            <a:off x="3765995" y="3855579"/>
            <a:ext cx="508123" cy="507955"/>
            <a:chOff x="1897577" y="2802432"/>
            <a:chExt cx="492176" cy="492014"/>
          </a:xfrm>
        </p:grpSpPr>
        <p:sp>
          <p:nvSpPr>
            <p:cNvPr id="2446" name="Google Shape;2446;p55"/>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5"/>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5"/>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5"/>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5"/>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5"/>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5"/>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55"/>
          <p:cNvGrpSpPr/>
          <p:nvPr/>
        </p:nvGrpSpPr>
        <p:grpSpPr>
          <a:xfrm>
            <a:off x="997525" y="4169123"/>
            <a:ext cx="809227" cy="200842"/>
            <a:chOff x="2013045" y="4813233"/>
            <a:chExt cx="921986" cy="228854"/>
          </a:xfrm>
        </p:grpSpPr>
        <p:sp>
          <p:nvSpPr>
            <p:cNvPr id="2459" name="Google Shape;2459;p55"/>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55"/>
          <p:cNvGrpSpPr/>
          <p:nvPr/>
        </p:nvGrpSpPr>
        <p:grpSpPr>
          <a:xfrm>
            <a:off x="1005985" y="2656004"/>
            <a:ext cx="792421" cy="269941"/>
            <a:chOff x="1046767" y="4756633"/>
            <a:chExt cx="859646" cy="292841"/>
          </a:xfrm>
        </p:grpSpPr>
        <p:sp>
          <p:nvSpPr>
            <p:cNvPr id="2462" name="Google Shape;2462;p55"/>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5" name="Google Shape;2465;p5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9" name="Google Shape;2469;p55"/>
          <p:cNvGrpSpPr/>
          <p:nvPr/>
        </p:nvGrpSpPr>
        <p:grpSpPr>
          <a:xfrm>
            <a:off x="7141841" y="2550562"/>
            <a:ext cx="166473" cy="141497"/>
            <a:chOff x="4660325" y="1866850"/>
            <a:chExt cx="68350" cy="58100"/>
          </a:xfrm>
        </p:grpSpPr>
        <p:sp>
          <p:nvSpPr>
            <p:cNvPr id="2470" name="Google Shape;2470;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55"/>
          <p:cNvGrpSpPr/>
          <p:nvPr/>
        </p:nvGrpSpPr>
        <p:grpSpPr>
          <a:xfrm>
            <a:off x="7451186" y="2576286"/>
            <a:ext cx="162515" cy="90049"/>
            <a:chOff x="4791775" y="1877500"/>
            <a:chExt cx="66725" cy="36975"/>
          </a:xfrm>
        </p:grpSpPr>
        <p:sp>
          <p:nvSpPr>
            <p:cNvPr id="2473" name="Google Shape;2473;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55"/>
          <p:cNvGrpSpPr/>
          <p:nvPr/>
        </p:nvGrpSpPr>
        <p:grpSpPr>
          <a:xfrm>
            <a:off x="7772899" y="2576286"/>
            <a:ext cx="144979" cy="90049"/>
            <a:chOff x="4923925" y="1877500"/>
            <a:chExt cx="59525" cy="36975"/>
          </a:xfrm>
        </p:grpSpPr>
        <p:sp>
          <p:nvSpPr>
            <p:cNvPr id="2476" name="Google Shape;2476;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8" name="Google Shape;2478;p55"/>
          <p:cNvGrpSpPr/>
          <p:nvPr/>
        </p:nvGrpSpPr>
        <p:grpSpPr>
          <a:xfrm>
            <a:off x="8067390" y="2558477"/>
            <a:ext cx="141447" cy="125667"/>
            <a:chOff x="5058450" y="1870100"/>
            <a:chExt cx="58075" cy="51600"/>
          </a:xfrm>
        </p:grpSpPr>
        <p:sp>
          <p:nvSpPr>
            <p:cNvPr id="2479" name="Google Shape;2479;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55"/>
          <p:cNvGrpSpPr/>
          <p:nvPr/>
        </p:nvGrpSpPr>
        <p:grpSpPr>
          <a:xfrm>
            <a:off x="7481905" y="2980885"/>
            <a:ext cx="101077" cy="107645"/>
            <a:chOff x="4811425" y="2065025"/>
            <a:chExt cx="41500" cy="44200"/>
          </a:xfrm>
        </p:grpSpPr>
        <p:sp>
          <p:nvSpPr>
            <p:cNvPr id="2482" name="Google Shape;2482;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55"/>
          <p:cNvGrpSpPr/>
          <p:nvPr/>
        </p:nvGrpSpPr>
        <p:grpSpPr>
          <a:xfrm>
            <a:off x="7774342" y="2981098"/>
            <a:ext cx="120867" cy="107218"/>
            <a:chOff x="4929875" y="2065025"/>
            <a:chExt cx="49625" cy="44025"/>
          </a:xfrm>
        </p:grpSpPr>
        <p:sp>
          <p:nvSpPr>
            <p:cNvPr id="2485" name="Google Shape;2485;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7" name="Google Shape;2487;p55"/>
          <p:cNvGrpSpPr/>
          <p:nvPr/>
        </p:nvGrpSpPr>
        <p:grpSpPr>
          <a:xfrm>
            <a:off x="8103011" y="2984112"/>
            <a:ext cx="70206" cy="101191"/>
            <a:chOff x="5083925" y="2066350"/>
            <a:chExt cx="28825" cy="41550"/>
          </a:xfrm>
        </p:grpSpPr>
        <p:sp>
          <p:nvSpPr>
            <p:cNvPr id="2488" name="Google Shape;2488;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55"/>
          <p:cNvGrpSpPr/>
          <p:nvPr/>
        </p:nvGrpSpPr>
        <p:grpSpPr>
          <a:xfrm>
            <a:off x="7134565" y="2999759"/>
            <a:ext cx="181026" cy="69896"/>
            <a:chOff x="4659775" y="2072775"/>
            <a:chExt cx="74325" cy="28700"/>
          </a:xfrm>
        </p:grpSpPr>
        <p:sp>
          <p:nvSpPr>
            <p:cNvPr id="2491" name="Google Shape;2491;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4" name="Google Shape;2494;p55"/>
          <p:cNvGrpSpPr/>
          <p:nvPr/>
        </p:nvGrpSpPr>
        <p:grpSpPr>
          <a:xfrm>
            <a:off x="8054421" y="2790324"/>
            <a:ext cx="167387" cy="89197"/>
            <a:chOff x="4662475" y="1976500"/>
            <a:chExt cx="68725" cy="36625"/>
          </a:xfrm>
        </p:grpSpPr>
        <p:sp>
          <p:nvSpPr>
            <p:cNvPr id="2495" name="Google Shape;2495;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55"/>
          <p:cNvGrpSpPr/>
          <p:nvPr/>
        </p:nvGrpSpPr>
        <p:grpSpPr>
          <a:xfrm>
            <a:off x="7751326" y="2793764"/>
            <a:ext cx="166899" cy="82317"/>
            <a:chOff x="4920150" y="1977875"/>
            <a:chExt cx="68525" cy="33800"/>
          </a:xfrm>
        </p:grpSpPr>
        <p:sp>
          <p:nvSpPr>
            <p:cNvPr id="2499" name="Google Shape;2499;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2" name="Google Shape;2502;p55"/>
          <p:cNvGrpSpPr/>
          <p:nvPr/>
        </p:nvGrpSpPr>
        <p:grpSpPr>
          <a:xfrm>
            <a:off x="7162483" y="3197682"/>
            <a:ext cx="125190" cy="127859"/>
            <a:chOff x="4676550" y="2160575"/>
            <a:chExt cx="51400" cy="52500"/>
          </a:xfrm>
        </p:grpSpPr>
        <p:sp>
          <p:nvSpPr>
            <p:cNvPr id="2503" name="Google Shape;2503;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55"/>
          <p:cNvGrpSpPr/>
          <p:nvPr/>
        </p:nvGrpSpPr>
        <p:grpSpPr>
          <a:xfrm>
            <a:off x="7459741" y="3204714"/>
            <a:ext cx="145405" cy="113794"/>
            <a:chOff x="4768325" y="2163475"/>
            <a:chExt cx="59700" cy="46725"/>
          </a:xfrm>
        </p:grpSpPr>
        <p:sp>
          <p:nvSpPr>
            <p:cNvPr id="2507" name="Google Shape;2507;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5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5" name="Google Shape;2515;p55"/>
          <p:cNvGrpSpPr/>
          <p:nvPr/>
        </p:nvGrpSpPr>
        <p:grpSpPr>
          <a:xfrm>
            <a:off x="7476059" y="3459808"/>
            <a:ext cx="112768" cy="106853"/>
            <a:chOff x="4768575" y="2253950"/>
            <a:chExt cx="46300" cy="43875"/>
          </a:xfrm>
        </p:grpSpPr>
        <p:sp>
          <p:nvSpPr>
            <p:cNvPr id="2516" name="Google Shape;2516;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55"/>
          <p:cNvGrpSpPr/>
          <p:nvPr/>
        </p:nvGrpSpPr>
        <p:grpSpPr>
          <a:xfrm>
            <a:off x="7775682" y="3948834"/>
            <a:ext cx="118187" cy="146246"/>
            <a:chOff x="4960900" y="2433225"/>
            <a:chExt cx="48525" cy="60050"/>
          </a:xfrm>
        </p:grpSpPr>
        <p:sp>
          <p:nvSpPr>
            <p:cNvPr id="2519" name="Google Shape;2519;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55"/>
          <p:cNvGrpSpPr/>
          <p:nvPr/>
        </p:nvGrpSpPr>
        <p:grpSpPr>
          <a:xfrm>
            <a:off x="7464247" y="4212895"/>
            <a:ext cx="136394" cy="143810"/>
            <a:chOff x="4854075" y="2527625"/>
            <a:chExt cx="56000" cy="59050"/>
          </a:xfrm>
        </p:grpSpPr>
        <p:sp>
          <p:nvSpPr>
            <p:cNvPr id="2522" name="Google Shape;2522;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4" name="Google Shape;2524;p5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7" name="Google Shape;2527;p55"/>
          <p:cNvGrpSpPr/>
          <p:nvPr/>
        </p:nvGrpSpPr>
        <p:grpSpPr>
          <a:xfrm>
            <a:off x="8088458" y="3676639"/>
            <a:ext cx="99312" cy="160797"/>
            <a:chOff x="5059700" y="2334775"/>
            <a:chExt cx="40775" cy="66025"/>
          </a:xfrm>
        </p:grpSpPr>
        <p:sp>
          <p:nvSpPr>
            <p:cNvPr id="2528" name="Google Shape;2528;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7" name="Google Shape;2537;p55"/>
          <p:cNvGrpSpPr/>
          <p:nvPr/>
        </p:nvGrpSpPr>
        <p:grpSpPr>
          <a:xfrm>
            <a:off x="8045622" y="3941771"/>
            <a:ext cx="184984" cy="160371"/>
            <a:chOff x="5037700" y="2430325"/>
            <a:chExt cx="75950" cy="65850"/>
          </a:xfrm>
        </p:grpSpPr>
        <p:sp>
          <p:nvSpPr>
            <p:cNvPr id="2538" name="Google Shape;2538;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0" name="Google Shape;2540;p55"/>
          <p:cNvGrpSpPr/>
          <p:nvPr/>
        </p:nvGrpSpPr>
        <p:grpSpPr>
          <a:xfrm>
            <a:off x="7465128" y="3708223"/>
            <a:ext cx="173014" cy="97629"/>
            <a:chOff x="4756975" y="2341800"/>
            <a:chExt cx="91975" cy="51925"/>
          </a:xfrm>
        </p:grpSpPr>
        <p:sp>
          <p:nvSpPr>
            <p:cNvPr id="2541" name="Google Shape;2541;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1" name="Google Shape;2561;p55"/>
          <p:cNvGrpSpPr/>
          <p:nvPr/>
        </p:nvGrpSpPr>
        <p:grpSpPr>
          <a:xfrm>
            <a:off x="7732065" y="4196920"/>
            <a:ext cx="212497" cy="175761"/>
            <a:chOff x="4943575" y="2516350"/>
            <a:chExt cx="98675" cy="81700"/>
          </a:xfrm>
        </p:grpSpPr>
        <p:sp>
          <p:nvSpPr>
            <p:cNvPr id="2562" name="Google Shape;2562;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0" name="Google Shape;2640;p5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5"/>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29"/>
          <p:cNvSpPr txBox="1"/>
          <p:nvPr>
            <p:ph idx="15"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97" name="Google Shape;597;p29"/>
          <p:cNvSpPr/>
          <p:nvPr/>
        </p:nvSpPr>
        <p:spPr>
          <a:xfrm>
            <a:off x="5043550" y="3258163"/>
            <a:ext cx="777300" cy="777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29"/>
          <p:cNvSpPr/>
          <p:nvPr/>
        </p:nvSpPr>
        <p:spPr>
          <a:xfrm>
            <a:off x="5043538" y="1658824"/>
            <a:ext cx="777300" cy="77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29"/>
          <p:cNvSpPr/>
          <p:nvPr/>
        </p:nvSpPr>
        <p:spPr>
          <a:xfrm>
            <a:off x="865796" y="3228913"/>
            <a:ext cx="777300" cy="777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0" name="Google Shape;600;p29"/>
          <p:cNvSpPr/>
          <p:nvPr/>
        </p:nvSpPr>
        <p:spPr>
          <a:xfrm>
            <a:off x="872399" y="1658824"/>
            <a:ext cx="778500" cy="77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txBox="1"/>
          <p:nvPr>
            <p:ph idx="9" type="title"/>
          </p:nvPr>
        </p:nvSpPr>
        <p:spPr>
          <a:xfrm>
            <a:off x="796200" y="3413812"/>
            <a:ext cx="916500" cy="42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02" name="Google Shape;602;p29"/>
          <p:cNvSpPr txBox="1"/>
          <p:nvPr>
            <p:ph type="title"/>
          </p:nvPr>
        </p:nvSpPr>
        <p:spPr>
          <a:xfrm>
            <a:off x="1750625" y="1584675"/>
            <a:ext cx="2484600" cy="4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Theory Lesson</a:t>
            </a:r>
            <a:endParaRPr/>
          </a:p>
        </p:txBody>
      </p:sp>
      <p:sp>
        <p:nvSpPr>
          <p:cNvPr id="603" name="Google Shape;603;p29"/>
          <p:cNvSpPr txBox="1"/>
          <p:nvPr>
            <p:ph idx="1" type="subTitle"/>
          </p:nvPr>
        </p:nvSpPr>
        <p:spPr>
          <a:xfrm>
            <a:off x="1750609" y="1912561"/>
            <a:ext cx="2108700" cy="7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You could describe the topic of this section here</a:t>
            </a:r>
            <a:endParaRPr/>
          </a:p>
        </p:txBody>
      </p:sp>
      <p:sp>
        <p:nvSpPr>
          <p:cNvPr id="604" name="Google Shape;604;p29"/>
          <p:cNvSpPr txBox="1"/>
          <p:nvPr>
            <p:ph idx="2" type="title"/>
          </p:nvPr>
        </p:nvSpPr>
        <p:spPr>
          <a:xfrm>
            <a:off x="5933924" y="1584675"/>
            <a:ext cx="2484600" cy="43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Tips</a:t>
            </a:r>
            <a:endParaRPr/>
          </a:p>
        </p:txBody>
      </p:sp>
      <p:sp>
        <p:nvSpPr>
          <p:cNvPr id="605" name="Google Shape;605;p29"/>
          <p:cNvSpPr txBox="1"/>
          <p:nvPr>
            <p:ph idx="3" type="subTitle"/>
          </p:nvPr>
        </p:nvSpPr>
        <p:spPr>
          <a:xfrm>
            <a:off x="5933909" y="1912561"/>
            <a:ext cx="2158800" cy="7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could describe the topic of this section here</a:t>
            </a:r>
            <a:endParaRPr/>
          </a:p>
        </p:txBody>
      </p:sp>
      <p:sp>
        <p:nvSpPr>
          <p:cNvPr id="606" name="Google Shape;606;p29"/>
          <p:cNvSpPr txBox="1"/>
          <p:nvPr>
            <p:ph idx="4" type="title"/>
          </p:nvPr>
        </p:nvSpPr>
        <p:spPr>
          <a:xfrm>
            <a:off x="1750625" y="3224100"/>
            <a:ext cx="2818800" cy="3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 of the Topic</a:t>
            </a:r>
            <a:endParaRPr/>
          </a:p>
        </p:txBody>
      </p:sp>
      <p:sp>
        <p:nvSpPr>
          <p:cNvPr id="607" name="Google Shape;607;p29"/>
          <p:cNvSpPr txBox="1"/>
          <p:nvPr>
            <p:ph idx="5" type="subTitle"/>
          </p:nvPr>
        </p:nvSpPr>
        <p:spPr>
          <a:xfrm>
            <a:off x="1750609" y="3498361"/>
            <a:ext cx="2108700" cy="7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could describe the topic of this section here</a:t>
            </a:r>
            <a:endParaRPr/>
          </a:p>
        </p:txBody>
      </p:sp>
      <p:sp>
        <p:nvSpPr>
          <p:cNvPr id="608" name="Google Shape;608;p29"/>
          <p:cNvSpPr txBox="1"/>
          <p:nvPr>
            <p:ph idx="6" type="title"/>
          </p:nvPr>
        </p:nvSpPr>
        <p:spPr>
          <a:xfrm>
            <a:off x="5933900" y="3224100"/>
            <a:ext cx="2522100" cy="3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Practical Exercises</a:t>
            </a:r>
            <a:endParaRPr/>
          </a:p>
        </p:txBody>
      </p:sp>
      <p:sp>
        <p:nvSpPr>
          <p:cNvPr id="609" name="Google Shape;609;p29"/>
          <p:cNvSpPr txBox="1"/>
          <p:nvPr>
            <p:ph idx="7" type="subTitle"/>
          </p:nvPr>
        </p:nvSpPr>
        <p:spPr>
          <a:xfrm>
            <a:off x="5933909" y="3498361"/>
            <a:ext cx="2158800" cy="7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could describe the topic of this section here</a:t>
            </a:r>
            <a:endParaRPr/>
          </a:p>
        </p:txBody>
      </p:sp>
      <p:sp>
        <p:nvSpPr>
          <p:cNvPr id="610" name="Google Shape;610;p29"/>
          <p:cNvSpPr txBox="1"/>
          <p:nvPr>
            <p:ph idx="8" type="title"/>
          </p:nvPr>
        </p:nvSpPr>
        <p:spPr>
          <a:xfrm>
            <a:off x="796200" y="1828499"/>
            <a:ext cx="916500" cy="43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11" name="Google Shape;611;p29"/>
          <p:cNvSpPr txBox="1"/>
          <p:nvPr>
            <p:ph idx="13" type="title"/>
          </p:nvPr>
        </p:nvSpPr>
        <p:spPr>
          <a:xfrm>
            <a:off x="4973950" y="3429671"/>
            <a:ext cx="916500" cy="4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12" name="Google Shape;612;p29"/>
          <p:cNvSpPr txBox="1"/>
          <p:nvPr>
            <p:ph idx="14" type="title"/>
          </p:nvPr>
        </p:nvSpPr>
        <p:spPr>
          <a:xfrm>
            <a:off x="4973951" y="1828499"/>
            <a:ext cx="916500" cy="43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grpSp>
        <p:nvGrpSpPr>
          <p:cNvPr id="2649" name="Google Shape;2649;p56"/>
          <p:cNvGrpSpPr/>
          <p:nvPr/>
        </p:nvGrpSpPr>
        <p:grpSpPr>
          <a:xfrm>
            <a:off x="745571" y="1168666"/>
            <a:ext cx="2492868" cy="1379876"/>
            <a:chOff x="2654821" y="2311071"/>
            <a:chExt cx="2279715" cy="1262120"/>
          </a:xfrm>
        </p:grpSpPr>
        <p:grpSp>
          <p:nvGrpSpPr>
            <p:cNvPr id="2650" name="Google Shape;2650;p56"/>
            <p:cNvGrpSpPr/>
            <p:nvPr/>
          </p:nvGrpSpPr>
          <p:grpSpPr>
            <a:xfrm>
              <a:off x="4034269" y="2840745"/>
              <a:ext cx="40212" cy="36437"/>
              <a:chOff x="4293400" y="2574725"/>
              <a:chExt cx="84425" cy="80100"/>
            </a:xfrm>
          </p:grpSpPr>
          <p:sp>
            <p:nvSpPr>
              <p:cNvPr id="2651" name="Google Shape;2651;p5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652" name="Google Shape;2652;p5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3" name="Google Shape;2653;p56"/>
            <p:cNvGrpSpPr/>
            <p:nvPr/>
          </p:nvGrpSpPr>
          <p:grpSpPr>
            <a:xfrm>
              <a:off x="3894606" y="2334874"/>
              <a:ext cx="913198" cy="518984"/>
              <a:chOff x="4000175" y="1462675"/>
              <a:chExt cx="1917275" cy="1140875"/>
            </a:xfrm>
          </p:grpSpPr>
          <p:sp>
            <p:nvSpPr>
              <p:cNvPr id="2654" name="Google Shape;2654;p5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655" name="Google Shape;2655;p56"/>
              <p:cNvGrpSpPr/>
              <p:nvPr/>
            </p:nvGrpSpPr>
            <p:grpSpPr>
              <a:xfrm>
                <a:off x="4000175" y="1462675"/>
                <a:ext cx="1917275" cy="1140875"/>
                <a:chOff x="4000175" y="1462675"/>
                <a:chExt cx="1917275" cy="1140875"/>
              </a:xfrm>
            </p:grpSpPr>
            <p:sp>
              <p:nvSpPr>
                <p:cNvPr id="2656" name="Google Shape;2656;p5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657" name="Google Shape;2657;p5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61" name="Google Shape;2661;p5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62" name="Google Shape;2662;p56"/>
            <p:cNvGrpSpPr/>
            <p:nvPr/>
          </p:nvGrpSpPr>
          <p:grpSpPr>
            <a:xfrm>
              <a:off x="3875768" y="2846704"/>
              <a:ext cx="44796" cy="47366"/>
              <a:chOff x="3960625" y="2587825"/>
              <a:chExt cx="94050" cy="104125"/>
            </a:xfrm>
          </p:grpSpPr>
          <p:sp>
            <p:nvSpPr>
              <p:cNvPr id="2663" name="Google Shape;2663;p5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664" name="Google Shape;2664;p5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5" name="Google Shape;2665;p56"/>
            <p:cNvGrpSpPr/>
            <p:nvPr/>
          </p:nvGrpSpPr>
          <p:grpSpPr>
            <a:xfrm>
              <a:off x="3782759" y="2807162"/>
              <a:ext cx="82686" cy="85487"/>
              <a:chOff x="3765350" y="2500900"/>
              <a:chExt cx="173600" cy="187925"/>
            </a:xfrm>
          </p:grpSpPr>
          <p:sp>
            <p:nvSpPr>
              <p:cNvPr id="2666" name="Google Shape;2666;p5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667" name="Google Shape;2667;p5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56"/>
            <p:cNvGrpSpPr/>
            <p:nvPr/>
          </p:nvGrpSpPr>
          <p:grpSpPr>
            <a:xfrm>
              <a:off x="3775674" y="2798496"/>
              <a:ext cx="40545" cy="23564"/>
              <a:chOff x="3750475" y="2481850"/>
              <a:chExt cx="85125" cy="51800"/>
            </a:xfrm>
          </p:grpSpPr>
          <p:sp>
            <p:nvSpPr>
              <p:cNvPr id="2673" name="Google Shape;2673;p5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75" name="Google Shape;2675;p56"/>
            <p:cNvGrpSpPr/>
            <p:nvPr/>
          </p:nvGrpSpPr>
          <p:grpSpPr>
            <a:xfrm>
              <a:off x="3716946" y="2776024"/>
              <a:ext cx="81971" cy="76912"/>
              <a:chOff x="3627175" y="2432450"/>
              <a:chExt cx="172100" cy="169075"/>
            </a:xfrm>
          </p:grpSpPr>
          <p:sp>
            <p:nvSpPr>
              <p:cNvPr id="2676" name="Google Shape;2676;p5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78" name="Google Shape;2678;p5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79" name="Google Shape;2679;p56"/>
            <p:cNvGrpSpPr/>
            <p:nvPr/>
          </p:nvGrpSpPr>
          <p:grpSpPr>
            <a:xfrm>
              <a:off x="3685682" y="2845624"/>
              <a:ext cx="29311" cy="45055"/>
              <a:chOff x="3561536" y="2585450"/>
              <a:chExt cx="61539" cy="99045"/>
            </a:xfrm>
          </p:grpSpPr>
          <p:sp>
            <p:nvSpPr>
              <p:cNvPr id="2680" name="Google Shape;2680;p5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82" name="Google Shape;2682;p56"/>
            <p:cNvGrpSpPr/>
            <p:nvPr/>
          </p:nvGrpSpPr>
          <p:grpSpPr>
            <a:xfrm>
              <a:off x="3849905" y="2572252"/>
              <a:ext cx="74339" cy="119559"/>
              <a:chOff x="3906325" y="1984500"/>
              <a:chExt cx="156075" cy="262825"/>
            </a:xfrm>
          </p:grpSpPr>
          <p:sp>
            <p:nvSpPr>
              <p:cNvPr id="2683" name="Google Shape;2683;p5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84" name="Google Shape;2684;p5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56"/>
            <p:cNvGrpSpPr/>
            <p:nvPr/>
          </p:nvGrpSpPr>
          <p:grpSpPr>
            <a:xfrm>
              <a:off x="2654821" y="2414345"/>
              <a:ext cx="667570" cy="558731"/>
              <a:chOff x="1397225" y="1637375"/>
              <a:chExt cx="1401575" cy="1228250"/>
            </a:xfrm>
          </p:grpSpPr>
          <p:sp>
            <p:nvSpPr>
              <p:cNvPr id="2686" name="Google Shape;2686;p5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87" name="Google Shape;2687;p56"/>
              <p:cNvGrpSpPr/>
              <p:nvPr/>
            </p:nvGrpSpPr>
            <p:grpSpPr>
              <a:xfrm>
                <a:off x="1397225" y="1637375"/>
                <a:ext cx="1398775" cy="1228250"/>
                <a:chOff x="1397225" y="1637375"/>
                <a:chExt cx="1398775" cy="1228250"/>
              </a:xfrm>
            </p:grpSpPr>
            <p:sp>
              <p:nvSpPr>
                <p:cNvPr id="2688" name="Google Shape;2688;p5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90" name="Google Shape;2690;p56"/>
            <p:cNvGrpSpPr/>
            <p:nvPr/>
          </p:nvGrpSpPr>
          <p:grpSpPr>
            <a:xfrm>
              <a:off x="3230417" y="3103734"/>
              <a:ext cx="282982" cy="280332"/>
              <a:chOff x="2605700" y="3152850"/>
              <a:chExt cx="594125" cy="616250"/>
            </a:xfrm>
          </p:grpSpPr>
          <p:sp>
            <p:nvSpPr>
              <p:cNvPr id="2691" name="Google Shape;2691;p5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692" name="Google Shape;2692;p5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693" name="Google Shape;2693;p56"/>
            <p:cNvGrpSpPr/>
            <p:nvPr/>
          </p:nvGrpSpPr>
          <p:grpSpPr>
            <a:xfrm>
              <a:off x="3265985" y="3226989"/>
              <a:ext cx="87151" cy="346202"/>
              <a:chOff x="2680375" y="3423800"/>
              <a:chExt cx="182975" cy="761050"/>
            </a:xfrm>
          </p:grpSpPr>
          <p:sp>
            <p:nvSpPr>
              <p:cNvPr id="2694" name="Google Shape;2694;p5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695" name="Google Shape;2695;p5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6" name="Google Shape;2696;p56"/>
            <p:cNvGrpSpPr/>
            <p:nvPr/>
          </p:nvGrpSpPr>
          <p:grpSpPr>
            <a:xfrm>
              <a:off x="3855466" y="3289811"/>
              <a:ext cx="112514" cy="94210"/>
              <a:chOff x="3918000" y="3561900"/>
              <a:chExt cx="236225" cy="207100"/>
            </a:xfrm>
          </p:grpSpPr>
          <p:sp>
            <p:nvSpPr>
              <p:cNvPr id="2697" name="Google Shape;2697;p5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698" name="Google Shape;2698;p5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9" name="Google Shape;2699;p5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702" name="Google Shape;2702;p56"/>
            <p:cNvGrpSpPr/>
            <p:nvPr/>
          </p:nvGrpSpPr>
          <p:grpSpPr>
            <a:xfrm>
              <a:off x="2905224" y="2311071"/>
              <a:ext cx="596721" cy="528992"/>
              <a:chOff x="1922950" y="1410350"/>
              <a:chExt cx="1252825" cy="1162875"/>
            </a:xfrm>
          </p:grpSpPr>
          <p:sp>
            <p:nvSpPr>
              <p:cNvPr id="2703" name="Google Shape;2703;p5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719" name="Google Shape;2719;p5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9" name="Google Shape;2739;p5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40" name="Google Shape;2740;p5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1" name="Google Shape;2741;p56"/>
            <p:cNvGrpSpPr/>
            <p:nvPr/>
          </p:nvGrpSpPr>
          <p:grpSpPr>
            <a:xfrm>
              <a:off x="3280929" y="3294542"/>
              <a:ext cx="109894" cy="272224"/>
              <a:chOff x="2711750" y="3572300"/>
              <a:chExt cx="230725" cy="598425"/>
            </a:xfrm>
          </p:grpSpPr>
          <p:sp>
            <p:nvSpPr>
              <p:cNvPr id="2742" name="Google Shape;2742;p5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4" name="Google Shape;2744;p5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5" name="Google Shape;2745;p56"/>
            <p:cNvGrpSpPr/>
            <p:nvPr/>
          </p:nvGrpSpPr>
          <p:grpSpPr>
            <a:xfrm>
              <a:off x="3790439" y="2408636"/>
              <a:ext cx="73017" cy="75684"/>
              <a:chOff x="3781475" y="1624825"/>
              <a:chExt cx="153300" cy="166375"/>
            </a:xfrm>
          </p:grpSpPr>
          <p:sp>
            <p:nvSpPr>
              <p:cNvPr id="2746" name="Google Shape;2746;p5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0" name="Google Shape;2750;p5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7" name="Google Shape;2757;p56"/>
            <p:cNvGrpSpPr/>
            <p:nvPr/>
          </p:nvGrpSpPr>
          <p:grpSpPr>
            <a:xfrm>
              <a:off x="4403342" y="3107749"/>
              <a:ext cx="316680" cy="101374"/>
              <a:chOff x="5068275" y="3161675"/>
              <a:chExt cx="664875" cy="222850"/>
            </a:xfrm>
          </p:grpSpPr>
          <p:sp>
            <p:nvSpPr>
              <p:cNvPr id="2758" name="Google Shape;2758;p5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2" name="Google Shape;2762;p5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1" name="Google Shape;2791;p56"/>
            <p:cNvGrpSpPr/>
            <p:nvPr/>
          </p:nvGrpSpPr>
          <p:grpSpPr>
            <a:xfrm>
              <a:off x="3697513" y="2707266"/>
              <a:ext cx="59549" cy="79733"/>
              <a:chOff x="3586375" y="2281300"/>
              <a:chExt cx="125025" cy="175275"/>
            </a:xfrm>
          </p:grpSpPr>
          <p:sp>
            <p:nvSpPr>
              <p:cNvPr id="2792" name="Google Shape;2792;p5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4" name="Google Shape;2794;p5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5" name="Google Shape;2795;p56"/>
            <p:cNvGrpSpPr/>
            <p:nvPr/>
          </p:nvGrpSpPr>
          <p:grpSpPr>
            <a:xfrm>
              <a:off x="4513224" y="3221724"/>
              <a:ext cx="274563" cy="280321"/>
              <a:chOff x="5298975" y="3412225"/>
              <a:chExt cx="576450" cy="616225"/>
            </a:xfrm>
          </p:grpSpPr>
          <p:sp>
            <p:nvSpPr>
              <p:cNvPr id="2796" name="Google Shape;2796;p5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97" name="Google Shape;2797;p5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8" name="Google Shape;2798;p56"/>
            <p:cNvGrpSpPr/>
            <p:nvPr/>
          </p:nvGrpSpPr>
          <p:grpSpPr>
            <a:xfrm>
              <a:off x="4824403" y="3421846"/>
              <a:ext cx="110132" cy="130647"/>
              <a:chOff x="5952300" y="3852150"/>
              <a:chExt cx="231225" cy="287200"/>
            </a:xfrm>
          </p:grpSpPr>
          <p:sp>
            <p:nvSpPr>
              <p:cNvPr id="2799" name="Google Shape;2799;p5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1" name="Google Shape;2801;p5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9" name="Google Shape;2809;p56"/>
            <p:cNvGrpSpPr/>
            <p:nvPr/>
          </p:nvGrpSpPr>
          <p:grpSpPr>
            <a:xfrm>
              <a:off x="4295710" y="3079670"/>
              <a:ext cx="14968" cy="27135"/>
              <a:chOff x="4842300" y="3099950"/>
              <a:chExt cx="31425" cy="59650"/>
            </a:xfrm>
          </p:grpSpPr>
          <p:sp>
            <p:nvSpPr>
              <p:cNvPr id="2810" name="Google Shape;2810;p5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4" name="Google Shape;2814;p5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2" name="Google Shape;2822;p56"/>
            <p:cNvGrpSpPr/>
            <p:nvPr/>
          </p:nvGrpSpPr>
          <p:grpSpPr>
            <a:xfrm>
              <a:off x="3831056" y="2816010"/>
              <a:ext cx="37378" cy="27612"/>
              <a:chOff x="3866750" y="2520350"/>
              <a:chExt cx="78475" cy="60700"/>
            </a:xfrm>
          </p:grpSpPr>
          <p:sp>
            <p:nvSpPr>
              <p:cNvPr id="2823" name="Google Shape;2823;p5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7" name="Google Shape;2827;p5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44" name="Google Shape;2844;p5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56" name="Google Shape;2856;p5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9" name="Google Shape;2869;p56"/>
            <p:cNvGrpSpPr/>
            <p:nvPr/>
          </p:nvGrpSpPr>
          <p:grpSpPr>
            <a:xfrm>
              <a:off x="3632736" y="3051591"/>
              <a:ext cx="63288" cy="45217"/>
              <a:chOff x="3450375" y="3038225"/>
              <a:chExt cx="132875" cy="99400"/>
            </a:xfrm>
          </p:grpSpPr>
          <p:sp>
            <p:nvSpPr>
              <p:cNvPr id="2870" name="Google Shape;2870;p5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2" name="Google Shape;2872;p5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81" name="Google Shape;2881;p5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91" name="Google Shape;2891;p5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97" name="Google Shape;2897;p5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56"/>
          <p:cNvGrpSpPr/>
          <p:nvPr/>
        </p:nvGrpSpPr>
        <p:grpSpPr>
          <a:xfrm>
            <a:off x="3554131" y="1233340"/>
            <a:ext cx="2078182" cy="1366558"/>
            <a:chOff x="235800" y="830650"/>
            <a:chExt cx="6978450" cy="4588844"/>
          </a:xfrm>
        </p:grpSpPr>
        <p:sp>
          <p:nvSpPr>
            <p:cNvPr id="2908" name="Google Shape;2908;p5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56"/>
          <p:cNvGrpSpPr/>
          <p:nvPr/>
        </p:nvGrpSpPr>
        <p:grpSpPr>
          <a:xfrm>
            <a:off x="742628" y="3064442"/>
            <a:ext cx="2622876" cy="1333540"/>
            <a:chOff x="238125" y="1038125"/>
            <a:chExt cx="7146800" cy="3633625"/>
          </a:xfrm>
        </p:grpSpPr>
        <p:sp>
          <p:nvSpPr>
            <p:cNvPr id="2915" name="Google Shape;2915;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56"/>
          <p:cNvGrpSpPr/>
          <p:nvPr/>
        </p:nvGrpSpPr>
        <p:grpSpPr>
          <a:xfrm>
            <a:off x="5857556" y="1206552"/>
            <a:ext cx="2590840" cy="1380235"/>
            <a:chOff x="233350" y="949250"/>
            <a:chExt cx="7137300" cy="3802300"/>
          </a:xfrm>
        </p:grpSpPr>
        <p:sp>
          <p:nvSpPr>
            <p:cNvPr id="4488" name="Google Shape;4488;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56"/>
          <p:cNvGrpSpPr/>
          <p:nvPr/>
        </p:nvGrpSpPr>
        <p:grpSpPr>
          <a:xfrm>
            <a:off x="7671985" y="3251325"/>
            <a:ext cx="104231" cy="320340"/>
            <a:chOff x="7564426" y="3224343"/>
            <a:chExt cx="119985" cy="368801"/>
          </a:xfrm>
        </p:grpSpPr>
        <p:sp>
          <p:nvSpPr>
            <p:cNvPr id="4540" name="Google Shape;4540;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56"/>
          <p:cNvGrpSpPr/>
          <p:nvPr/>
        </p:nvGrpSpPr>
        <p:grpSpPr>
          <a:xfrm>
            <a:off x="7371473" y="3245427"/>
            <a:ext cx="189489" cy="332132"/>
            <a:chOff x="8370831" y="3202002"/>
            <a:chExt cx="218129" cy="382376"/>
          </a:xfrm>
        </p:grpSpPr>
        <p:sp>
          <p:nvSpPr>
            <p:cNvPr id="4543" name="Google Shape;4543;p5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56"/>
          <p:cNvGrpSpPr/>
          <p:nvPr/>
        </p:nvGrpSpPr>
        <p:grpSpPr>
          <a:xfrm>
            <a:off x="8094863" y="3656559"/>
            <a:ext cx="309429" cy="267000"/>
            <a:chOff x="6742064" y="3750480"/>
            <a:chExt cx="399315" cy="344560"/>
          </a:xfrm>
        </p:grpSpPr>
        <p:sp>
          <p:nvSpPr>
            <p:cNvPr id="4546" name="Google Shape;4546;p5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56"/>
          <p:cNvGrpSpPr/>
          <p:nvPr/>
        </p:nvGrpSpPr>
        <p:grpSpPr>
          <a:xfrm>
            <a:off x="7633882" y="4007606"/>
            <a:ext cx="180437" cy="281608"/>
            <a:chOff x="7248525" y="3739696"/>
            <a:chExt cx="230531" cy="359790"/>
          </a:xfrm>
        </p:grpSpPr>
        <p:sp>
          <p:nvSpPr>
            <p:cNvPr id="4549" name="Google Shape;4549;p5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56"/>
          <p:cNvGrpSpPr/>
          <p:nvPr/>
        </p:nvGrpSpPr>
        <p:grpSpPr>
          <a:xfrm>
            <a:off x="7879801" y="3650830"/>
            <a:ext cx="162896" cy="278710"/>
            <a:chOff x="7601242" y="3729267"/>
            <a:chExt cx="222566" cy="380803"/>
          </a:xfrm>
        </p:grpSpPr>
        <p:sp>
          <p:nvSpPr>
            <p:cNvPr id="4552" name="Google Shape;4552;p5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4" name="Google Shape;4554;p56"/>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5" name="Google Shape;4555;p56"/>
          <p:cNvGrpSpPr/>
          <p:nvPr/>
        </p:nvGrpSpPr>
        <p:grpSpPr>
          <a:xfrm>
            <a:off x="7369446" y="3651971"/>
            <a:ext cx="193543" cy="275990"/>
            <a:chOff x="8304647" y="3738687"/>
            <a:chExt cx="225076" cy="320956"/>
          </a:xfrm>
        </p:grpSpPr>
        <p:sp>
          <p:nvSpPr>
            <p:cNvPr id="4556" name="Google Shape;4556;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56"/>
          <p:cNvGrpSpPr/>
          <p:nvPr/>
        </p:nvGrpSpPr>
        <p:grpSpPr>
          <a:xfrm>
            <a:off x="7641939" y="3651971"/>
            <a:ext cx="178492" cy="275990"/>
            <a:chOff x="8615101" y="3738687"/>
            <a:chExt cx="207573" cy="320956"/>
          </a:xfrm>
        </p:grpSpPr>
        <p:sp>
          <p:nvSpPr>
            <p:cNvPr id="4560" name="Google Shape;4560;p5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3" name="Google Shape;4563;p56"/>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4" name="Google Shape;4564;p56"/>
          <p:cNvGrpSpPr/>
          <p:nvPr/>
        </p:nvGrpSpPr>
        <p:grpSpPr>
          <a:xfrm>
            <a:off x="6036644" y="3773459"/>
            <a:ext cx="557670" cy="511283"/>
            <a:chOff x="6015419" y="3716859"/>
            <a:chExt cx="557671" cy="511283"/>
          </a:xfrm>
        </p:grpSpPr>
        <p:sp>
          <p:nvSpPr>
            <p:cNvPr id="4565" name="Google Shape;4565;p5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6" name="Google Shape;4566;p56"/>
            <p:cNvGrpSpPr/>
            <p:nvPr/>
          </p:nvGrpSpPr>
          <p:grpSpPr>
            <a:xfrm>
              <a:off x="6036094" y="3716980"/>
              <a:ext cx="529860" cy="510468"/>
              <a:chOff x="6036094" y="3716980"/>
              <a:chExt cx="529860" cy="510468"/>
            </a:xfrm>
          </p:grpSpPr>
          <p:sp>
            <p:nvSpPr>
              <p:cNvPr id="4567" name="Google Shape;4567;p5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7" name="Google Shape;4577;p56"/>
          <p:cNvGrpSpPr/>
          <p:nvPr/>
        </p:nvGrpSpPr>
        <p:grpSpPr>
          <a:xfrm>
            <a:off x="6665529" y="3130228"/>
            <a:ext cx="576302" cy="511871"/>
            <a:chOff x="6644304" y="3073628"/>
            <a:chExt cx="576302" cy="511871"/>
          </a:xfrm>
        </p:grpSpPr>
        <p:sp>
          <p:nvSpPr>
            <p:cNvPr id="4578" name="Google Shape;4578;p5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9" name="Google Shape;4579;p56"/>
            <p:cNvGrpSpPr/>
            <p:nvPr/>
          </p:nvGrpSpPr>
          <p:grpSpPr>
            <a:xfrm>
              <a:off x="6712169" y="3085440"/>
              <a:ext cx="481622" cy="494913"/>
              <a:chOff x="6712169" y="3085440"/>
              <a:chExt cx="481622" cy="494913"/>
            </a:xfrm>
          </p:grpSpPr>
          <p:sp>
            <p:nvSpPr>
              <p:cNvPr id="4580" name="Google Shape;4580;p5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5" name="Google Shape;4585;p5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8" name="Google Shape;4588;p56"/>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9" name="Google Shape;4589;p56"/>
          <p:cNvGrpSpPr/>
          <p:nvPr/>
        </p:nvGrpSpPr>
        <p:grpSpPr>
          <a:xfrm>
            <a:off x="6673379" y="3773223"/>
            <a:ext cx="560631" cy="511352"/>
            <a:chOff x="6652154" y="3716623"/>
            <a:chExt cx="560631" cy="511352"/>
          </a:xfrm>
        </p:grpSpPr>
        <p:sp>
          <p:nvSpPr>
            <p:cNvPr id="4590" name="Google Shape;4590;p5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56"/>
            <p:cNvGrpSpPr/>
            <p:nvPr/>
          </p:nvGrpSpPr>
          <p:grpSpPr>
            <a:xfrm>
              <a:off x="6669657" y="3716715"/>
              <a:ext cx="466779" cy="464290"/>
              <a:chOff x="6669657" y="3716715"/>
              <a:chExt cx="466779" cy="464290"/>
            </a:xfrm>
          </p:grpSpPr>
          <p:sp>
            <p:nvSpPr>
              <p:cNvPr id="4592" name="Google Shape;4592;p5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5" name="Google Shape;4605;p56"/>
          <p:cNvGrpSpPr/>
          <p:nvPr/>
        </p:nvGrpSpPr>
        <p:grpSpPr>
          <a:xfrm>
            <a:off x="7867470" y="4054631"/>
            <a:ext cx="187557" cy="187557"/>
            <a:chOff x="8565775" y="671075"/>
            <a:chExt cx="441000" cy="441000"/>
          </a:xfrm>
        </p:grpSpPr>
        <p:sp>
          <p:nvSpPr>
            <p:cNvPr id="4606" name="Google Shape;4606;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8" name="Google Shape;4608;p56"/>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6"/>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0" name="Google Shape;4610;p56"/>
          <p:cNvGrpSpPr/>
          <p:nvPr/>
        </p:nvGrpSpPr>
        <p:grpSpPr>
          <a:xfrm>
            <a:off x="6021325" y="3132850"/>
            <a:ext cx="587871" cy="512373"/>
            <a:chOff x="6000100" y="3076250"/>
            <a:chExt cx="587871" cy="512373"/>
          </a:xfrm>
        </p:grpSpPr>
        <p:sp>
          <p:nvSpPr>
            <p:cNvPr id="4611" name="Google Shape;4611;p5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2" name="Google Shape;4612;p56"/>
            <p:cNvGrpSpPr/>
            <p:nvPr/>
          </p:nvGrpSpPr>
          <p:grpSpPr>
            <a:xfrm>
              <a:off x="6031360" y="3076713"/>
              <a:ext cx="539107" cy="480965"/>
              <a:chOff x="6031360" y="3076713"/>
              <a:chExt cx="539107" cy="480965"/>
            </a:xfrm>
          </p:grpSpPr>
          <p:sp>
            <p:nvSpPr>
              <p:cNvPr id="4613" name="Google Shape;4613;p5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0" name="Google Shape;4620;p56"/>
          <p:cNvGrpSpPr/>
          <p:nvPr/>
        </p:nvGrpSpPr>
        <p:grpSpPr>
          <a:xfrm>
            <a:off x="3597785" y="3065882"/>
            <a:ext cx="2241344" cy="1330656"/>
            <a:chOff x="3597785" y="3065882"/>
            <a:chExt cx="2241344" cy="1330656"/>
          </a:xfrm>
        </p:grpSpPr>
        <p:grpSp>
          <p:nvGrpSpPr>
            <p:cNvPr id="4621" name="Google Shape;4621;p56"/>
            <p:cNvGrpSpPr/>
            <p:nvPr/>
          </p:nvGrpSpPr>
          <p:grpSpPr>
            <a:xfrm>
              <a:off x="5296908" y="3937355"/>
              <a:ext cx="143198" cy="32380"/>
              <a:chOff x="5296908" y="3937355"/>
              <a:chExt cx="143198" cy="32380"/>
            </a:xfrm>
          </p:grpSpPr>
          <p:sp>
            <p:nvSpPr>
              <p:cNvPr id="4622" name="Google Shape;4622;p5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3" name="Google Shape;4623;p56"/>
              <p:cNvGrpSpPr/>
              <p:nvPr/>
            </p:nvGrpSpPr>
            <p:grpSpPr>
              <a:xfrm>
                <a:off x="5402331" y="3937355"/>
                <a:ext cx="37776" cy="32380"/>
                <a:chOff x="5402331" y="3937355"/>
                <a:chExt cx="37776" cy="32380"/>
              </a:xfrm>
            </p:grpSpPr>
            <p:sp>
              <p:nvSpPr>
                <p:cNvPr id="4624" name="Google Shape;4624;p5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56"/>
              <p:cNvGrpSpPr/>
              <p:nvPr/>
            </p:nvGrpSpPr>
            <p:grpSpPr>
              <a:xfrm>
                <a:off x="5296908" y="3937355"/>
                <a:ext cx="37783" cy="32380"/>
                <a:chOff x="5296908" y="3937355"/>
                <a:chExt cx="37783" cy="32380"/>
              </a:xfrm>
            </p:grpSpPr>
            <p:sp>
              <p:nvSpPr>
                <p:cNvPr id="4627" name="Google Shape;4627;p5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9" name="Google Shape;4629;p56"/>
            <p:cNvGrpSpPr/>
            <p:nvPr/>
          </p:nvGrpSpPr>
          <p:grpSpPr>
            <a:xfrm>
              <a:off x="4724163" y="3119631"/>
              <a:ext cx="120838" cy="84218"/>
              <a:chOff x="4724163" y="3119631"/>
              <a:chExt cx="120838" cy="84218"/>
            </a:xfrm>
          </p:grpSpPr>
          <p:grpSp>
            <p:nvGrpSpPr>
              <p:cNvPr id="4630" name="Google Shape;4630;p56"/>
              <p:cNvGrpSpPr/>
              <p:nvPr/>
            </p:nvGrpSpPr>
            <p:grpSpPr>
              <a:xfrm>
                <a:off x="4746712" y="3132773"/>
                <a:ext cx="86869" cy="56424"/>
                <a:chOff x="4746712" y="3132773"/>
                <a:chExt cx="86869" cy="56424"/>
              </a:xfrm>
            </p:grpSpPr>
            <p:sp>
              <p:nvSpPr>
                <p:cNvPr id="4631" name="Google Shape;4631;p5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56"/>
              <p:cNvGrpSpPr/>
              <p:nvPr/>
            </p:nvGrpSpPr>
            <p:grpSpPr>
              <a:xfrm>
                <a:off x="4773634" y="3143336"/>
                <a:ext cx="37776" cy="32451"/>
                <a:chOff x="4773634" y="3143336"/>
                <a:chExt cx="37776" cy="32451"/>
              </a:xfrm>
            </p:grpSpPr>
            <p:sp>
              <p:nvSpPr>
                <p:cNvPr id="4634" name="Google Shape;4634;p5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56"/>
              <p:cNvGrpSpPr/>
              <p:nvPr/>
            </p:nvGrpSpPr>
            <p:grpSpPr>
              <a:xfrm>
                <a:off x="4724163" y="3131248"/>
                <a:ext cx="37776" cy="32459"/>
                <a:chOff x="4724163" y="3131248"/>
                <a:chExt cx="37776" cy="32459"/>
              </a:xfrm>
            </p:grpSpPr>
            <p:sp>
              <p:nvSpPr>
                <p:cNvPr id="4637" name="Google Shape;4637;p5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56"/>
              <p:cNvGrpSpPr/>
              <p:nvPr/>
            </p:nvGrpSpPr>
            <p:grpSpPr>
              <a:xfrm>
                <a:off x="4755081" y="3176054"/>
                <a:ext cx="32357" cy="27795"/>
                <a:chOff x="4755081" y="3176054"/>
                <a:chExt cx="32357" cy="27795"/>
              </a:xfrm>
            </p:grpSpPr>
            <p:sp>
              <p:nvSpPr>
                <p:cNvPr id="4640" name="Google Shape;4640;p5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56"/>
              <p:cNvGrpSpPr/>
              <p:nvPr/>
            </p:nvGrpSpPr>
            <p:grpSpPr>
              <a:xfrm>
                <a:off x="4812550" y="3119631"/>
                <a:ext cx="32451" cy="27803"/>
                <a:chOff x="4812550" y="3119631"/>
                <a:chExt cx="32451" cy="27803"/>
              </a:xfrm>
            </p:grpSpPr>
            <p:sp>
              <p:nvSpPr>
                <p:cNvPr id="4643" name="Google Shape;4643;p5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5" name="Google Shape;4645;p56"/>
            <p:cNvGrpSpPr/>
            <p:nvPr/>
          </p:nvGrpSpPr>
          <p:grpSpPr>
            <a:xfrm>
              <a:off x="5382826" y="4027197"/>
              <a:ext cx="268967" cy="250422"/>
              <a:chOff x="5382826" y="4027197"/>
              <a:chExt cx="268967" cy="250422"/>
            </a:xfrm>
          </p:grpSpPr>
          <p:grpSp>
            <p:nvGrpSpPr>
              <p:cNvPr id="4646" name="Google Shape;4646;p56"/>
              <p:cNvGrpSpPr/>
              <p:nvPr/>
            </p:nvGrpSpPr>
            <p:grpSpPr>
              <a:xfrm>
                <a:off x="5405280" y="4042510"/>
                <a:ext cx="237570" cy="218647"/>
                <a:chOff x="5405280" y="4042510"/>
                <a:chExt cx="237570" cy="218647"/>
              </a:xfrm>
            </p:grpSpPr>
            <p:sp>
              <p:nvSpPr>
                <p:cNvPr id="4647" name="Google Shape;4647;p5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56"/>
              <p:cNvGrpSpPr/>
              <p:nvPr/>
            </p:nvGrpSpPr>
            <p:grpSpPr>
              <a:xfrm>
                <a:off x="5382826" y="4125549"/>
                <a:ext cx="37776" cy="32380"/>
                <a:chOff x="5382826" y="4125549"/>
                <a:chExt cx="37776" cy="32380"/>
              </a:xfrm>
            </p:grpSpPr>
            <p:sp>
              <p:nvSpPr>
                <p:cNvPr id="4654" name="Google Shape;4654;p5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56"/>
              <p:cNvGrpSpPr/>
              <p:nvPr/>
            </p:nvGrpSpPr>
            <p:grpSpPr>
              <a:xfrm>
                <a:off x="5475680" y="4195587"/>
                <a:ext cx="37783" cy="32364"/>
                <a:chOff x="5475680" y="4195587"/>
                <a:chExt cx="37783" cy="32364"/>
              </a:xfrm>
            </p:grpSpPr>
            <p:sp>
              <p:nvSpPr>
                <p:cNvPr id="4657" name="Google Shape;4657;p5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56"/>
              <p:cNvGrpSpPr/>
              <p:nvPr/>
            </p:nvGrpSpPr>
            <p:grpSpPr>
              <a:xfrm>
                <a:off x="5532575" y="4027197"/>
                <a:ext cx="33308" cy="32262"/>
                <a:chOff x="5532575" y="4027197"/>
                <a:chExt cx="33308" cy="32262"/>
              </a:xfrm>
            </p:grpSpPr>
            <p:sp>
              <p:nvSpPr>
                <p:cNvPr id="4660" name="Google Shape;4660;p5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56"/>
              <p:cNvGrpSpPr/>
              <p:nvPr/>
            </p:nvGrpSpPr>
            <p:grpSpPr>
              <a:xfrm>
                <a:off x="5590706" y="4245348"/>
                <a:ext cx="33497" cy="32270"/>
                <a:chOff x="5590706" y="4245348"/>
                <a:chExt cx="33497" cy="32270"/>
              </a:xfrm>
            </p:grpSpPr>
            <p:sp>
              <p:nvSpPr>
                <p:cNvPr id="4663" name="Google Shape;4663;p5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56"/>
              <p:cNvGrpSpPr/>
              <p:nvPr/>
            </p:nvGrpSpPr>
            <p:grpSpPr>
              <a:xfrm>
                <a:off x="5618681" y="4109677"/>
                <a:ext cx="33112" cy="32357"/>
                <a:chOff x="5618681" y="4109677"/>
                <a:chExt cx="33112" cy="32357"/>
              </a:xfrm>
            </p:grpSpPr>
            <p:sp>
              <p:nvSpPr>
                <p:cNvPr id="4666" name="Google Shape;4666;p5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56"/>
              <p:cNvGrpSpPr/>
              <p:nvPr/>
            </p:nvGrpSpPr>
            <p:grpSpPr>
              <a:xfrm>
                <a:off x="5479298" y="4128262"/>
                <a:ext cx="31405" cy="26906"/>
                <a:chOff x="5479298" y="4128262"/>
                <a:chExt cx="31405" cy="26906"/>
              </a:xfrm>
            </p:grpSpPr>
            <p:sp>
              <p:nvSpPr>
                <p:cNvPr id="4669" name="Google Shape;4669;p5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56"/>
              <p:cNvGrpSpPr/>
              <p:nvPr/>
            </p:nvGrpSpPr>
            <p:grpSpPr>
              <a:xfrm>
                <a:off x="5582903" y="4180116"/>
                <a:ext cx="31499" cy="26898"/>
                <a:chOff x="5582903" y="4180116"/>
                <a:chExt cx="31499" cy="26898"/>
              </a:xfrm>
            </p:grpSpPr>
            <p:sp>
              <p:nvSpPr>
                <p:cNvPr id="4672" name="Google Shape;4672;p5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4" name="Google Shape;4674;p56"/>
            <p:cNvGrpSpPr/>
            <p:nvPr/>
          </p:nvGrpSpPr>
          <p:grpSpPr>
            <a:xfrm>
              <a:off x="3977681" y="3230323"/>
              <a:ext cx="94584" cy="84085"/>
              <a:chOff x="3977681" y="3230323"/>
              <a:chExt cx="94584" cy="84085"/>
            </a:xfrm>
          </p:grpSpPr>
          <p:grpSp>
            <p:nvGrpSpPr>
              <p:cNvPr id="4675" name="Google Shape;4675;p56"/>
              <p:cNvGrpSpPr/>
              <p:nvPr/>
            </p:nvGrpSpPr>
            <p:grpSpPr>
              <a:xfrm>
                <a:off x="4000135" y="3243041"/>
                <a:ext cx="59570" cy="57186"/>
                <a:chOff x="4000135" y="3243041"/>
                <a:chExt cx="59570" cy="57186"/>
              </a:xfrm>
            </p:grpSpPr>
            <p:sp>
              <p:nvSpPr>
                <p:cNvPr id="4676" name="Google Shape;4676;p5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56"/>
              <p:cNvGrpSpPr/>
              <p:nvPr/>
            </p:nvGrpSpPr>
            <p:grpSpPr>
              <a:xfrm>
                <a:off x="3977681" y="3245872"/>
                <a:ext cx="37783" cy="32380"/>
                <a:chOff x="3977681" y="3245872"/>
                <a:chExt cx="37783" cy="32380"/>
              </a:xfrm>
            </p:grpSpPr>
            <p:sp>
              <p:nvSpPr>
                <p:cNvPr id="4680" name="Google Shape;4680;p5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56"/>
              <p:cNvGrpSpPr/>
              <p:nvPr/>
            </p:nvGrpSpPr>
            <p:grpSpPr>
              <a:xfrm>
                <a:off x="4040860" y="3262672"/>
                <a:ext cx="31405" cy="27001"/>
                <a:chOff x="4040860" y="3262672"/>
                <a:chExt cx="31405" cy="27001"/>
              </a:xfrm>
            </p:grpSpPr>
            <p:sp>
              <p:nvSpPr>
                <p:cNvPr id="4683" name="Google Shape;4683;p5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56"/>
              <p:cNvGrpSpPr/>
              <p:nvPr/>
            </p:nvGrpSpPr>
            <p:grpSpPr>
              <a:xfrm>
                <a:off x="4021072" y="3230323"/>
                <a:ext cx="31397" cy="26906"/>
                <a:chOff x="4021072" y="3230323"/>
                <a:chExt cx="31397" cy="26906"/>
              </a:xfrm>
            </p:grpSpPr>
            <p:sp>
              <p:nvSpPr>
                <p:cNvPr id="4686" name="Google Shape;4686;p5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56"/>
              <p:cNvGrpSpPr/>
              <p:nvPr/>
            </p:nvGrpSpPr>
            <p:grpSpPr>
              <a:xfrm>
                <a:off x="4001472" y="3287462"/>
                <a:ext cx="31499" cy="26945"/>
                <a:chOff x="4001472" y="3287462"/>
                <a:chExt cx="31499" cy="26945"/>
              </a:xfrm>
            </p:grpSpPr>
            <p:sp>
              <p:nvSpPr>
                <p:cNvPr id="4689" name="Google Shape;4689;p5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1" name="Google Shape;4691;p56"/>
            <p:cNvGrpSpPr/>
            <p:nvPr/>
          </p:nvGrpSpPr>
          <p:grpSpPr>
            <a:xfrm>
              <a:off x="4084715" y="3258865"/>
              <a:ext cx="184961" cy="137268"/>
              <a:chOff x="4084715" y="3258865"/>
              <a:chExt cx="184961" cy="137268"/>
            </a:xfrm>
          </p:grpSpPr>
          <p:grpSp>
            <p:nvGrpSpPr>
              <p:cNvPr id="4692" name="Google Shape;4692;p56"/>
              <p:cNvGrpSpPr/>
              <p:nvPr/>
            </p:nvGrpSpPr>
            <p:grpSpPr>
              <a:xfrm>
                <a:off x="4107453" y="3271583"/>
                <a:ext cx="153470" cy="110275"/>
                <a:chOff x="4107453" y="3271583"/>
                <a:chExt cx="153470" cy="110275"/>
              </a:xfrm>
            </p:grpSpPr>
            <p:sp>
              <p:nvSpPr>
                <p:cNvPr id="4693" name="Google Shape;4693;p5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56"/>
              <p:cNvGrpSpPr/>
              <p:nvPr/>
            </p:nvGrpSpPr>
            <p:grpSpPr>
              <a:xfrm>
                <a:off x="4136947" y="3258865"/>
                <a:ext cx="31499" cy="27001"/>
                <a:chOff x="4136947" y="3258865"/>
                <a:chExt cx="31499" cy="27001"/>
              </a:xfrm>
            </p:grpSpPr>
            <p:sp>
              <p:nvSpPr>
                <p:cNvPr id="4698" name="Google Shape;4698;p5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56"/>
              <p:cNvGrpSpPr/>
              <p:nvPr/>
            </p:nvGrpSpPr>
            <p:grpSpPr>
              <a:xfrm>
                <a:off x="4084715" y="3266478"/>
                <a:ext cx="31468" cy="26898"/>
                <a:chOff x="4084715" y="3266478"/>
                <a:chExt cx="31468" cy="26898"/>
              </a:xfrm>
            </p:grpSpPr>
            <p:sp>
              <p:nvSpPr>
                <p:cNvPr id="4701" name="Google Shape;4701;p5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56"/>
              <p:cNvGrpSpPr/>
              <p:nvPr/>
            </p:nvGrpSpPr>
            <p:grpSpPr>
              <a:xfrm>
                <a:off x="4159213" y="3279849"/>
                <a:ext cx="31405" cy="26945"/>
                <a:chOff x="4159213" y="3279849"/>
                <a:chExt cx="31405" cy="26945"/>
              </a:xfrm>
            </p:grpSpPr>
            <p:sp>
              <p:nvSpPr>
                <p:cNvPr id="4704" name="Google Shape;4704;p5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56"/>
              <p:cNvGrpSpPr/>
              <p:nvPr/>
            </p:nvGrpSpPr>
            <p:grpSpPr>
              <a:xfrm>
                <a:off x="4201550" y="3266502"/>
                <a:ext cx="31405" cy="26883"/>
                <a:chOff x="4201550" y="3266502"/>
                <a:chExt cx="31405" cy="26883"/>
              </a:xfrm>
            </p:grpSpPr>
            <p:sp>
              <p:nvSpPr>
                <p:cNvPr id="4707" name="Google Shape;4707;p5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56"/>
              <p:cNvGrpSpPr/>
              <p:nvPr/>
            </p:nvGrpSpPr>
            <p:grpSpPr>
              <a:xfrm>
                <a:off x="4201550" y="3338278"/>
                <a:ext cx="31405" cy="26930"/>
                <a:chOff x="4201550" y="3338278"/>
                <a:chExt cx="31405" cy="26930"/>
              </a:xfrm>
            </p:grpSpPr>
            <p:sp>
              <p:nvSpPr>
                <p:cNvPr id="4710" name="Google Shape;4710;p5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56"/>
              <p:cNvGrpSpPr/>
              <p:nvPr/>
            </p:nvGrpSpPr>
            <p:grpSpPr>
              <a:xfrm>
                <a:off x="4238272" y="3369132"/>
                <a:ext cx="31405" cy="27001"/>
                <a:chOff x="4238272" y="3369132"/>
                <a:chExt cx="31405" cy="27001"/>
              </a:xfrm>
            </p:grpSpPr>
            <p:sp>
              <p:nvSpPr>
                <p:cNvPr id="4713" name="Google Shape;4713;p5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5" name="Google Shape;4715;p56"/>
            <p:cNvGrpSpPr/>
            <p:nvPr/>
          </p:nvGrpSpPr>
          <p:grpSpPr>
            <a:xfrm>
              <a:off x="4068639" y="3200169"/>
              <a:ext cx="77643" cy="37272"/>
              <a:chOff x="4068639" y="3200169"/>
              <a:chExt cx="77643" cy="37272"/>
            </a:xfrm>
          </p:grpSpPr>
          <p:sp>
            <p:nvSpPr>
              <p:cNvPr id="4716" name="Google Shape;4716;p5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7" name="Google Shape;4717;p56"/>
              <p:cNvGrpSpPr/>
              <p:nvPr/>
            </p:nvGrpSpPr>
            <p:grpSpPr>
              <a:xfrm>
                <a:off x="4114878" y="3200169"/>
                <a:ext cx="31405" cy="26993"/>
                <a:chOff x="4114878" y="3200169"/>
                <a:chExt cx="31405" cy="26993"/>
              </a:xfrm>
            </p:grpSpPr>
            <p:sp>
              <p:nvSpPr>
                <p:cNvPr id="4718" name="Google Shape;4718;p5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56"/>
              <p:cNvGrpSpPr/>
              <p:nvPr/>
            </p:nvGrpSpPr>
            <p:grpSpPr>
              <a:xfrm>
                <a:off x="4068639" y="3210535"/>
                <a:ext cx="31499" cy="26906"/>
                <a:chOff x="4068639" y="3210535"/>
                <a:chExt cx="31499" cy="26906"/>
              </a:xfrm>
            </p:grpSpPr>
            <p:sp>
              <p:nvSpPr>
                <p:cNvPr id="4721" name="Google Shape;4721;p5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3" name="Google Shape;4723;p56"/>
            <p:cNvGrpSpPr/>
            <p:nvPr/>
          </p:nvGrpSpPr>
          <p:grpSpPr>
            <a:xfrm>
              <a:off x="3869702" y="3066935"/>
              <a:ext cx="382664" cy="190294"/>
              <a:chOff x="3869702" y="3066935"/>
              <a:chExt cx="382664" cy="190294"/>
            </a:xfrm>
          </p:grpSpPr>
          <p:grpSp>
            <p:nvGrpSpPr>
              <p:cNvPr id="4724" name="Google Shape;4724;p56"/>
              <p:cNvGrpSpPr/>
              <p:nvPr/>
            </p:nvGrpSpPr>
            <p:grpSpPr>
              <a:xfrm>
                <a:off x="3888633" y="3082351"/>
                <a:ext cx="351172" cy="160698"/>
                <a:chOff x="3888633" y="3082351"/>
                <a:chExt cx="351172" cy="160698"/>
              </a:xfrm>
            </p:grpSpPr>
            <p:sp>
              <p:nvSpPr>
                <p:cNvPr id="4725" name="Google Shape;4725;p5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56"/>
              <p:cNvGrpSpPr/>
              <p:nvPr/>
            </p:nvGrpSpPr>
            <p:grpSpPr>
              <a:xfrm>
                <a:off x="4143703" y="3066935"/>
                <a:ext cx="37783" cy="32357"/>
                <a:chOff x="4143703" y="3066935"/>
                <a:chExt cx="37783" cy="32357"/>
              </a:xfrm>
            </p:grpSpPr>
            <p:sp>
              <p:nvSpPr>
                <p:cNvPr id="4732" name="Google Shape;4732;p5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56"/>
              <p:cNvGrpSpPr/>
              <p:nvPr/>
            </p:nvGrpSpPr>
            <p:grpSpPr>
              <a:xfrm>
                <a:off x="4044565" y="3103563"/>
                <a:ext cx="37783" cy="32451"/>
                <a:chOff x="4044565" y="3103563"/>
                <a:chExt cx="37783" cy="32451"/>
              </a:xfrm>
            </p:grpSpPr>
            <p:sp>
              <p:nvSpPr>
                <p:cNvPr id="4735" name="Google Shape;4735;p5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56"/>
              <p:cNvGrpSpPr/>
              <p:nvPr/>
            </p:nvGrpSpPr>
            <p:grpSpPr>
              <a:xfrm>
                <a:off x="4017454" y="3188237"/>
                <a:ext cx="37776" cy="32357"/>
                <a:chOff x="4017454" y="3188237"/>
                <a:chExt cx="37776" cy="32357"/>
              </a:xfrm>
            </p:grpSpPr>
            <p:sp>
              <p:nvSpPr>
                <p:cNvPr id="4738" name="Google Shape;4738;p5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56"/>
              <p:cNvGrpSpPr/>
              <p:nvPr/>
            </p:nvGrpSpPr>
            <p:grpSpPr>
              <a:xfrm>
                <a:off x="3921548" y="3157509"/>
                <a:ext cx="37783" cy="32357"/>
                <a:chOff x="3921548" y="3157509"/>
                <a:chExt cx="37783" cy="32357"/>
              </a:xfrm>
            </p:grpSpPr>
            <p:sp>
              <p:nvSpPr>
                <p:cNvPr id="4741" name="Google Shape;4741;p5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56"/>
              <p:cNvGrpSpPr/>
              <p:nvPr/>
            </p:nvGrpSpPr>
            <p:grpSpPr>
              <a:xfrm>
                <a:off x="3939056" y="3211620"/>
                <a:ext cx="37783" cy="32380"/>
                <a:chOff x="3939056" y="3211620"/>
                <a:chExt cx="37783" cy="32380"/>
              </a:xfrm>
            </p:grpSpPr>
            <p:sp>
              <p:nvSpPr>
                <p:cNvPr id="4744" name="Google Shape;4744;p5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56"/>
              <p:cNvGrpSpPr/>
              <p:nvPr/>
            </p:nvGrpSpPr>
            <p:grpSpPr>
              <a:xfrm>
                <a:off x="4176240" y="3136965"/>
                <a:ext cx="31405" cy="26930"/>
                <a:chOff x="4176240" y="3136965"/>
                <a:chExt cx="31405" cy="26930"/>
              </a:xfrm>
            </p:grpSpPr>
            <p:sp>
              <p:nvSpPr>
                <p:cNvPr id="4747" name="Google Shape;4747;p5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56"/>
              <p:cNvGrpSpPr/>
              <p:nvPr/>
            </p:nvGrpSpPr>
            <p:grpSpPr>
              <a:xfrm>
                <a:off x="4133148" y="3152593"/>
                <a:ext cx="31499" cy="27001"/>
                <a:chOff x="4133148" y="3152593"/>
                <a:chExt cx="31499" cy="27001"/>
              </a:xfrm>
            </p:grpSpPr>
            <p:sp>
              <p:nvSpPr>
                <p:cNvPr id="4750" name="Google Shape;4750;p5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56"/>
              <p:cNvGrpSpPr/>
              <p:nvPr/>
            </p:nvGrpSpPr>
            <p:grpSpPr>
              <a:xfrm>
                <a:off x="4220866" y="3073534"/>
                <a:ext cx="31499" cy="26898"/>
                <a:chOff x="4220866" y="3073534"/>
                <a:chExt cx="31499" cy="26898"/>
              </a:xfrm>
            </p:grpSpPr>
            <p:sp>
              <p:nvSpPr>
                <p:cNvPr id="4753" name="Google Shape;4753;p5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56"/>
              <p:cNvGrpSpPr/>
              <p:nvPr/>
            </p:nvGrpSpPr>
            <p:grpSpPr>
              <a:xfrm>
                <a:off x="3869702" y="3230323"/>
                <a:ext cx="31499" cy="26906"/>
                <a:chOff x="3869702" y="3230323"/>
                <a:chExt cx="31499" cy="26906"/>
              </a:xfrm>
            </p:grpSpPr>
            <p:sp>
              <p:nvSpPr>
                <p:cNvPr id="4756" name="Google Shape;4756;p5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8" name="Google Shape;4758;p56"/>
            <p:cNvGrpSpPr/>
            <p:nvPr/>
          </p:nvGrpSpPr>
          <p:grpSpPr>
            <a:xfrm>
              <a:off x="4271383" y="3065882"/>
              <a:ext cx="304556" cy="341663"/>
              <a:chOff x="4271383" y="3065882"/>
              <a:chExt cx="304556" cy="341663"/>
            </a:xfrm>
          </p:grpSpPr>
          <p:grpSp>
            <p:nvGrpSpPr>
              <p:cNvPr id="4759" name="Google Shape;4759;p56"/>
              <p:cNvGrpSpPr/>
              <p:nvPr/>
            </p:nvGrpSpPr>
            <p:grpSpPr>
              <a:xfrm>
                <a:off x="4293838" y="3078639"/>
                <a:ext cx="269353" cy="311973"/>
                <a:chOff x="4293838" y="3078639"/>
                <a:chExt cx="269353" cy="311973"/>
              </a:xfrm>
            </p:grpSpPr>
            <p:sp>
              <p:nvSpPr>
                <p:cNvPr id="4760" name="Google Shape;4760;p5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56"/>
              <p:cNvGrpSpPr/>
              <p:nvPr/>
            </p:nvGrpSpPr>
            <p:grpSpPr>
              <a:xfrm>
                <a:off x="4538164" y="3342061"/>
                <a:ext cx="37776" cy="32380"/>
                <a:chOff x="4538164" y="3342061"/>
                <a:chExt cx="37776" cy="32380"/>
              </a:xfrm>
            </p:grpSpPr>
            <p:sp>
              <p:nvSpPr>
                <p:cNvPr id="4778" name="Google Shape;4778;p5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56"/>
              <p:cNvGrpSpPr/>
              <p:nvPr/>
            </p:nvGrpSpPr>
            <p:grpSpPr>
              <a:xfrm>
                <a:off x="4271383" y="3194742"/>
                <a:ext cx="37783" cy="32420"/>
                <a:chOff x="4271383" y="3194742"/>
                <a:chExt cx="37783" cy="32420"/>
              </a:xfrm>
            </p:grpSpPr>
            <p:sp>
              <p:nvSpPr>
                <p:cNvPr id="4781" name="Google Shape;4781;p5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56"/>
              <p:cNvGrpSpPr/>
              <p:nvPr/>
            </p:nvGrpSpPr>
            <p:grpSpPr>
              <a:xfrm>
                <a:off x="4284416" y="3084058"/>
                <a:ext cx="37783" cy="32357"/>
                <a:chOff x="4284416" y="3084058"/>
                <a:chExt cx="37783" cy="32357"/>
              </a:xfrm>
            </p:grpSpPr>
            <p:sp>
              <p:nvSpPr>
                <p:cNvPr id="4784" name="Google Shape;4784;p5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56"/>
              <p:cNvGrpSpPr/>
              <p:nvPr/>
            </p:nvGrpSpPr>
            <p:grpSpPr>
              <a:xfrm>
                <a:off x="4478697" y="3297561"/>
                <a:ext cx="37776" cy="32451"/>
                <a:chOff x="4478697" y="3297561"/>
                <a:chExt cx="37776" cy="32451"/>
              </a:xfrm>
            </p:grpSpPr>
            <p:sp>
              <p:nvSpPr>
                <p:cNvPr id="4787" name="Google Shape;4787;p5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56"/>
              <p:cNvGrpSpPr/>
              <p:nvPr/>
            </p:nvGrpSpPr>
            <p:grpSpPr>
              <a:xfrm>
                <a:off x="4411813" y="3331711"/>
                <a:ext cx="37776" cy="32451"/>
                <a:chOff x="4411813" y="3331711"/>
                <a:chExt cx="37776" cy="32451"/>
              </a:xfrm>
            </p:grpSpPr>
            <p:sp>
              <p:nvSpPr>
                <p:cNvPr id="4790" name="Google Shape;4790;p5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56"/>
              <p:cNvGrpSpPr/>
              <p:nvPr/>
            </p:nvGrpSpPr>
            <p:grpSpPr>
              <a:xfrm>
                <a:off x="4337984" y="3375188"/>
                <a:ext cx="37776" cy="32357"/>
                <a:chOff x="4337984" y="3375188"/>
                <a:chExt cx="37776" cy="32357"/>
              </a:xfrm>
            </p:grpSpPr>
            <p:sp>
              <p:nvSpPr>
                <p:cNvPr id="4793" name="Google Shape;4793;p5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56"/>
              <p:cNvGrpSpPr/>
              <p:nvPr/>
            </p:nvGrpSpPr>
            <p:grpSpPr>
              <a:xfrm>
                <a:off x="4494867" y="3090530"/>
                <a:ext cx="37878" cy="32451"/>
                <a:chOff x="4494867" y="3090530"/>
                <a:chExt cx="37878" cy="32451"/>
              </a:xfrm>
            </p:grpSpPr>
            <p:sp>
              <p:nvSpPr>
                <p:cNvPr id="4796" name="Google Shape;4796;p5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56"/>
              <p:cNvGrpSpPr/>
              <p:nvPr/>
            </p:nvGrpSpPr>
            <p:grpSpPr>
              <a:xfrm>
                <a:off x="4525124" y="3207774"/>
                <a:ext cx="37783" cy="32420"/>
                <a:chOff x="4525124" y="3207774"/>
                <a:chExt cx="37783" cy="32420"/>
              </a:xfrm>
            </p:grpSpPr>
            <p:sp>
              <p:nvSpPr>
                <p:cNvPr id="4799" name="Google Shape;4799;p5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56"/>
              <p:cNvGrpSpPr/>
              <p:nvPr/>
            </p:nvGrpSpPr>
            <p:grpSpPr>
              <a:xfrm>
                <a:off x="4440544" y="3176479"/>
                <a:ext cx="31499" cy="26898"/>
                <a:chOff x="4440544" y="3176479"/>
                <a:chExt cx="31499" cy="26898"/>
              </a:xfrm>
            </p:grpSpPr>
            <p:sp>
              <p:nvSpPr>
                <p:cNvPr id="4802" name="Google Shape;4802;p5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56"/>
              <p:cNvGrpSpPr/>
              <p:nvPr/>
            </p:nvGrpSpPr>
            <p:grpSpPr>
              <a:xfrm>
                <a:off x="4350545" y="3156400"/>
                <a:ext cx="31405" cy="27001"/>
                <a:chOff x="4350545" y="3156400"/>
                <a:chExt cx="31405" cy="27001"/>
              </a:xfrm>
            </p:grpSpPr>
            <p:sp>
              <p:nvSpPr>
                <p:cNvPr id="4805" name="Google Shape;4805;p5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56"/>
              <p:cNvGrpSpPr/>
              <p:nvPr/>
            </p:nvGrpSpPr>
            <p:grpSpPr>
              <a:xfrm>
                <a:off x="4376703" y="3255058"/>
                <a:ext cx="31405" cy="27001"/>
                <a:chOff x="4376703" y="3255058"/>
                <a:chExt cx="31405" cy="27001"/>
              </a:xfrm>
            </p:grpSpPr>
            <p:sp>
              <p:nvSpPr>
                <p:cNvPr id="4808" name="Google Shape;4808;p5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56"/>
              <p:cNvGrpSpPr/>
              <p:nvPr/>
            </p:nvGrpSpPr>
            <p:grpSpPr>
              <a:xfrm>
                <a:off x="4331322" y="3283656"/>
                <a:ext cx="31405" cy="26945"/>
                <a:chOff x="4331322" y="3283656"/>
                <a:chExt cx="31405" cy="26945"/>
              </a:xfrm>
            </p:grpSpPr>
            <p:sp>
              <p:nvSpPr>
                <p:cNvPr id="4811" name="Google Shape;4811;p5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56"/>
              <p:cNvGrpSpPr/>
              <p:nvPr/>
            </p:nvGrpSpPr>
            <p:grpSpPr>
              <a:xfrm>
                <a:off x="4380510" y="3065882"/>
                <a:ext cx="31405" cy="26938"/>
                <a:chOff x="4380510" y="3065882"/>
                <a:chExt cx="31405" cy="26938"/>
              </a:xfrm>
            </p:grpSpPr>
            <p:sp>
              <p:nvSpPr>
                <p:cNvPr id="4814" name="Google Shape;4814;p5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6" name="Google Shape;4816;p56"/>
            <p:cNvGrpSpPr/>
            <p:nvPr/>
          </p:nvGrpSpPr>
          <p:grpSpPr>
            <a:xfrm>
              <a:off x="4558998" y="3188237"/>
              <a:ext cx="1280131" cy="1052746"/>
              <a:chOff x="4558998" y="3188237"/>
              <a:chExt cx="1280131" cy="1052746"/>
            </a:xfrm>
          </p:grpSpPr>
          <p:sp>
            <p:nvSpPr>
              <p:cNvPr id="4817" name="Google Shape;4817;p5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8" name="Google Shape;4818;p56"/>
              <p:cNvGrpSpPr/>
              <p:nvPr/>
            </p:nvGrpSpPr>
            <p:grpSpPr>
              <a:xfrm>
                <a:off x="4579164" y="3203653"/>
                <a:ext cx="1244833" cy="1020397"/>
                <a:chOff x="4579164" y="3203653"/>
                <a:chExt cx="1244833" cy="1020397"/>
              </a:xfrm>
            </p:grpSpPr>
            <p:sp>
              <p:nvSpPr>
                <p:cNvPr id="4819" name="Google Shape;4819;p5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56"/>
                <p:cNvGrpSpPr/>
                <p:nvPr/>
              </p:nvGrpSpPr>
              <p:grpSpPr>
                <a:xfrm>
                  <a:off x="4579164" y="3203653"/>
                  <a:ext cx="1244833" cy="1020397"/>
                  <a:chOff x="4579164" y="3203653"/>
                  <a:chExt cx="1244833" cy="1020397"/>
                </a:xfrm>
              </p:grpSpPr>
              <p:sp>
                <p:nvSpPr>
                  <p:cNvPr id="4822" name="Google Shape;4822;p5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4" name="Google Shape;4824;p56"/>
                  <p:cNvGrpSpPr/>
                  <p:nvPr/>
                </p:nvGrpSpPr>
                <p:grpSpPr>
                  <a:xfrm>
                    <a:off x="4579164" y="3203653"/>
                    <a:ext cx="1244833" cy="1020397"/>
                    <a:chOff x="4579164" y="3203653"/>
                    <a:chExt cx="1244833" cy="1020397"/>
                  </a:xfrm>
                </p:grpSpPr>
                <p:sp>
                  <p:nvSpPr>
                    <p:cNvPr id="4825" name="Google Shape;4825;p5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3" name="Google Shape;4833;p56"/>
                    <p:cNvGrpSpPr/>
                    <p:nvPr/>
                  </p:nvGrpSpPr>
                  <p:grpSpPr>
                    <a:xfrm>
                      <a:off x="4579164" y="3203653"/>
                      <a:ext cx="1244833" cy="1020397"/>
                      <a:chOff x="4579164" y="3203653"/>
                      <a:chExt cx="1244833" cy="1020397"/>
                    </a:xfrm>
                  </p:grpSpPr>
                  <p:sp>
                    <p:nvSpPr>
                      <p:cNvPr id="4834" name="Google Shape;4834;p5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8" name="Google Shape;4848;p56"/>
                      <p:cNvGrpSpPr/>
                      <p:nvPr/>
                    </p:nvGrpSpPr>
                    <p:grpSpPr>
                      <a:xfrm>
                        <a:off x="4579164" y="3203653"/>
                        <a:ext cx="1244833" cy="1020397"/>
                        <a:chOff x="4579164" y="3203653"/>
                        <a:chExt cx="1244833" cy="1020397"/>
                      </a:xfrm>
                    </p:grpSpPr>
                    <p:sp>
                      <p:nvSpPr>
                        <p:cNvPr id="4849" name="Google Shape;4849;p5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56"/>
                        <p:cNvGrpSpPr/>
                        <p:nvPr/>
                      </p:nvGrpSpPr>
                      <p:grpSpPr>
                        <a:xfrm>
                          <a:off x="4579164" y="3203653"/>
                          <a:ext cx="1244833" cy="1020397"/>
                          <a:chOff x="4579164" y="3203653"/>
                          <a:chExt cx="1244833" cy="1020397"/>
                        </a:xfrm>
                      </p:grpSpPr>
                      <p:sp>
                        <p:nvSpPr>
                          <p:cNvPr id="4874" name="Google Shape;4874;p5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5" name="Google Shape;4875;p56"/>
                          <p:cNvGrpSpPr/>
                          <p:nvPr/>
                        </p:nvGrpSpPr>
                        <p:grpSpPr>
                          <a:xfrm>
                            <a:off x="4579164" y="3203653"/>
                            <a:ext cx="1244833" cy="1020397"/>
                            <a:chOff x="4579164" y="3203653"/>
                            <a:chExt cx="1244833" cy="1020397"/>
                          </a:xfrm>
                        </p:grpSpPr>
                        <p:sp>
                          <p:nvSpPr>
                            <p:cNvPr id="4876" name="Google Shape;4876;p5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3" name="Google Shape;4883;p56"/>
                            <p:cNvGrpSpPr/>
                            <p:nvPr/>
                          </p:nvGrpSpPr>
                          <p:grpSpPr>
                            <a:xfrm>
                              <a:off x="4579164" y="3203653"/>
                              <a:ext cx="1244833" cy="1020397"/>
                              <a:chOff x="4579164" y="3203653"/>
                              <a:chExt cx="1244833" cy="1020397"/>
                            </a:xfrm>
                          </p:grpSpPr>
                          <p:sp>
                            <p:nvSpPr>
                              <p:cNvPr id="4884" name="Google Shape;4884;p5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7" name="Google Shape;4897;p56"/>
                              <p:cNvGrpSpPr/>
                              <p:nvPr/>
                            </p:nvGrpSpPr>
                            <p:grpSpPr>
                              <a:xfrm>
                                <a:off x="4579164" y="3203653"/>
                                <a:ext cx="1244833" cy="1020397"/>
                                <a:chOff x="4579164" y="3203653"/>
                                <a:chExt cx="1244833" cy="1020397"/>
                              </a:xfrm>
                            </p:grpSpPr>
                            <p:sp>
                              <p:nvSpPr>
                                <p:cNvPr id="4898" name="Google Shape;4898;p5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5" name="Google Shape;4905;p56"/>
                                <p:cNvGrpSpPr/>
                                <p:nvPr/>
                              </p:nvGrpSpPr>
                              <p:grpSpPr>
                                <a:xfrm>
                                  <a:off x="4579164" y="3203653"/>
                                  <a:ext cx="1244833" cy="1020397"/>
                                  <a:chOff x="4579164" y="3203653"/>
                                  <a:chExt cx="1244833" cy="1020397"/>
                                </a:xfrm>
                              </p:grpSpPr>
                              <p:sp>
                                <p:nvSpPr>
                                  <p:cNvPr id="4906" name="Google Shape;4906;p5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1" name="Google Shape;4911;p56"/>
                                  <p:cNvGrpSpPr/>
                                  <p:nvPr/>
                                </p:nvGrpSpPr>
                                <p:grpSpPr>
                                  <a:xfrm>
                                    <a:off x="4579164" y="3203653"/>
                                    <a:ext cx="1244833" cy="1020397"/>
                                    <a:chOff x="4579164" y="3203653"/>
                                    <a:chExt cx="1244833" cy="1020397"/>
                                  </a:xfrm>
                                </p:grpSpPr>
                                <p:sp>
                                  <p:nvSpPr>
                                    <p:cNvPr id="4912" name="Google Shape;4912;p5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16" name="Google Shape;4916;p5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19" name="Google Shape;4919;p5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20" name="Google Shape;4920;p56"/>
              <p:cNvGrpSpPr/>
              <p:nvPr/>
            </p:nvGrpSpPr>
            <p:grpSpPr>
              <a:xfrm>
                <a:off x="4595437" y="3598775"/>
                <a:ext cx="37776" cy="32451"/>
                <a:chOff x="4595437" y="3598775"/>
                <a:chExt cx="37776" cy="32451"/>
              </a:xfrm>
            </p:grpSpPr>
            <p:sp>
              <p:nvSpPr>
                <p:cNvPr id="4921" name="Google Shape;4921;p5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56"/>
              <p:cNvGrpSpPr/>
              <p:nvPr/>
            </p:nvGrpSpPr>
            <p:grpSpPr>
              <a:xfrm>
                <a:off x="4641864" y="3524443"/>
                <a:ext cx="37776" cy="32380"/>
                <a:chOff x="4641864" y="3524443"/>
                <a:chExt cx="37776" cy="32380"/>
              </a:xfrm>
            </p:grpSpPr>
            <p:sp>
              <p:nvSpPr>
                <p:cNvPr id="4924" name="Google Shape;4924;p5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56"/>
              <p:cNvGrpSpPr/>
              <p:nvPr/>
            </p:nvGrpSpPr>
            <p:grpSpPr>
              <a:xfrm>
                <a:off x="4648431" y="3893901"/>
                <a:ext cx="37776" cy="32357"/>
                <a:chOff x="4648431" y="3893901"/>
                <a:chExt cx="37776" cy="32357"/>
              </a:xfrm>
            </p:grpSpPr>
            <p:sp>
              <p:nvSpPr>
                <p:cNvPr id="4927" name="Google Shape;4927;p5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56"/>
              <p:cNvGrpSpPr/>
              <p:nvPr/>
            </p:nvGrpSpPr>
            <p:grpSpPr>
              <a:xfrm>
                <a:off x="4567752" y="3722908"/>
                <a:ext cx="37870" cy="32380"/>
                <a:chOff x="4567752" y="3722908"/>
                <a:chExt cx="37870" cy="32380"/>
              </a:xfrm>
            </p:grpSpPr>
            <p:sp>
              <p:nvSpPr>
                <p:cNvPr id="4930" name="Google Shape;4930;p5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56"/>
              <p:cNvGrpSpPr/>
              <p:nvPr/>
            </p:nvGrpSpPr>
            <p:grpSpPr>
              <a:xfrm>
                <a:off x="4617506" y="3652052"/>
                <a:ext cx="37783" cy="32357"/>
                <a:chOff x="4617506" y="3652052"/>
                <a:chExt cx="37783" cy="32357"/>
              </a:xfrm>
            </p:grpSpPr>
            <p:sp>
              <p:nvSpPr>
                <p:cNvPr id="4933" name="Google Shape;4933;p5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56"/>
              <p:cNvGrpSpPr/>
              <p:nvPr/>
            </p:nvGrpSpPr>
            <p:grpSpPr>
              <a:xfrm>
                <a:off x="4739005" y="3554149"/>
                <a:ext cx="37870" cy="32357"/>
                <a:chOff x="4739005" y="3554149"/>
                <a:chExt cx="37870" cy="32357"/>
              </a:xfrm>
            </p:grpSpPr>
            <p:sp>
              <p:nvSpPr>
                <p:cNvPr id="4936" name="Google Shape;4936;p5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56"/>
              <p:cNvGrpSpPr/>
              <p:nvPr/>
            </p:nvGrpSpPr>
            <p:grpSpPr>
              <a:xfrm>
                <a:off x="4806557" y="3630258"/>
                <a:ext cx="37776" cy="32364"/>
                <a:chOff x="4806557" y="3630258"/>
                <a:chExt cx="37776" cy="32364"/>
              </a:xfrm>
            </p:grpSpPr>
            <p:sp>
              <p:nvSpPr>
                <p:cNvPr id="4939" name="Google Shape;4939;p5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56"/>
              <p:cNvGrpSpPr/>
              <p:nvPr/>
            </p:nvGrpSpPr>
            <p:grpSpPr>
              <a:xfrm>
                <a:off x="4737007" y="4004357"/>
                <a:ext cx="37870" cy="32357"/>
                <a:chOff x="4737007" y="4004357"/>
                <a:chExt cx="37870" cy="32357"/>
              </a:xfrm>
            </p:grpSpPr>
            <p:sp>
              <p:nvSpPr>
                <p:cNvPr id="4942" name="Google Shape;4942;p5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56"/>
              <p:cNvGrpSpPr/>
              <p:nvPr/>
            </p:nvGrpSpPr>
            <p:grpSpPr>
              <a:xfrm>
                <a:off x="4773634" y="4208627"/>
                <a:ext cx="37776" cy="32357"/>
                <a:chOff x="4773634" y="4208627"/>
                <a:chExt cx="37776" cy="32357"/>
              </a:xfrm>
            </p:grpSpPr>
            <p:sp>
              <p:nvSpPr>
                <p:cNvPr id="4945" name="Google Shape;4945;p5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56"/>
              <p:cNvGrpSpPr/>
              <p:nvPr/>
            </p:nvGrpSpPr>
            <p:grpSpPr>
              <a:xfrm>
                <a:off x="4888282" y="4074764"/>
                <a:ext cx="37776" cy="32451"/>
                <a:chOff x="4888282" y="4074764"/>
                <a:chExt cx="37776" cy="32451"/>
              </a:xfrm>
            </p:grpSpPr>
            <p:sp>
              <p:nvSpPr>
                <p:cNvPr id="4948" name="Google Shape;4948;p5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56"/>
              <p:cNvGrpSpPr/>
              <p:nvPr/>
            </p:nvGrpSpPr>
            <p:grpSpPr>
              <a:xfrm>
                <a:off x="4901315" y="3804271"/>
                <a:ext cx="37776" cy="32364"/>
                <a:chOff x="4901315" y="3804271"/>
                <a:chExt cx="37776" cy="32364"/>
              </a:xfrm>
            </p:grpSpPr>
            <p:sp>
              <p:nvSpPr>
                <p:cNvPr id="4951" name="Google Shape;4951;p5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56"/>
              <p:cNvGrpSpPr/>
              <p:nvPr/>
            </p:nvGrpSpPr>
            <p:grpSpPr>
              <a:xfrm>
                <a:off x="4866394" y="3715035"/>
                <a:ext cx="37846" cy="32357"/>
                <a:chOff x="4866394" y="3715035"/>
                <a:chExt cx="37846" cy="32357"/>
              </a:xfrm>
            </p:grpSpPr>
            <p:sp>
              <p:nvSpPr>
                <p:cNvPr id="4954" name="Google Shape;4954;p5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56"/>
              <p:cNvGrpSpPr/>
              <p:nvPr/>
            </p:nvGrpSpPr>
            <p:grpSpPr>
              <a:xfrm>
                <a:off x="4979233" y="3839798"/>
                <a:ext cx="37878" cy="32420"/>
                <a:chOff x="4979233" y="3839798"/>
                <a:chExt cx="37878" cy="32420"/>
              </a:xfrm>
            </p:grpSpPr>
            <p:sp>
              <p:nvSpPr>
                <p:cNvPr id="4957" name="Google Shape;4957;p5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56"/>
              <p:cNvGrpSpPr/>
              <p:nvPr/>
            </p:nvGrpSpPr>
            <p:grpSpPr>
              <a:xfrm>
                <a:off x="4790662" y="3679147"/>
                <a:ext cx="37783" cy="32380"/>
                <a:chOff x="4790662" y="3679147"/>
                <a:chExt cx="37783" cy="32380"/>
              </a:xfrm>
            </p:grpSpPr>
            <p:sp>
              <p:nvSpPr>
                <p:cNvPr id="4960" name="Google Shape;4960;p5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56"/>
              <p:cNvGrpSpPr/>
              <p:nvPr/>
            </p:nvGrpSpPr>
            <p:grpSpPr>
              <a:xfrm>
                <a:off x="4857263" y="3557861"/>
                <a:ext cx="37776" cy="32357"/>
                <a:chOff x="4857263" y="3557861"/>
                <a:chExt cx="37776" cy="32357"/>
              </a:xfrm>
            </p:grpSpPr>
            <p:sp>
              <p:nvSpPr>
                <p:cNvPr id="4963" name="Google Shape;4963;p5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56"/>
              <p:cNvGrpSpPr/>
              <p:nvPr/>
            </p:nvGrpSpPr>
            <p:grpSpPr>
              <a:xfrm>
                <a:off x="4883902" y="3648033"/>
                <a:ext cx="37783" cy="32380"/>
                <a:chOff x="4883902" y="3648033"/>
                <a:chExt cx="37783" cy="32380"/>
              </a:xfrm>
            </p:grpSpPr>
            <p:sp>
              <p:nvSpPr>
                <p:cNvPr id="4966" name="Google Shape;4966;p5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56"/>
              <p:cNvGrpSpPr/>
              <p:nvPr/>
            </p:nvGrpSpPr>
            <p:grpSpPr>
              <a:xfrm>
                <a:off x="4907780" y="3347220"/>
                <a:ext cx="37878" cy="32357"/>
                <a:chOff x="4907780" y="3347220"/>
                <a:chExt cx="37878" cy="32357"/>
              </a:xfrm>
            </p:grpSpPr>
            <p:sp>
              <p:nvSpPr>
                <p:cNvPr id="4969" name="Google Shape;4969;p5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56"/>
              <p:cNvGrpSpPr/>
              <p:nvPr/>
            </p:nvGrpSpPr>
            <p:grpSpPr>
              <a:xfrm>
                <a:off x="5065048" y="3738150"/>
                <a:ext cx="37783" cy="32364"/>
                <a:chOff x="5065048" y="3738150"/>
                <a:chExt cx="37783" cy="32364"/>
              </a:xfrm>
            </p:grpSpPr>
            <p:sp>
              <p:nvSpPr>
                <p:cNvPr id="4972" name="Google Shape;4972;p5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56"/>
              <p:cNvGrpSpPr/>
              <p:nvPr/>
            </p:nvGrpSpPr>
            <p:grpSpPr>
              <a:xfrm>
                <a:off x="5071616" y="3284615"/>
                <a:ext cx="37783" cy="32357"/>
                <a:chOff x="5071616" y="3284615"/>
                <a:chExt cx="37783" cy="32357"/>
              </a:xfrm>
            </p:grpSpPr>
            <p:sp>
              <p:nvSpPr>
                <p:cNvPr id="4975" name="Google Shape;4975;p5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56"/>
              <p:cNvGrpSpPr/>
              <p:nvPr/>
            </p:nvGrpSpPr>
            <p:grpSpPr>
              <a:xfrm>
                <a:off x="5389291" y="3759921"/>
                <a:ext cx="37783" cy="32380"/>
                <a:chOff x="5389291" y="3759921"/>
                <a:chExt cx="37783" cy="32380"/>
              </a:xfrm>
            </p:grpSpPr>
            <p:sp>
              <p:nvSpPr>
                <p:cNvPr id="4978" name="Google Shape;4978;p5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56"/>
              <p:cNvGrpSpPr/>
              <p:nvPr/>
            </p:nvGrpSpPr>
            <p:grpSpPr>
              <a:xfrm>
                <a:off x="5431534" y="3632932"/>
                <a:ext cx="37878" cy="32451"/>
                <a:chOff x="5431534" y="3632932"/>
                <a:chExt cx="37878" cy="32451"/>
              </a:xfrm>
            </p:grpSpPr>
            <p:sp>
              <p:nvSpPr>
                <p:cNvPr id="4981" name="Google Shape;4981;p5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56"/>
              <p:cNvGrpSpPr/>
              <p:nvPr/>
            </p:nvGrpSpPr>
            <p:grpSpPr>
              <a:xfrm>
                <a:off x="5540755" y="3544829"/>
                <a:ext cx="37783" cy="32357"/>
                <a:chOff x="5540755" y="3544829"/>
                <a:chExt cx="37783" cy="32357"/>
              </a:xfrm>
            </p:grpSpPr>
            <p:sp>
              <p:nvSpPr>
                <p:cNvPr id="4984" name="Google Shape;4984;p5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56"/>
              <p:cNvGrpSpPr/>
              <p:nvPr/>
            </p:nvGrpSpPr>
            <p:grpSpPr>
              <a:xfrm>
                <a:off x="5579293" y="3412107"/>
                <a:ext cx="37776" cy="32357"/>
                <a:chOff x="5579293" y="3412107"/>
                <a:chExt cx="37776" cy="32357"/>
              </a:xfrm>
            </p:grpSpPr>
            <p:sp>
              <p:nvSpPr>
                <p:cNvPr id="4987" name="Google Shape;4987;p5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56"/>
              <p:cNvGrpSpPr/>
              <p:nvPr/>
            </p:nvGrpSpPr>
            <p:grpSpPr>
              <a:xfrm>
                <a:off x="5801346" y="3284615"/>
                <a:ext cx="37783" cy="32357"/>
                <a:chOff x="5801346" y="3284615"/>
                <a:chExt cx="37783" cy="32357"/>
              </a:xfrm>
            </p:grpSpPr>
            <p:sp>
              <p:nvSpPr>
                <p:cNvPr id="4990" name="Google Shape;4990;p5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56"/>
              <p:cNvGrpSpPr/>
              <p:nvPr/>
            </p:nvGrpSpPr>
            <p:grpSpPr>
              <a:xfrm>
                <a:off x="5763578" y="3399067"/>
                <a:ext cx="37776" cy="32364"/>
                <a:chOff x="5763578" y="3399067"/>
                <a:chExt cx="37776" cy="32364"/>
              </a:xfrm>
            </p:grpSpPr>
            <p:sp>
              <p:nvSpPr>
                <p:cNvPr id="4993" name="Google Shape;4993;p5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56"/>
              <p:cNvGrpSpPr/>
              <p:nvPr/>
            </p:nvGrpSpPr>
            <p:grpSpPr>
              <a:xfrm>
                <a:off x="5395858" y="3230952"/>
                <a:ext cx="37776" cy="32364"/>
                <a:chOff x="5395858" y="3230952"/>
                <a:chExt cx="37776" cy="32364"/>
              </a:xfrm>
            </p:grpSpPr>
            <p:sp>
              <p:nvSpPr>
                <p:cNvPr id="4996" name="Google Shape;4996;p5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56"/>
              <p:cNvGrpSpPr/>
              <p:nvPr/>
            </p:nvGrpSpPr>
            <p:grpSpPr>
              <a:xfrm>
                <a:off x="5264088" y="3188237"/>
                <a:ext cx="37776" cy="32357"/>
                <a:chOff x="5264088" y="3188237"/>
                <a:chExt cx="37776" cy="32357"/>
              </a:xfrm>
            </p:grpSpPr>
            <p:sp>
              <p:nvSpPr>
                <p:cNvPr id="4999" name="Google Shape;4999;p5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56"/>
              <p:cNvGrpSpPr/>
              <p:nvPr/>
            </p:nvGrpSpPr>
            <p:grpSpPr>
              <a:xfrm>
                <a:off x="5585758" y="3237425"/>
                <a:ext cx="37878" cy="32357"/>
                <a:chOff x="5585758" y="3237425"/>
                <a:chExt cx="37878" cy="32357"/>
              </a:xfrm>
            </p:grpSpPr>
            <p:sp>
              <p:nvSpPr>
                <p:cNvPr id="5002" name="Google Shape;5002;p5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56"/>
              <p:cNvGrpSpPr/>
              <p:nvPr/>
            </p:nvGrpSpPr>
            <p:grpSpPr>
              <a:xfrm>
                <a:off x="4874196" y="3291088"/>
                <a:ext cx="37878" cy="32451"/>
                <a:chOff x="4874196" y="3291088"/>
                <a:chExt cx="37878" cy="32451"/>
              </a:xfrm>
            </p:grpSpPr>
            <p:sp>
              <p:nvSpPr>
                <p:cNvPr id="5005" name="Google Shape;5005;p5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56"/>
              <p:cNvGrpSpPr/>
              <p:nvPr/>
            </p:nvGrpSpPr>
            <p:grpSpPr>
              <a:xfrm>
                <a:off x="5197770" y="3785466"/>
                <a:ext cx="37783" cy="32427"/>
                <a:chOff x="5197770" y="3785466"/>
                <a:chExt cx="37783" cy="32427"/>
              </a:xfrm>
            </p:grpSpPr>
            <p:sp>
              <p:nvSpPr>
                <p:cNvPr id="5008" name="Google Shape;5008;p5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56"/>
              <p:cNvGrpSpPr/>
              <p:nvPr/>
            </p:nvGrpSpPr>
            <p:grpSpPr>
              <a:xfrm>
                <a:off x="5177699" y="3492117"/>
                <a:ext cx="37776" cy="32357"/>
                <a:chOff x="5177699" y="3492117"/>
                <a:chExt cx="37776" cy="32357"/>
              </a:xfrm>
            </p:grpSpPr>
            <p:sp>
              <p:nvSpPr>
                <p:cNvPr id="5011" name="Google Shape;5011;p5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56"/>
              <p:cNvGrpSpPr/>
              <p:nvPr/>
            </p:nvGrpSpPr>
            <p:grpSpPr>
              <a:xfrm>
                <a:off x="5349431" y="3622346"/>
                <a:ext cx="37870" cy="32380"/>
                <a:chOff x="5349431" y="3622346"/>
                <a:chExt cx="37870" cy="32380"/>
              </a:xfrm>
            </p:grpSpPr>
            <p:sp>
              <p:nvSpPr>
                <p:cNvPr id="5014" name="Google Shape;5014;p5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56"/>
              <p:cNvGrpSpPr/>
              <p:nvPr/>
            </p:nvGrpSpPr>
            <p:grpSpPr>
              <a:xfrm>
                <a:off x="5068855" y="3563980"/>
                <a:ext cx="53954" cy="46223"/>
                <a:chOff x="5068855" y="3563980"/>
                <a:chExt cx="53954" cy="46223"/>
              </a:xfrm>
            </p:grpSpPr>
            <p:sp>
              <p:nvSpPr>
                <p:cNvPr id="5017" name="Google Shape;5017;p5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56"/>
              <p:cNvGrpSpPr/>
              <p:nvPr/>
            </p:nvGrpSpPr>
            <p:grpSpPr>
              <a:xfrm>
                <a:off x="5037654" y="3392507"/>
                <a:ext cx="37870" cy="32451"/>
                <a:chOff x="5037654" y="3392507"/>
                <a:chExt cx="37870" cy="32451"/>
              </a:xfrm>
            </p:grpSpPr>
            <p:sp>
              <p:nvSpPr>
                <p:cNvPr id="5020" name="Google Shape;5020;p5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56"/>
              <p:cNvGrpSpPr/>
              <p:nvPr/>
            </p:nvGrpSpPr>
            <p:grpSpPr>
              <a:xfrm>
                <a:off x="5456560" y="3368629"/>
                <a:ext cx="37870" cy="32451"/>
                <a:chOff x="5456560" y="3368629"/>
                <a:chExt cx="37870" cy="32451"/>
              </a:xfrm>
            </p:grpSpPr>
            <p:sp>
              <p:nvSpPr>
                <p:cNvPr id="5023" name="Google Shape;5023;p5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56"/>
              <p:cNvGrpSpPr/>
              <p:nvPr/>
            </p:nvGrpSpPr>
            <p:grpSpPr>
              <a:xfrm>
                <a:off x="4755749" y="3501516"/>
                <a:ext cx="46246" cy="39608"/>
                <a:chOff x="4755749" y="3501516"/>
                <a:chExt cx="46246" cy="39608"/>
              </a:xfrm>
            </p:grpSpPr>
            <p:sp>
              <p:nvSpPr>
                <p:cNvPr id="5026" name="Google Shape;5026;p5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56"/>
              <p:cNvGrpSpPr/>
              <p:nvPr/>
            </p:nvGrpSpPr>
            <p:grpSpPr>
              <a:xfrm>
                <a:off x="4681346" y="3485582"/>
                <a:ext cx="37783" cy="32427"/>
                <a:chOff x="4681346" y="3485582"/>
                <a:chExt cx="37783" cy="32427"/>
              </a:xfrm>
            </p:grpSpPr>
            <p:sp>
              <p:nvSpPr>
                <p:cNvPr id="5029" name="Google Shape;5029;p5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56"/>
              <p:cNvGrpSpPr/>
              <p:nvPr/>
            </p:nvGrpSpPr>
            <p:grpSpPr>
              <a:xfrm>
                <a:off x="4767067" y="3291088"/>
                <a:ext cx="37878" cy="32451"/>
                <a:chOff x="4767067" y="3291088"/>
                <a:chExt cx="37878" cy="32451"/>
              </a:xfrm>
            </p:grpSpPr>
            <p:sp>
              <p:nvSpPr>
                <p:cNvPr id="5032" name="Google Shape;5032;p5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56"/>
              <p:cNvGrpSpPr/>
              <p:nvPr/>
            </p:nvGrpSpPr>
            <p:grpSpPr>
              <a:xfrm>
                <a:off x="4687819" y="3405539"/>
                <a:ext cx="37776" cy="32451"/>
                <a:chOff x="4687819" y="3405539"/>
                <a:chExt cx="37776" cy="32451"/>
              </a:xfrm>
            </p:grpSpPr>
            <p:sp>
              <p:nvSpPr>
                <p:cNvPr id="5035" name="Google Shape;5035;p5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56"/>
              <p:cNvGrpSpPr/>
              <p:nvPr/>
            </p:nvGrpSpPr>
            <p:grpSpPr>
              <a:xfrm>
                <a:off x="4923101" y="3444809"/>
                <a:ext cx="52813" cy="45318"/>
                <a:chOff x="4923101" y="3444809"/>
                <a:chExt cx="52813" cy="45318"/>
              </a:xfrm>
            </p:grpSpPr>
            <p:sp>
              <p:nvSpPr>
                <p:cNvPr id="5038" name="Google Shape;5038;p5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56"/>
              <p:cNvGrpSpPr/>
              <p:nvPr/>
            </p:nvGrpSpPr>
            <p:grpSpPr>
              <a:xfrm>
                <a:off x="4846040" y="3654750"/>
                <a:ext cx="31405" cy="26993"/>
                <a:chOff x="4846040" y="3654750"/>
                <a:chExt cx="31405" cy="26993"/>
              </a:xfrm>
            </p:grpSpPr>
            <p:sp>
              <p:nvSpPr>
                <p:cNvPr id="5041" name="Google Shape;5041;p5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56"/>
              <p:cNvGrpSpPr/>
              <p:nvPr/>
            </p:nvGrpSpPr>
            <p:grpSpPr>
              <a:xfrm>
                <a:off x="4925673" y="3691700"/>
                <a:ext cx="40253" cy="34472"/>
                <a:chOff x="4925673" y="3691700"/>
                <a:chExt cx="40253" cy="34472"/>
              </a:xfrm>
            </p:grpSpPr>
            <p:sp>
              <p:nvSpPr>
                <p:cNvPr id="5044" name="Google Shape;5044;p5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56"/>
              <p:cNvGrpSpPr/>
              <p:nvPr/>
            </p:nvGrpSpPr>
            <p:grpSpPr>
              <a:xfrm>
                <a:off x="4894653" y="3740848"/>
                <a:ext cx="31405" cy="26906"/>
                <a:chOff x="4894653" y="3740848"/>
                <a:chExt cx="31405" cy="26906"/>
              </a:xfrm>
            </p:grpSpPr>
            <p:sp>
              <p:nvSpPr>
                <p:cNvPr id="5047" name="Google Shape;5047;p5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56"/>
              <p:cNvGrpSpPr/>
              <p:nvPr/>
            </p:nvGrpSpPr>
            <p:grpSpPr>
              <a:xfrm>
                <a:off x="4962300" y="3696348"/>
                <a:ext cx="38255" cy="32773"/>
                <a:chOff x="4962300" y="3696348"/>
                <a:chExt cx="38255" cy="32773"/>
              </a:xfrm>
            </p:grpSpPr>
            <p:sp>
              <p:nvSpPr>
                <p:cNvPr id="5050" name="Google Shape;5050;p5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56"/>
              <p:cNvGrpSpPr/>
              <p:nvPr/>
            </p:nvGrpSpPr>
            <p:grpSpPr>
              <a:xfrm>
                <a:off x="4980185" y="3743349"/>
                <a:ext cx="31499" cy="26969"/>
                <a:chOff x="4980185" y="3743349"/>
                <a:chExt cx="31499" cy="26969"/>
              </a:xfrm>
            </p:grpSpPr>
            <p:sp>
              <p:nvSpPr>
                <p:cNvPr id="5053" name="Google Shape;5053;p5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56"/>
              <p:cNvGrpSpPr/>
              <p:nvPr/>
            </p:nvGrpSpPr>
            <p:grpSpPr>
              <a:xfrm>
                <a:off x="5013768" y="3734312"/>
                <a:ext cx="31499" cy="26969"/>
                <a:chOff x="5013768" y="3734312"/>
                <a:chExt cx="31499" cy="26969"/>
              </a:xfrm>
            </p:grpSpPr>
            <p:sp>
              <p:nvSpPr>
                <p:cNvPr id="5056" name="Google Shape;5056;p5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56"/>
              <p:cNvGrpSpPr/>
              <p:nvPr/>
            </p:nvGrpSpPr>
            <p:grpSpPr>
              <a:xfrm>
                <a:off x="5036703" y="3764545"/>
                <a:ext cx="31499" cy="26898"/>
                <a:chOff x="5036703" y="3764545"/>
                <a:chExt cx="31499" cy="26898"/>
              </a:xfrm>
            </p:grpSpPr>
            <p:sp>
              <p:nvSpPr>
                <p:cNvPr id="5059" name="Google Shape;5059;p5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6"/>
              <p:cNvGrpSpPr/>
              <p:nvPr/>
            </p:nvGrpSpPr>
            <p:grpSpPr>
              <a:xfrm>
                <a:off x="4953546" y="3768352"/>
                <a:ext cx="31405" cy="26898"/>
                <a:chOff x="4953546" y="3768352"/>
                <a:chExt cx="31405" cy="26898"/>
              </a:xfrm>
            </p:grpSpPr>
            <p:sp>
              <p:nvSpPr>
                <p:cNvPr id="5062" name="Google Shape;5062;p5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56"/>
              <p:cNvGrpSpPr/>
              <p:nvPr/>
            </p:nvGrpSpPr>
            <p:grpSpPr>
              <a:xfrm>
                <a:off x="4964770" y="3814016"/>
                <a:ext cx="31499" cy="26993"/>
                <a:chOff x="4964770" y="3814016"/>
                <a:chExt cx="31499" cy="26993"/>
              </a:xfrm>
            </p:grpSpPr>
            <p:sp>
              <p:nvSpPr>
                <p:cNvPr id="5065" name="Google Shape;5065;p5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56"/>
              <p:cNvGrpSpPr/>
              <p:nvPr/>
            </p:nvGrpSpPr>
            <p:grpSpPr>
              <a:xfrm>
                <a:off x="4923290" y="3800504"/>
                <a:ext cx="31468" cy="26898"/>
                <a:chOff x="4923290" y="3800504"/>
                <a:chExt cx="31468" cy="26898"/>
              </a:xfrm>
            </p:grpSpPr>
            <p:sp>
              <p:nvSpPr>
                <p:cNvPr id="5068" name="Google Shape;5068;p5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56"/>
              <p:cNvGrpSpPr/>
              <p:nvPr/>
            </p:nvGrpSpPr>
            <p:grpSpPr>
              <a:xfrm>
                <a:off x="5108534" y="3650943"/>
                <a:ext cx="31405" cy="26993"/>
                <a:chOff x="5108534" y="3650943"/>
                <a:chExt cx="31405" cy="26993"/>
              </a:xfrm>
            </p:grpSpPr>
            <p:sp>
              <p:nvSpPr>
                <p:cNvPr id="5071" name="Google Shape;5071;p5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56"/>
              <p:cNvGrpSpPr/>
              <p:nvPr/>
            </p:nvGrpSpPr>
            <p:grpSpPr>
              <a:xfrm>
                <a:off x="5119380" y="3760739"/>
                <a:ext cx="31499" cy="26993"/>
                <a:chOff x="5119380" y="3760739"/>
                <a:chExt cx="31499" cy="26993"/>
              </a:xfrm>
            </p:grpSpPr>
            <p:sp>
              <p:nvSpPr>
                <p:cNvPr id="5074" name="Google Shape;5074;p5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56"/>
              <p:cNvGrpSpPr/>
              <p:nvPr/>
            </p:nvGrpSpPr>
            <p:grpSpPr>
              <a:xfrm>
                <a:off x="5119380" y="3788235"/>
                <a:ext cx="31499" cy="26993"/>
                <a:chOff x="5119380" y="3788235"/>
                <a:chExt cx="31499" cy="26993"/>
              </a:xfrm>
            </p:grpSpPr>
            <p:sp>
              <p:nvSpPr>
                <p:cNvPr id="5077" name="Google Shape;5077;p5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56"/>
              <p:cNvGrpSpPr/>
              <p:nvPr/>
            </p:nvGrpSpPr>
            <p:grpSpPr>
              <a:xfrm>
                <a:off x="5158005" y="3875284"/>
                <a:ext cx="31405" cy="27001"/>
                <a:chOff x="5158005" y="3875284"/>
                <a:chExt cx="31405" cy="27001"/>
              </a:xfrm>
            </p:grpSpPr>
            <p:sp>
              <p:nvSpPr>
                <p:cNvPr id="5080" name="Google Shape;5080;p5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56"/>
              <p:cNvGrpSpPr/>
              <p:nvPr/>
            </p:nvGrpSpPr>
            <p:grpSpPr>
              <a:xfrm>
                <a:off x="5233163" y="3764545"/>
                <a:ext cx="31499" cy="26898"/>
                <a:chOff x="5233163" y="3764545"/>
                <a:chExt cx="31499" cy="26898"/>
              </a:xfrm>
            </p:grpSpPr>
            <p:sp>
              <p:nvSpPr>
                <p:cNvPr id="5083" name="Google Shape;5083;p5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56"/>
              <p:cNvGrpSpPr/>
              <p:nvPr/>
            </p:nvGrpSpPr>
            <p:grpSpPr>
              <a:xfrm>
                <a:off x="5276168" y="3805545"/>
                <a:ext cx="31499" cy="26906"/>
                <a:chOff x="5276168" y="3805545"/>
                <a:chExt cx="31499" cy="26906"/>
              </a:xfrm>
            </p:grpSpPr>
            <p:sp>
              <p:nvSpPr>
                <p:cNvPr id="5086" name="Google Shape;5086;p5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56"/>
              <p:cNvGrpSpPr/>
              <p:nvPr/>
            </p:nvGrpSpPr>
            <p:grpSpPr>
              <a:xfrm>
                <a:off x="5294053" y="3851933"/>
                <a:ext cx="31405" cy="26945"/>
                <a:chOff x="5294053" y="3851933"/>
                <a:chExt cx="31405" cy="26945"/>
              </a:xfrm>
            </p:grpSpPr>
            <p:sp>
              <p:nvSpPr>
                <p:cNvPr id="5089" name="Google Shape;5089;p5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56"/>
              <p:cNvGrpSpPr/>
              <p:nvPr/>
            </p:nvGrpSpPr>
            <p:grpSpPr>
              <a:xfrm>
                <a:off x="5341723" y="3851902"/>
                <a:ext cx="31405" cy="26977"/>
                <a:chOff x="5341723" y="3851902"/>
                <a:chExt cx="31405" cy="26977"/>
              </a:xfrm>
            </p:grpSpPr>
            <p:sp>
              <p:nvSpPr>
                <p:cNvPr id="5092" name="Google Shape;5092;p5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6"/>
              <p:cNvGrpSpPr/>
              <p:nvPr/>
            </p:nvGrpSpPr>
            <p:grpSpPr>
              <a:xfrm>
                <a:off x="5054871" y="3507855"/>
                <a:ext cx="31405" cy="26993"/>
                <a:chOff x="5054871" y="3507855"/>
                <a:chExt cx="31405" cy="26993"/>
              </a:xfrm>
            </p:grpSpPr>
            <p:sp>
              <p:nvSpPr>
                <p:cNvPr id="5095" name="Google Shape;5095;p5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56"/>
              <p:cNvGrpSpPr/>
              <p:nvPr/>
            </p:nvGrpSpPr>
            <p:grpSpPr>
              <a:xfrm>
                <a:off x="4876579" y="3675325"/>
                <a:ext cx="31405" cy="26969"/>
                <a:chOff x="4876579" y="3675325"/>
                <a:chExt cx="31405" cy="26969"/>
              </a:xfrm>
            </p:grpSpPr>
            <p:sp>
              <p:nvSpPr>
                <p:cNvPr id="5098" name="Google Shape;5098;p5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56"/>
              <p:cNvGrpSpPr/>
              <p:nvPr/>
            </p:nvGrpSpPr>
            <p:grpSpPr>
              <a:xfrm>
                <a:off x="4842233" y="3688333"/>
                <a:ext cx="31405" cy="26993"/>
                <a:chOff x="4842233" y="3688333"/>
                <a:chExt cx="31405" cy="26993"/>
              </a:xfrm>
            </p:grpSpPr>
            <p:sp>
              <p:nvSpPr>
                <p:cNvPr id="5101" name="Google Shape;5101;p5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56"/>
              <p:cNvGrpSpPr/>
              <p:nvPr/>
            </p:nvGrpSpPr>
            <p:grpSpPr>
              <a:xfrm>
                <a:off x="5187876" y="3608032"/>
                <a:ext cx="31405" cy="27001"/>
                <a:chOff x="5187876" y="3608032"/>
                <a:chExt cx="31405" cy="27001"/>
              </a:xfrm>
            </p:grpSpPr>
            <p:sp>
              <p:nvSpPr>
                <p:cNvPr id="5104" name="Google Shape;5104;p5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6" name="Google Shape;5106;p5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8" name="Google Shape;5108;p56"/>
              <p:cNvGrpSpPr/>
              <p:nvPr/>
            </p:nvGrpSpPr>
            <p:grpSpPr>
              <a:xfrm>
                <a:off x="5269224" y="3304167"/>
                <a:ext cx="40253" cy="34402"/>
                <a:chOff x="5269224" y="3304167"/>
                <a:chExt cx="40253" cy="34402"/>
              </a:xfrm>
            </p:grpSpPr>
            <p:sp>
              <p:nvSpPr>
                <p:cNvPr id="5109" name="Google Shape;5109;p5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56"/>
              <p:cNvGrpSpPr/>
              <p:nvPr/>
            </p:nvGrpSpPr>
            <p:grpSpPr>
              <a:xfrm>
                <a:off x="5327354" y="3476615"/>
                <a:ext cx="49864" cy="42723"/>
                <a:chOff x="5327354" y="3476615"/>
                <a:chExt cx="49864" cy="42723"/>
              </a:xfrm>
            </p:grpSpPr>
            <p:sp>
              <p:nvSpPr>
                <p:cNvPr id="5112" name="Google Shape;5112;p5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4" name="Google Shape;5114;p5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6" name="Google Shape;5116;p56"/>
              <p:cNvGrpSpPr/>
              <p:nvPr/>
            </p:nvGrpSpPr>
            <p:grpSpPr>
              <a:xfrm>
                <a:off x="5341723" y="3775957"/>
                <a:ext cx="31405" cy="26898"/>
                <a:chOff x="5341723" y="3775957"/>
                <a:chExt cx="31405" cy="26898"/>
              </a:xfrm>
            </p:grpSpPr>
            <p:sp>
              <p:nvSpPr>
                <p:cNvPr id="5117" name="Google Shape;5117;p5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56"/>
              <p:cNvGrpSpPr/>
              <p:nvPr/>
            </p:nvGrpSpPr>
            <p:grpSpPr>
              <a:xfrm>
                <a:off x="5439053" y="3699274"/>
                <a:ext cx="31405" cy="26898"/>
                <a:chOff x="5439053" y="3699274"/>
                <a:chExt cx="31405" cy="26898"/>
              </a:xfrm>
            </p:grpSpPr>
            <p:sp>
              <p:nvSpPr>
                <p:cNvPr id="5120" name="Google Shape;5120;p5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56"/>
              <p:cNvGrpSpPr/>
              <p:nvPr/>
            </p:nvGrpSpPr>
            <p:grpSpPr>
              <a:xfrm>
                <a:off x="5412414" y="3622307"/>
                <a:ext cx="31499" cy="26993"/>
                <a:chOff x="5412414" y="3622307"/>
                <a:chExt cx="31499" cy="26993"/>
              </a:xfrm>
            </p:grpSpPr>
            <p:sp>
              <p:nvSpPr>
                <p:cNvPr id="5123" name="Google Shape;5123;p5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56"/>
              <p:cNvGrpSpPr/>
              <p:nvPr/>
            </p:nvGrpSpPr>
            <p:grpSpPr>
              <a:xfrm>
                <a:off x="5476254" y="3473949"/>
                <a:ext cx="26835" cy="26930"/>
                <a:chOff x="5476254" y="3473949"/>
                <a:chExt cx="26835" cy="26930"/>
              </a:xfrm>
            </p:grpSpPr>
            <p:sp>
              <p:nvSpPr>
                <p:cNvPr id="5126" name="Google Shape;5126;p5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56"/>
              <p:cNvGrpSpPr/>
              <p:nvPr/>
            </p:nvGrpSpPr>
            <p:grpSpPr>
              <a:xfrm>
                <a:off x="5564547" y="3481594"/>
                <a:ext cx="31397" cy="26898"/>
                <a:chOff x="5564547" y="3481594"/>
                <a:chExt cx="31397" cy="26898"/>
              </a:xfrm>
            </p:grpSpPr>
            <p:sp>
              <p:nvSpPr>
                <p:cNvPr id="5129" name="Google Shape;5129;p5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56"/>
              <p:cNvGrpSpPr/>
              <p:nvPr/>
            </p:nvGrpSpPr>
            <p:grpSpPr>
              <a:xfrm>
                <a:off x="5534101" y="3470174"/>
                <a:ext cx="31397" cy="26906"/>
                <a:chOff x="5534101" y="3470174"/>
                <a:chExt cx="31397" cy="26906"/>
              </a:xfrm>
            </p:grpSpPr>
            <p:sp>
              <p:nvSpPr>
                <p:cNvPr id="5132" name="Google Shape;5132;p5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56"/>
              <p:cNvGrpSpPr/>
              <p:nvPr/>
            </p:nvGrpSpPr>
            <p:grpSpPr>
              <a:xfrm>
                <a:off x="5610879" y="3314486"/>
                <a:ext cx="31499" cy="26938"/>
                <a:chOff x="5610879" y="3314486"/>
                <a:chExt cx="31499" cy="26938"/>
              </a:xfrm>
            </p:grpSpPr>
            <p:sp>
              <p:nvSpPr>
                <p:cNvPr id="5135" name="Google Shape;5135;p5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56"/>
              <p:cNvGrpSpPr/>
              <p:nvPr/>
            </p:nvGrpSpPr>
            <p:grpSpPr>
              <a:xfrm>
                <a:off x="4834525" y="3501382"/>
                <a:ext cx="31499" cy="26898"/>
                <a:chOff x="4834525" y="3501382"/>
                <a:chExt cx="31499" cy="26898"/>
              </a:xfrm>
            </p:grpSpPr>
            <p:sp>
              <p:nvSpPr>
                <p:cNvPr id="5138" name="Google Shape;5138;p5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56"/>
              <p:cNvGrpSpPr/>
              <p:nvPr/>
            </p:nvGrpSpPr>
            <p:grpSpPr>
              <a:xfrm>
                <a:off x="4898460" y="3580158"/>
                <a:ext cx="31405" cy="26898"/>
                <a:chOff x="4898460" y="3580158"/>
                <a:chExt cx="31405" cy="26898"/>
              </a:xfrm>
            </p:grpSpPr>
            <p:sp>
              <p:nvSpPr>
                <p:cNvPr id="5141" name="Google Shape;5141;p5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56"/>
              <p:cNvGrpSpPr/>
              <p:nvPr/>
            </p:nvGrpSpPr>
            <p:grpSpPr>
              <a:xfrm>
                <a:off x="4882667" y="3608032"/>
                <a:ext cx="31499" cy="27001"/>
                <a:chOff x="4882667" y="3608032"/>
                <a:chExt cx="31499" cy="27001"/>
              </a:xfrm>
            </p:grpSpPr>
            <p:sp>
              <p:nvSpPr>
                <p:cNvPr id="5144" name="Google Shape;5144;p5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56"/>
              <p:cNvGrpSpPr/>
              <p:nvPr/>
            </p:nvGrpSpPr>
            <p:grpSpPr>
              <a:xfrm>
                <a:off x="4843373" y="3631407"/>
                <a:ext cx="16273" cy="16186"/>
                <a:chOff x="4843373" y="3631407"/>
                <a:chExt cx="16273" cy="16186"/>
              </a:xfrm>
            </p:grpSpPr>
            <p:sp>
              <p:nvSpPr>
                <p:cNvPr id="5147" name="Google Shape;5147;p5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6"/>
              <p:cNvGrpSpPr/>
              <p:nvPr/>
            </p:nvGrpSpPr>
            <p:grpSpPr>
              <a:xfrm>
                <a:off x="4727773" y="3591578"/>
                <a:ext cx="31499" cy="26898"/>
                <a:chOff x="4727773" y="3591578"/>
                <a:chExt cx="31499" cy="26898"/>
              </a:xfrm>
            </p:grpSpPr>
            <p:sp>
              <p:nvSpPr>
                <p:cNvPr id="5150" name="Google Shape;5150;p5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2" name="Google Shape;5152;p5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4" name="Google Shape;5154;p56"/>
              <p:cNvGrpSpPr/>
              <p:nvPr/>
            </p:nvGrpSpPr>
            <p:grpSpPr>
              <a:xfrm>
                <a:off x="4609421" y="3577398"/>
                <a:ext cx="31499" cy="27001"/>
                <a:chOff x="4609421" y="3577398"/>
                <a:chExt cx="31499" cy="27001"/>
              </a:xfrm>
            </p:grpSpPr>
            <p:sp>
              <p:nvSpPr>
                <p:cNvPr id="5155" name="Google Shape;5155;p5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56"/>
              <p:cNvGrpSpPr/>
              <p:nvPr/>
            </p:nvGrpSpPr>
            <p:grpSpPr>
              <a:xfrm>
                <a:off x="4649289" y="3577398"/>
                <a:ext cx="31499" cy="27001"/>
                <a:chOff x="4649289" y="3577398"/>
                <a:chExt cx="31499" cy="27001"/>
              </a:xfrm>
            </p:grpSpPr>
            <p:sp>
              <p:nvSpPr>
                <p:cNvPr id="5158" name="Google Shape;5158;p5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56"/>
              <p:cNvGrpSpPr/>
              <p:nvPr/>
            </p:nvGrpSpPr>
            <p:grpSpPr>
              <a:xfrm>
                <a:off x="4605614" y="3639523"/>
                <a:ext cx="31499" cy="26906"/>
                <a:chOff x="4605614" y="3639523"/>
                <a:chExt cx="31499" cy="26906"/>
              </a:xfrm>
            </p:grpSpPr>
            <p:sp>
              <p:nvSpPr>
                <p:cNvPr id="5161" name="Google Shape;5161;p5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56"/>
              <p:cNvGrpSpPr/>
              <p:nvPr/>
            </p:nvGrpSpPr>
            <p:grpSpPr>
              <a:xfrm>
                <a:off x="4785149" y="3618846"/>
                <a:ext cx="26930" cy="26843"/>
                <a:chOff x="4785149" y="3618846"/>
                <a:chExt cx="26930" cy="26843"/>
              </a:xfrm>
            </p:grpSpPr>
            <p:sp>
              <p:nvSpPr>
                <p:cNvPr id="5164" name="Google Shape;5164;p5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56"/>
              <p:cNvGrpSpPr/>
              <p:nvPr/>
            </p:nvGrpSpPr>
            <p:grpSpPr>
              <a:xfrm>
                <a:off x="4810167" y="3601567"/>
                <a:ext cx="31405" cy="26898"/>
                <a:chOff x="4810167" y="3601567"/>
                <a:chExt cx="31405" cy="26898"/>
              </a:xfrm>
            </p:grpSpPr>
            <p:sp>
              <p:nvSpPr>
                <p:cNvPr id="5167" name="Google Shape;5167;p5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56"/>
              <p:cNvGrpSpPr/>
              <p:nvPr/>
            </p:nvGrpSpPr>
            <p:grpSpPr>
              <a:xfrm>
                <a:off x="4831002" y="3373230"/>
                <a:ext cx="31405" cy="26898"/>
                <a:chOff x="4831002" y="3373230"/>
                <a:chExt cx="31405" cy="26898"/>
              </a:xfrm>
            </p:grpSpPr>
            <p:sp>
              <p:nvSpPr>
                <p:cNvPr id="5170" name="Google Shape;5170;p5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56"/>
              <p:cNvGrpSpPr/>
              <p:nvPr/>
            </p:nvGrpSpPr>
            <p:grpSpPr>
              <a:xfrm>
                <a:off x="4719311" y="3355054"/>
                <a:ext cx="31499" cy="27001"/>
                <a:chOff x="4719311" y="3355054"/>
                <a:chExt cx="31499" cy="27001"/>
              </a:xfrm>
            </p:grpSpPr>
            <p:sp>
              <p:nvSpPr>
                <p:cNvPr id="5173" name="Google Shape;5173;p5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56"/>
              <p:cNvGrpSpPr/>
              <p:nvPr/>
            </p:nvGrpSpPr>
            <p:grpSpPr>
              <a:xfrm>
                <a:off x="4798755" y="3450260"/>
                <a:ext cx="26930" cy="26930"/>
                <a:chOff x="4798755" y="3450260"/>
                <a:chExt cx="26930" cy="26930"/>
              </a:xfrm>
            </p:grpSpPr>
            <p:sp>
              <p:nvSpPr>
                <p:cNvPr id="5176" name="Google Shape;5176;p5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56"/>
              <p:cNvGrpSpPr/>
              <p:nvPr/>
            </p:nvGrpSpPr>
            <p:grpSpPr>
              <a:xfrm>
                <a:off x="4645576" y="3467555"/>
                <a:ext cx="31405" cy="26953"/>
                <a:chOff x="4645576" y="3467555"/>
                <a:chExt cx="31405" cy="26953"/>
              </a:xfrm>
            </p:grpSpPr>
            <p:sp>
              <p:nvSpPr>
                <p:cNvPr id="5179" name="Google Shape;5179;p5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56"/>
              <p:cNvGrpSpPr/>
              <p:nvPr/>
            </p:nvGrpSpPr>
            <p:grpSpPr>
              <a:xfrm>
                <a:off x="4687631" y="3583965"/>
                <a:ext cx="31499" cy="26898"/>
                <a:chOff x="4687631" y="3583965"/>
                <a:chExt cx="31499" cy="26898"/>
              </a:xfrm>
            </p:grpSpPr>
            <p:sp>
              <p:nvSpPr>
                <p:cNvPr id="5182" name="Google Shape;5182;p5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56"/>
              <p:cNvGrpSpPr/>
              <p:nvPr/>
            </p:nvGrpSpPr>
            <p:grpSpPr>
              <a:xfrm>
                <a:off x="4719311" y="3471314"/>
                <a:ext cx="31499" cy="27001"/>
                <a:chOff x="4719311" y="3471314"/>
                <a:chExt cx="31499" cy="27001"/>
              </a:xfrm>
            </p:grpSpPr>
            <p:sp>
              <p:nvSpPr>
                <p:cNvPr id="5185" name="Google Shape;5185;p5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56"/>
              <p:cNvGrpSpPr/>
              <p:nvPr/>
            </p:nvGrpSpPr>
            <p:grpSpPr>
              <a:xfrm>
                <a:off x="4719311" y="3434404"/>
                <a:ext cx="31499" cy="26898"/>
                <a:chOff x="4719311" y="3434404"/>
                <a:chExt cx="31499" cy="26898"/>
              </a:xfrm>
            </p:grpSpPr>
            <p:sp>
              <p:nvSpPr>
                <p:cNvPr id="5188" name="Google Shape;5188;p5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56"/>
              <p:cNvGrpSpPr/>
              <p:nvPr/>
            </p:nvGrpSpPr>
            <p:grpSpPr>
              <a:xfrm>
                <a:off x="4768876" y="3401772"/>
                <a:ext cx="31499" cy="26898"/>
                <a:chOff x="4768876" y="3401772"/>
                <a:chExt cx="31499" cy="26898"/>
              </a:xfrm>
            </p:grpSpPr>
            <p:sp>
              <p:nvSpPr>
                <p:cNvPr id="5191" name="Google Shape;5191;p5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56"/>
              <p:cNvGrpSpPr/>
              <p:nvPr/>
            </p:nvGrpSpPr>
            <p:grpSpPr>
              <a:xfrm>
                <a:off x="4762214" y="3471377"/>
                <a:ext cx="26938" cy="26938"/>
                <a:chOff x="4762214" y="3471377"/>
                <a:chExt cx="26938" cy="26938"/>
              </a:xfrm>
            </p:grpSpPr>
            <p:sp>
              <p:nvSpPr>
                <p:cNvPr id="5194" name="Google Shape;5194;p5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56"/>
              <p:cNvGrpSpPr/>
              <p:nvPr/>
            </p:nvGrpSpPr>
            <p:grpSpPr>
              <a:xfrm>
                <a:off x="4790473" y="3344782"/>
                <a:ext cx="31405" cy="26898"/>
                <a:chOff x="4790473" y="3344782"/>
                <a:chExt cx="31405" cy="26898"/>
              </a:xfrm>
            </p:grpSpPr>
            <p:sp>
              <p:nvSpPr>
                <p:cNvPr id="5197" name="Google Shape;5197;p5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56"/>
              <p:cNvGrpSpPr/>
              <p:nvPr/>
            </p:nvGrpSpPr>
            <p:grpSpPr>
              <a:xfrm>
                <a:off x="4823774" y="3950733"/>
                <a:ext cx="37398" cy="32034"/>
                <a:chOff x="4823774" y="3950733"/>
                <a:chExt cx="37398" cy="32034"/>
              </a:xfrm>
            </p:grpSpPr>
            <p:sp>
              <p:nvSpPr>
                <p:cNvPr id="5200" name="Google Shape;5200;p5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56"/>
              <p:cNvGrpSpPr/>
              <p:nvPr/>
            </p:nvGrpSpPr>
            <p:grpSpPr>
              <a:xfrm>
                <a:off x="4823396" y="4110566"/>
                <a:ext cx="31405" cy="26906"/>
                <a:chOff x="4823396" y="4110566"/>
                <a:chExt cx="31405" cy="26906"/>
              </a:xfrm>
            </p:grpSpPr>
            <p:sp>
              <p:nvSpPr>
                <p:cNvPr id="5203" name="Google Shape;5203;p5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56"/>
              <p:cNvGrpSpPr/>
              <p:nvPr/>
            </p:nvGrpSpPr>
            <p:grpSpPr>
              <a:xfrm>
                <a:off x="4838332" y="3821150"/>
                <a:ext cx="31499" cy="26898"/>
                <a:chOff x="4838332" y="3821150"/>
                <a:chExt cx="31499" cy="26898"/>
              </a:xfrm>
            </p:grpSpPr>
            <p:sp>
              <p:nvSpPr>
                <p:cNvPr id="5206" name="Google Shape;5206;p5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56"/>
              <p:cNvGrpSpPr/>
              <p:nvPr/>
            </p:nvGrpSpPr>
            <p:grpSpPr>
              <a:xfrm>
                <a:off x="4661275" y="3815007"/>
                <a:ext cx="36824" cy="31523"/>
                <a:chOff x="4661275" y="3815007"/>
                <a:chExt cx="36824" cy="31523"/>
              </a:xfrm>
            </p:grpSpPr>
            <p:sp>
              <p:nvSpPr>
                <p:cNvPr id="5209" name="Google Shape;5209;p5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56"/>
              <p:cNvGrpSpPr/>
              <p:nvPr/>
            </p:nvGrpSpPr>
            <p:grpSpPr>
              <a:xfrm>
                <a:off x="4558998" y="3851037"/>
                <a:ext cx="33591" cy="28699"/>
                <a:chOff x="4558998" y="3851037"/>
                <a:chExt cx="33591" cy="28699"/>
              </a:xfrm>
            </p:grpSpPr>
            <p:sp>
              <p:nvSpPr>
                <p:cNvPr id="5212" name="Google Shape;5212;p5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56"/>
              <p:cNvGrpSpPr/>
              <p:nvPr/>
            </p:nvGrpSpPr>
            <p:grpSpPr>
              <a:xfrm>
                <a:off x="4696762" y="3638587"/>
                <a:ext cx="33591" cy="28794"/>
                <a:chOff x="4696762" y="3638587"/>
                <a:chExt cx="33591" cy="28794"/>
              </a:xfrm>
            </p:grpSpPr>
            <p:sp>
              <p:nvSpPr>
                <p:cNvPr id="5215" name="Google Shape;5215;p5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56"/>
              <p:cNvGrpSpPr/>
              <p:nvPr/>
            </p:nvGrpSpPr>
            <p:grpSpPr>
              <a:xfrm>
                <a:off x="4929479" y="3939140"/>
                <a:ext cx="33497" cy="28692"/>
                <a:chOff x="4929479" y="3939140"/>
                <a:chExt cx="33497" cy="28692"/>
              </a:xfrm>
            </p:grpSpPr>
            <p:sp>
              <p:nvSpPr>
                <p:cNvPr id="5218" name="Google Shape;5218;p5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56"/>
              <p:cNvGrpSpPr/>
              <p:nvPr/>
            </p:nvGrpSpPr>
            <p:grpSpPr>
              <a:xfrm>
                <a:off x="4907119" y="3986039"/>
                <a:ext cx="33497" cy="28699"/>
                <a:chOff x="4907119" y="3986039"/>
                <a:chExt cx="33497" cy="28699"/>
              </a:xfrm>
            </p:grpSpPr>
            <p:sp>
              <p:nvSpPr>
                <p:cNvPr id="5221" name="Google Shape;5221;p5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56"/>
              <p:cNvGrpSpPr/>
              <p:nvPr/>
            </p:nvGrpSpPr>
            <p:grpSpPr>
              <a:xfrm>
                <a:off x="4911783" y="4048102"/>
                <a:ext cx="33591" cy="28762"/>
                <a:chOff x="4911783" y="4048102"/>
                <a:chExt cx="33591" cy="28762"/>
              </a:xfrm>
            </p:grpSpPr>
            <p:sp>
              <p:nvSpPr>
                <p:cNvPr id="5224" name="Google Shape;5224;p5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6" name="Google Shape;5226;p5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8" name="Google Shape;5228;p56"/>
              <p:cNvGrpSpPr/>
              <p:nvPr/>
            </p:nvGrpSpPr>
            <p:grpSpPr>
              <a:xfrm>
                <a:off x="4762623" y="3837847"/>
                <a:ext cx="42416" cy="36273"/>
                <a:chOff x="4762623" y="3837847"/>
                <a:chExt cx="42416" cy="36273"/>
              </a:xfrm>
            </p:grpSpPr>
            <p:sp>
              <p:nvSpPr>
                <p:cNvPr id="5229" name="Google Shape;5229;p5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56"/>
              <p:cNvGrpSpPr/>
              <p:nvPr/>
            </p:nvGrpSpPr>
            <p:grpSpPr>
              <a:xfrm>
                <a:off x="4746044" y="4104966"/>
                <a:ext cx="33497" cy="28699"/>
                <a:chOff x="4746044" y="4104966"/>
                <a:chExt cx="33497" cy="28699"/>
              </a:xfrm>
            </p:grpSpPr>
            <p:sp>
              <p:nvSpPr>
                <p:cNvPr id="5232" name="Google Shape;5232;p5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56"/>
              <p:cNvGrpSpPr/>
              <p:nvPr/>
            </p:nvGrpSpPr>
            <p:grpSpPr>
              <a:xfrm>
                <a:off x="4859646" y="4162554"/>
                <a:ext cx="33591" cy="28762"/>
                <a:chOff x="4859646" y="4162554"/>
                <a:chExt cx="33591" cy="28762"/>
              </a:xfrm>
            </p:grpSpPr>
            <p:sp>
              <p:nvSpPr>
                <p:cNvPr id="5235" name="Google Shape;5235;p5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7" name="Google Shape;5237;p56"/>
            <p:cNvGrpSpPr/>
            <p:nvPr/>
          </p:nvGrpSpPr>
          <p:grpSpPr>
            <a:xfrm>
              <a:off x="3597785" y="3274438"/>
              <a:ext cx="855610" cy="1122100"/>
              <a:chOff x="3597785" y="3274438"/>
              <a:chExt cx="855610" cy="1122100"/>
            </a:xfrm>
          </p:grpSpPr>
          <p:grpSp>
            <p:nvGrpSpPr>
              <p:cNvPr id="5238" name="Google Shape;5238;p56"/>
              <p:cNvGrpSpPr/>
              <p:nvPr/>
            </p:nvGrpSpPr>
            <p:grpSpPr>
              <a:xfrm>
                <a:off x="3617857" y="3284717"/>
                <a:ext cx="826785" cy="1099165"/>
                <a:chOff x="3617857" y="3284717"/>
                <a:chExt cx="826785" cy="1099165"/>
              </a:xfrm>
            </p:grpSpPr>
            <p:sp>
              <p:nvSpPr>
                <p:cNvPr id="5239" name="Google Shape;5239;p5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56"/>
              <p:cNvGrpSpPr/>
              <p:nvPr/>
            </p:nvGrpSpPr>
            <p:grpSpPr>
              <a:xfrm>
                <a:off x="4180904" y="4251758"/>
                <a:ext cx="37783" cy="32420"/>
                <a:chOff x="4180904" y="4251758"/>
                <a:chExt cx="37783" cy="32420"/>
              </a:xfrm>
            </p:grpSpPr>
            <p:sp>
              <p:nvSpPr>
                <p:cNvPr id="5296" name="Google Shape;5296;p5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56"/>
              <p:cNvGrpSpPr/>
              <p:nvPr/>
            </p:nvGrpSpPr>
            <p:grpSpPr>
              <a:xfrm>
                <a:off x="4201644" y="4081324"/>
                <a:ext cx="37783" cy="32364"/>
                <a:chOff x="4201644" y="4081324"/>
                <a:chExt cx="37783" cy="32364"/>
              </a:xfrm>
            </p:grpSpPr>
            <p:sp>
              <p:nvSpPr>
                <p:cNvPr id="5299" name="Google Shape;5299;p5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56"/>
              <p:cNvGrpSpPr/>
              <p:nvPr/>
            </p:nvGrpSpPr>
            <p:grpSpPr>
              <a:xfrm>
                <a:off x="4284416" y="3887428"/>
                <a:ext cx="37783" cy="32451"/>
                <a:chOff x="4284416" y="3887428"/>
                <a:chExt cx="37783" cy="32451"/>
              </a:xfrm>
            </p:grpSpPr>
            <p:sp>
              <p:nvSpPr>
                <p:cNvPr id="5302" name="Google Shape;5302;p5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56"/>
              <p:cNvGrpSpPr/>
              <p:nvPr/>
            </p:nvGrpSpPr>
            <p:grpSpPr>
              <a:xfrm>
                <a:off x="4223721" y="3860404"/>
                <a:ext cx="37870" cy="32364"/>
                <a:chOff x="4223721" y="3860404"/>
                <a:chExt cx="37870" cy="32364"/>
              </a:xfrm>
            </p:grpSpPr>
            <p:sp>
              <p:nvSpPr>
                <p:cNvPr id="5305" name="Google Shape;5305;p5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56"/>
              <p:cNvGrpSpPr/>
              <p:nvPr/>
            </p:nvGrpSpPr>
            <p:grpSpPr>
              <a:xfrm>
                <a:off x="4104889" y="3699242"/>
                <a:ext cx="37776" cy="32357"/>
                <a:chOff x="4104889" y="3699242"/>
                <a:chExt cx="37776" cy="32357"/>
              </a:xfrm>
            </p:grpSpPr>
            <p:sp>
              <p:nvSpPr>
                <p:cNvPr id="5308" name="Google Shape;5308;p5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56"/>
              <p:cNvGrpSpPr/>
              <p:nvPr/>
            </p:nvGrpSpPr>
            <p:grpSpPr>
              <a:xfrm>
                <a:off x="4143608" y="3475121"/>
                <a:ext cx="37878" cy="32420"/>
                <a:chOff x="4143608" y="3475121"/>
                <a:chExt cx="37878" cy="32420"/>
              </a:xfrm>
            </p:grpSpPr>
            <p:sp>
              <p:nvSpPr>
                <p:cNvPr id="5311" name="Google Shape;5311;p5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56"/>
              <p:cNvGrpSpPr/>
              <p:nvPr/>
            </p:nvGrpSpPr>
            <p:grpSpPr>
              <a:xfrm>
                <a:off x="4217248" y="3570893"/>
                <a:ext cx="37776" cy="32364"/>
                <a:chOff x="4217248" y="3570893"/>
                <a:chExt cx="37776" cy="32364"/>
              </a:xfrm>
            </p:grpSpPr>
            <p:sp>
              <p:nvSpPr>
                <p:cNvPr id="5314" name="Google Shape;5314;p5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6"/>
              <p:cNvGrpSpPr/>
              <p:nvPr/>
            </p:nvGrpSpPr>
            <p:grpSpPr>
              <a:xfrm>
                <a:off x="4255307" y="3431612"/>
                <a:ext cx="37776" cy="32451"/>
                <a:chOff x="4255307" y="3431612"/>
                <a:chExt cx="37776" cy="32451"/>
              </a:xfrm>
            </p:grpSpPr>
            <p:sp>
              <p:nvSpPr>
                <p:cNvPr id="5317" name="Google Shape;5317;p5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56"/>
              <p:cNvGrpSpPr/>
              <p:nvPr/>
            </p:nvGrpSpPr>
            <p:grpSpPr>
              <a:xfrm>
                <a:off x="3853052" y="3577398"/>
                <a:ext cx="37776" cy="32420"/>
                <a:chOff x="3853052" y="3577398"/>
                <a:chExt cx="37776" cy="32420"/>
              </a:xfrm>
            </p:grpSpPr>
            <p:sp>
              <p:nvSpPr>
                <p:cNvPr id="5320" name="Google Shape;5320;p5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56"/>
              <p:cNvGrpSpPr/>
              <p:nvPr/>
            </p:nvGrpSpPr>
            <p:grpSpPr>
              <a:xfrm>
                <a:off x="4039908" y="3412107"/>
                <a:ext cx="37776" cy="32357"/>
                <a:chOff x="4039908" y="3412107"/>
                <a:chExt cx="37776" cy="32357"/>
              </a:xfrm>
            </p:grpSpPr>
            <p:sp>
              <p:nvSpPr>
                <p:cNvPr id="5323" name="Google Shape;5323;p5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6"/>
              <p:cNvGrpSpPr/>
              <p:nvPr/>
            </p:nvGrpSpPr>
            <p:grpSpPr>
              <a:xfrm>
                <a:off x="4017360" y="3342061"/>
                <a:ext cx="37870" cy="32380"/>
                <a:chOff x="4017360" y="3342061"/>
                <a:chExt cx="37870" cy="32380"/>
              </a:xfrm>
            </p:grpSpPr>
            <p:sp>
              <p:nvSpPr>
                <p:cNvPr id="5326" name="Google Shape;5326;p5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8" name="Google Shape;5328;p5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0" name="Google Shape;5330;p56"/>
              <p:cNvGrpSpPr/>
              <p:nvPr/>
            </p:nvGrpSpPr>
            <p:grpSpPr>
              <a:xfrm>
                <a:off x="3750870" y="3418650"/>
                <a:ext cx="37776" cy="32380"/>
                <a:chOff x="3750870" y="3418650"/>
                <a:chExt cx="37776" cy="32380"/>
              </a:xfrm>
            </p:grpSpPr>
            <p:sp>
              <p:nvSpPr>
                <p:cNvPr id="5331" name="Google Shape;5331;p5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56"/>
              <p:cNvGrpSpPr/>
              <p:nvPr/>
            </p:nvGrpSpPr>
            <p:grpSpPr>
              <a:xfrm>
                <a:off x="3632509" y="3274438"/>
                <a:ext cx="37783" cy="32357"/>
                <a:chOff x="3632509" y="3274438"/>
                <a:chExt cx="37783" cy="32357"/>
              </a:xfrm>
            </p:grpSpPr>
            <p:sp>
              <p:nvSpPr>
                <p:cNvPr id="5334" name="Google Shape;5334;p5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56"/>
              <p:cNvGrpSpPr/>
              <p:nvPr/>
            </p:nvGrpSpPr>
            <p:grpSpPr>
              <a:xfrm>
                <a:off x="3906424" y="3297561"/>
                <a:ext cx="37776" cy="32451"/>
                <a:chOff x="3906424" y="3297561"/>
                <a:chExt cx="37776" cy="32451"/>
              </a:xfrm>
            </p:grpSpPr>
            <p:sp>
              <p:nvSpPr>
                <p:cNvPr id="5337" name="Google Shape;5337;p5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56"/>
              <p:cNvGrpSpPr/>
              <p:nvPr/>
            </p:nvGrpSpPr>
            <p:grpSpPr>
              <a:xfrm>
                <a:off x="3866084" y="3412107"/>
                <a:ext cx="37776" cy="32357"/>
                <a:chOff x="3866084" y="3412107"/>
                <a:chExt cx="37776" cy="32357"/>
              </a:xfrm>
            </p:grpSpPr>
            <p:sp>
              <p:nvSpPr>
                <p:cNvPr id="5340" name="Google Shape;5340;p5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56"/>
              <p:cNvGrpSpPr/>
              <p:nvPr/>
            </p:nvGrpSpPr>
            <p:grpSpPr>
              <a:xfrm>
                <a:off x="4023919" y="3766409"/>
                <a:ext cx="37783" cy="32357"/>
                <a:chOff x="4023919" y="3766409"/>
                <a:chExt cx="37783" cy="32357"/>
              </a:xfrm>
            </p:grpSpPr>
            <p:sp>
              <p:nvSpPr>
                <p:cNvPr id="5343" name="Google Shape;5343;p5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56"/>
              <p:cNvGrpSpPr/>
              <p:nvPr/>
            </p:nvGrpSpPr>
            <p:grpSpPr>
              <a:xfrm>
                <a:off x="3973882" y="3779449"/>
                <a:ext cx="37776" cy="32357"/>
                <a:chOff x="3973882" y="3779449"/>
                <a:chExt cx="37776" cy="32357"/>
              </a:xfrm>
            </p:grpSpPr>
            <p:sp>
              <p:nvSpPr>
                <p:cNvPr id="5346" name="Google Shape;5346;p5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56"/>
              <p:cNvGrpSpPr/>
              <p:nvPr/>
            </p:nvGrpSpPr>
            <p:grpSpPr>
              <a:xfrm>
                <a:off x="4073398" y="3838028"/>
                <a:ext cx="37776" cy="32380"/>
                <a:chOff x="4073398" y="3838028"/>
                <a:chExt cx="37776" cy="32380"/>
              </a:xfrm>
            </p:grpSpPr>
            <p:sp>
              <p:nvSpPr>
                <p:cNvPr id="5349" name="Google Shape;5349;p5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56"/>
              <p:cNvGrpSpPr/>
              <p:nvPr/>
            </p:nvGrpSpPr>
            <p:grpSpPr>
              <a:xfrm>
                <a:off x="4342672" y="4144496"/>
                <a:ext cx="37752" cy="32364"/>
                <a:chOff x="4342672" y="4144496"/>
                <a:chExt cx="37752" cy="32364"/>
              </a:xfrm>
            </p:grpSpPr>
            <p:sp>
              <p:nvSpPr>
                <p:cNvPr id="5352" name="Google Shape;5352;p5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56"/>
              <p:cNvGrpSpPr/>
              <p:nvPr/>
            </p:nvGrpSpPr>
            <p:grpSpPr>
              <a:xfrm>
                <a:off x="4406386" y="4056872"/>
                <a:ext cx="37783" cy="32364"/>
                <a:chOff x="4406386" y="4056872"/>
                <a:chExt cx="37783" cy="32364"/>
              </a:xfrm>
            </p:grpSpPr>
            <p:sp>
              <p:nvSpPr>
                <p:cNvPr id="5355" name="Google Shape;5355;p5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56"/>
              <p:cNvGrpSpPr/>
              <p:nvPr/>
            </p:nvGrpSpPr>
            <p:grpSpPr>
              <a:xfrm>
                <a:off x="4284416" y="4245254"/>
                <a:ext cx="37783" cy="32357"/>
                <a:chOff x="4284416" y="4245254"/>
                <a:chExt cx="37783" cy="32357"/>
              </a:xfrm>
            </p:grpSpPr>
            <p:sp>
              <p:nvSpPr>
                <p:cNvPr id="5358" name="Google Shape;5358;p5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56"/>
              <p:cNvGrpSpPr/>
              <p:nvPr/>
            </p:nvGrpSpPr>
            <p:grpSpPr>
              <a:xfrm>
                <a:off x="4219057" y="4331258"/>
                <a:ext cx="37776" cy="32364"/>
                <a:chOff x="4219057" y="4331258"/>
                <a:chExt cx="37776" cy="32364"/>
              </a:xfrm>
            </p:grpSpPr>
            <p:sp>
              <p:nvSpPr>
                <p:cNvPr id="5361" name="Google Shape;5361;p5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6"/>
              <p:cNvGrpSpPr/>
              <p:nvPr/>
            </p:nvGrpSpPr>
            <p:grpSpPr>
              <a:xfrm>
                <a:off x="4204122" y="4141688"/>
                <a:ext cx="33497" cy="28699"/>
                <a:chOff x="4204122" y="4141688"/>
                <a:chExt cx="33497" cy="28699"/>
              </a:xfrm>
            </p:grpSpPr>
            <p:sp>
              <p:nvSpPr>
                <p:cNvPr id="5364" name="Google Shape;5364;p5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6"/>
              <p:cNvGrpSpPr/>
              <p:nvPr/>
            </p:nvGrpSpPr>
            <p:grpSpPr>
              <a:xfrm>
                <a:off x="4301546" y="4003869"/>
                <a:ext cx="38916" cy="33324"/>
                <a:chOff x="4301546" y="4003869"/>
                <a:chExt cx="38916" cy="33324"/>
              </a:xfrm>
            </p:grpSpPr>
            <p:sp>
              <p:nvSpPr>
                <p:cNvPr id="5367" name="Google Shape;5367;p5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6"/>
              <p:cNvGrpSpPr/>
              <p:nvPr/>
            </p:nvGrpSpPr>
            <p:grpSpPr>
              <a:xfrm>
                <a:off x="4210681" y="3924669"/>
                <a:ext cx="36549" cy="31366"/>
                <a:chOff x="4210681" y="3924669"/>
                <a:chExt cx="36549" cy="31366"/>
              </a:xfrm>
            </p:grpSpPr>
            <p:sp>
              <p:nvSpPr>
                <p:cNvPr id="5370" name="Google Shape;5370;p5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56"/>
              <p:cNvGrpSpPr/>
              <p:nvPr/>
            </p:nvGrpSpPr>
            <p:grpSpPr>
              <a:xfrm>
                <a:off x="3987771" y="3628874"/>
                <a:ext cx="31499" cy="26993"/>
                <a:chOff x="3987771" y="3628874"/>
                <a:chExt cx="31499" cy="26993"/>
              </a:xfrm>
            </p:grpSpPr>
            <p:sp>
              <p:nvSpPr>
                <p:cNvPr id="5373" name="Google Shape;5373;p5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6"/>
              <p:cNvGrpSpPr/>
              <p:nvPr/>
            </p:nvGrpSpPr>
            <p:grpSpPr>
              <a:xfrm>
                <a:off x="4087382" y="3775674"/>
                <a:ext cx="31405" cy="26898"/>
                <a:chOff x="4087382" y="3775674"/>
                <a:chExt cx="31405" cy="26898"/>
              </a:xfrm>
            </p:grpSpPr>
            <p:sp>
              <p:nvSpPr>
                <p:cNvPr id="5376" name="Google Shape;5376;p5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56"/>
              <p:cNvGrpSpPr/>
              <p:nvPr/>
            </p:nvGrpSpPr>
            <p:grpSpPr>
              <a:xfrm>
                <a:off x="4118873" y="3856637"/>
                <a:ext cx="31405" cy="26906"/>
                <a:chOff x="4118873" y="3856637"/>
                <a:chExt cx="31405" cy="26906"/>
              </a:xfrm>
            </p:grpSpPr>
            <p:sp>
              <p:nvSpPr>
                <p:cNvPr id="5379" name="Google Shape;5379;p5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56"/>
              <p:cNvGrpSpPr/>
              <p:nvPr/>
            </p:nvGrpSpPr>
            <p:grpSpPr>
              <a:xfrm>
                <a:off x="4168541" y="3639523"/>
                <a:ext cx="31499" cy="26906"/>
                <a:chOff x="4168541" y="3639523"/>
                <a:chExt cx="31499" cy="26906"/>
              </a:xfrm>
            </p:grpSpPr>
            <p:sp>
              <p:nvSpPr>
                <p:cNvPr id="5382" name="Google Shape;5382;p5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56"/>
              <p:cNvGrpSpPr/>
              <p:nvPr/>
            </p:nvGrpSpPr>
            <p:grpSpPr>
              <a:xfrm>
                <a:off x="3965789" y="3393545"/>
                <a:ext cx="31405" cy="26945"/>
                <a:chOff x="3965789" y="3393545"/>
                <a:chExt cx="31405" cy="26945"/>
              </a:xfrm>
            </p:grpSpPr>
            <p:sp>
              <p:nvSpPr>
                <p:cNvPr id="5385" name="Google Shape;5385;p5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56"/>
              <p:cNvGrpSpPr/>
              <p:nvPr/>
            </p:nvGrpSpPr>
            <p:grpSpPr>
              <a:xfrm>
                <a:off x="3925166" y="3491008"/>
                <a:ext cx="31405" cy="27001"/>
                <a:chOff x="3925166" y="3491008"/>
                <a:chExt cx="31405" cy="27001"/>
              </a:xfrm>
            </p:grpSpPr>
            <p:sp>
              <p:nvSpPr>
                <p:cNvPr id="5388" name="Google Shape;5388;p5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56"/>
              <p:cNvGrpSpPr/>
              <p:nvPr/>
            </p:nvGrpSpPr>
            <p:grpSpPr>
              <a:xfrm>
                <a:off x="3682845" y="3340976"/>
                <a:ext cx="31397" cy="26898"/>
                <a:chOff x="3682845" y="3340976"/>
                <a:chExt cx="31397" cy="26898"/>
              </a:xfrm>
            </p:grpSpPr>
            <p:sp>
              <p:nvSpPr>
                <p:cNvPr id="5391" name="Google Shape;5391;p5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56"/>
              <p:cNvGrpSpPr/>
              <p:nvPr/>
            </p:nvGrpSpPr>
            <p:grpSpPr>
              <a:xfrm>
                <a:off x="3795393" y="3353725"/>
                <a:ext cx="31499" cy="26993"/>
                <a:chOff x="3795393" y="3353725"/>
                <a:chExt cx="31499" cy="26993"/>
              </a:xfrm>
            </p:grpSpPr>
            <p:sp>
              <p:nvSpPr>
                <p:cNvPr id="5394" name="Google Shape;5394;p5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56"/>
              <p:cNvGrpSpPr/>
              <p:nvPr/>
            </p:nvGrpSpPr>
            <p:grpSpPr>
              <a:xfrm>
                <a:off x="4176909" y="4363221"/>
                <a:ext cx="38924" cy="33316"/>
                <a:chOff x="4176909" y="4363221"/>
                <a:chExt cx="38924" cy="33316"/>
              </a:xfrm>
            </p:grpSpPr>
            <p:sp>
              <p:nvSpPr>
                <p:cNvPr id="5397" name="Google Shape;5397;p5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56"/>
              <p:cNvGrpSpPr/>
              <p:nvPr/>
            </p:nvGrpSpPr>
            <p:grpSpPr>
              <a:xfrm>
                <a:off x="4226191" y="4007660"/>
                <a:ext cx="33560" cy="28770"/>
                <a:chOff x="4226191" y="4007660"/>
                <a:chExt cx="33560" cy="28770"/>
              </a:xfrm>
            </p:grpSpPr>
            <p:sp>
              <p:nvSpPr>
                <p:cNvPr id="5400" name="Google Shape;5400;p5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56"/>
              <p:cNvGrpSpPr/>
              <p:nvPr/>
            </p:nvGrpSpPr>
            <p:grpSpPr>
              <a:xfrm>
                <a:off x="3597785" y="3377045"/>
                <a:ext cx="33591" cy="28699"/>
                <a:chOff x="3597785" y="3377045"/>
                <a:chExt cx="33591" cy="28699"/>
              </a:xfrm>
            </p:grpSpPr>
            <p:sp>
              <p:nvSpPr>
                <p:cNvPr id="5403" name="Google Shape;5403;p5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56"/>
              <p:cNvGrpSpPr/>
              <p:nvPr/>
            </p:nvGrpSpPr>
            <p:grpSpPr>
              <a:xfrm>
                <a:off x="3887870" y="3669796"/>
                <a:ext cx="33591" cy="28692"/>
                <a:chOff x="3887870" y="3669796"/>
                <a:chExt cx="33591" cy="28692"/>
              </a:xfrm>
            </p:grpSpPr>
            <p:sp>
              <p:nvSpPr>
                <p:cNvPr id="5406" name="Google Shape;5406;p5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56"/>
              <p:cNvGrpSpPr/>
              <p:nvPr/>
            </p:nvGrpSpPr>
            <p:grpSpPr>
              <a:xfrm>
                <a:off x="3818320" y="3481625"/>
                <a:ext cx="33497" cy="28770"/>
                <a:chOff x="3818320" y="3481625"/>
                <a:chExt cx="33497" cy="28770"/>
              </a:xfrm>
            </p:grpSpPr>
            <p:sp>
              <p:nvSpPr>
                <p:cNvPr id="5409" name="Google Shape;5409;p5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56"/>
              <p:cNvGrpSpPr/>
              <p:nvPr/>
            </p:nvGrpSpPr>
            <p:grpSpPr>
              <a:xfrm>
                <a:off x="4278139" y="4120948"/>
                <a:ext cx="37492" cy="32129"/>
                <a:chOff x="4278139" y="4120948"/>
                <a:chExt cx="37492" cy="32129"/>
              </a:xfrm>
            </p:grpSpPr>
            <p:sp>
              <p:nvSpPr>
                <p:cNvPr id="5412" name="Google Shape;5412;p5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56"/>
              <p:cNvGrpSpPr/>
              <p:nvPr/>
            </p:nvGrpSpPr>
            <p:grpSpPr>
              <a:xfrm>
                <a:off x="4419898" y="3977388"/>
                <a:ext cx="33497" cy="28692"/>
                <a:chOff x="4419898" y="3977388"/>
                <a:chExt cx="33497" cy="28692"/>
              </a:xfrm>
            </p:grpSpPr>
            <p:sp>
              <p:nvSpPr>
                <p:cNvPr id="5415" name="Google Shape;5415;p5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56"/>
              <p:cNvGrpSpPr/>
              <p:nvPr/>
            </p:nvGrpSpPr>
            <p:grpSpPr>
              <a:xfrm>
                <a:off x="4158930" y="4034684"/>
                <a:ext cx="33497" cy="28762"/>
                <a:chOff x="4158930" y="4034684"/>
                <a:chExt cx="33497" cy="28762"/>
              </a:xfrm>
            </p:grpSpPr>
            <p:sp>
              <p:nvSpPr>
                <p:cNvPr id="5418" name="Google Shape;5418;p5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56"/>
              <p:cNvGrpSpPr/>
              <p:nvPr/>
            </p:nvGrpSpPr>
            <p:grpSpPr>
              <a:xfrm>
                <a:off x="4134949" y="3957049"/>
                <a:ext cx="33497" cy="28770"/>
                <a:chOff x="4134949" y="3957049"/>
                <a:chExt cx="33497" cy="28770"/>
              </a:xfrm>
            </p:grpSpPr>
            <p:sp>
              <p:nvSpPr>
                <p:cNvPr id="5421" name="Google Shape;5421;p5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6"/>
              <p:cNvGrpSpPr/>
              <p:nvPr/>
            </p:nvGrpSpPr>
            <p:grpSpPr>
              <a:xfrm>
                <a:off x="4193653" y="4184403"/>
                <a:ext cx="43580" cy="37264"/>
                <a:chOff x="4193653" y="4184403"/>
                <a:chExt cx="43580" cy="37264"/>
              </a:xfrm>
            </p:grpSpPr>
            <p:sp>
              <p:nvSpPr>
                <p:cNvPr id="5424" name="Google Shape;5424;p5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6"/>
              <p:cNvGrpSpPr/>
              <p:nvPr/>
            </p:nvGrpSpPr>
            <p:grpSpPr>
              <a:xfrm>
                <a:off x="4343600" y="3943844"/>
                <a:ext cx="43580" cy="37312"/>
                <a:chOff x="4343600" y="3943844"/>
                <a:chExt cx="43580" cy="37312"/>
              </a:xfrm>
            </p:grpSpPr>
            <p:sp>
              <p:nvSpPr>
                <p:cNvPr id="5427" name="Google Shape;5427;p5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56"/>
              <p:cNvGrpSpPr/>
              <p:nvPr/>
            </p:nvGrpSpPr>
            <p:grpSpPr>
              <a:xfrm>
                <a:off x="4172339" y="3381693"/>
                <a:ext cx="31499" cy="27001"/>
                <a:chOff x="4172339" y="3381693"/>
                <a:chExt cx="31499" cy="27001"/>
              </a:xfrm>
            </p:grpSpPr>
            <p:sp>
              <p:nvSpPr>
                <p:cNvPr id="5430" name="Google Shape;5430;p5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5" name="Shape 5435"/>
        <p:cNvGrpSpPr/>
        <p:nvPr/>
      </p:nvGrpSpPr>
      <p:grpSpPr>
        <a:xfrm>
          <a:off x="0" y="0"/>
          <a:ext cx="0" cy="0"/>
          <a:chOff x="0" y="0"/>
          <a:chExt cx="0" cy="0"/>
        </a:xfrm>
      </p:grpSpPr>
      <p:grpSp>
        <p:nvGrpSpPr>
          <p:cNvPr id="5436" name="Google Shape;5436;p57"/>
          <p:cNvGrpSpPr/>
          <p:nvPr/>
        </p:nvGrpSpPr>
        <p:grpSpPr>
          <a:xfrm>
            <a:off x="729274" y="1175734"/>
            <a:ext cx="2507799" cy="206239"/>
            <a:chOff x="106648" y="895722"/>
            <a:chExt cx="4481413" cy="374300"/>
          </a:xfrm>
        </p:grpSpPr>
        <p:grpSp>
          <p:nvGrpSpPr>
            <p:cNvPr id="5437" name="Google Shape;5437;p57"/>
            <p:cNvGrpSpPr/>
            <p:nvPr/>
          </p:nvGrpSpPr>
          <p:grpSpPr>
            <a:xfrm>
              <a:off x="2233276" y="895722"/>
              <a:ext cx="1082667" cy="223591"/>
              <a:chOff x="4808316" y="2800065"/>
              <a:chExt cx="1999386" cy="412910"/>
            </a:xfrm>
          </p:grpSpPr>
          <p:sp>
            <p:nvSpPr>
              <p:cNvPr id="5438" name="Google Shape;5438;p5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9" name="Google Shape;5439;p57"/>
              <p:cNvGrpSpPr/>
              <p:nvPr/>
            </p:nvGrpSpPr>
            <p:grpSpPr>
              <a:xfrm>
                <a:off x="4808316" y="2800065"/>
                <a:ext cx="92400" cy="411825"/>
                <a:chOff x="845575" y="2563700"/>
                <a:chExt cx="92400" cy="411825"/>
              </a:xfrm>
            </p:grpSpPr>
            <p:cxnSp>
              <p:nvCxnSpPr>
                <p:cNvPr id="5440" name="Google Shape;5440;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41" name="Google Shape;5441;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2" name="Google Shape;5442;p57"/>
            <p:cNvGrpSpPr/>
            <p:nvPr/>
          </p:nvGrpSpPr>
          <p:grpSpPr>
            <a:xfrm>
              <a:off x="106648" y="895722"/>
              <a:ext cx="1088401" cy="223591"/>
              <a:chOff x="881025" y="2800065"/>
              <a:chExt cx="2009975" cy="412910"/>
            </a:xfrm>
          </p:grpSpPr>
          <p:sp>
            <p:nvSpPr>
              <p:cNvPr id="5443" name="Google Shape;5443;p5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4" name="Google Shape;5444;p57"/>
              <p:cNvGrpSpPr/>
              <p:nvPr/>
            </p:nvGrpSpPr>
            <p:grpSpPr>
              <a:xfrm>
                <a:off x="881025" y="2800065"/>
                <a:ext cx="92400" cy="411825"/>
                <a:chOff x="845575" y="2563700"/>
                <a:chExt cx="92400" cy="411825"/>
              </a:xfrm>
            </p:grpSpPr>
            <p:cxnSp>
              <p:nvCxnSpPr>
                <p:cNvPr id="5445" name="Google Shape;5445;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46" name="Google Shape;5446;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7" name="Google Shape;5447;p57"/>
            <p:cNvGrpSpPr/>
            <p:nvPr/>
          </p:nvGrpSpPr>
          <p:grpSpPr>
            <a:xfrm>
              <a:off x="1172346" y="1047018"/>
              <a:ext cx="1083151" cy="223003"/>
              <a:chOff x="2849073" y="3079467"/>
              <a:chExt cx="2000279" cy="411825"/>
            </a:xfrm>
          </p:grpSpPr>
          <p:sp>
            <p:nvSpPr>
              <p:cNvPr id="5448" name="Google Shape;5448;p5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9" name="Google Shape;5449;p57"/>
              <p:cNvGrpSpPr/>
              <p:nvPr/>
            </p:nvGrpSpPr>
            <p:grpSpPr>
              <a:xfrm rot="10800000">
                <a:off x="2849073" y="3079467"/>
                <a:ext cx="92400" cy="411825"/>
                <a:chOff x="2070100" y="2563700"/>
                <a:chExt cx="92400" cy="411825"/>
              </a:xfrm>
            </p:grpSpPr>
            <p:cxnSp>
              <p:nvCxnSpPr>
                <p:cNvPr id="5450" name="Google Shape;5450;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51" name="Google Shape;5451;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2" name="Google Shape;5452;p57"/>
            <p:cNvGrpSpPr/>
            <p:nvPr/>
          </p:nvGrpSpPr>
          <p:grpSpPr>
            <a:xfrm>
              <a:off x="3290132" y="1047018"/>
              <a:ext cx="1297929" cy="223003"/>
              <a:chOff x="6760035" y="3079467"/>
              <a:chExt cx="2396914" cy="411825"/>
            </a:xfrm>
          </p:grpSpPr>
          <p:sp>
            <p:nvSpPr>
              <p:cNvPr id="5453" name="Google Shape;5453;p5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4" name="Google Shape;5454;p57"/>
              <p:cNvGrpSpPr/>
              <p:nvPr/>
            </p:nvGrpSpPr>
            <p:grpSpPr>
              <a:xfrm rot="10800000">
                <a:off x="6760035" y="3079467"/>
                <a:ext cx="92400" cy="411825"/>
                <a:chOff x="2070100" y="2563700"/>
                <a:chExt cx="92400" cy="411825"/>
              </a:xfrm>
            </p:grpSpPr>
            <p:cxnSp>
              <p:nvCxnSpPr>
                <p:cNvPr id="5455" name="Google Shape;5455;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56" name="Google Shape;5456;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57" name="Google Shape;5457;p57"/>
          <p:cNvGrpSpPr/>
          <p:nvPr/>
        </p:nvGrpSpPr>
        <p:grpSpPr>
          <a:xfrm>
            <a:off x="2147036" y="3575105"/>
            <a:ext cx="1086701" cy="799429"/>
            <a:chOff x="2183288" y="3555572"/>
            <a:chExt cx="1136241" cy="835873"/>
          </a:xfrm>
        </p:grpSpPr>
        <p:sp>
          <p:nvSpPr>
            <p:cNvPr id="5458" name="Google Shape;5458;p5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9" name="Google Shape;5459;p57"/>
            <p:cNvGrpSpPr/>
            <p:nvPr/>
          </p:nvGrpSpPr>
          <p:grpSpPr>
            <a:xfrm>
              <a:off x="2205895" y="3637269"/>
              <a:ext cx="1089848" cy="724993"/>
              <a:chOff x="2205895" y="3637269"/>
              <a:chExt cx="1089848" cy="724993"/>
            </a:xfrm>
          </p:grpSpPr>
          <p:sp>
            <p:nvSpPr>
              <p:cNvPr id="5460" name="Google Shape;5460;p5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6" name="Google Shape;5466;p5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7" name="Google Shape;5467;p5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468" name="Google Shape;5468;p57"/>
            <p:cNvGrpSpPr/>
            <p:nvPr/>
          </p:nvGrpSpPr>
          <p:grpSpPr>
            <a:xfrm>
              <a:off x="3173850" y="3779426"/>
              <a:ext cx="145679" cy="70048"/>
              <a:chOff x="3173850" y="3779426"/>
              <a:chExt cx="145679" cy="70048"/>
            </a:xfrm>
          </p:grpSpPr>
          <p:cxnSp>
            <p:nvCxnSpPr>
              <p:cNvPr id="5469" name="Google Shape;5469;p5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470" name="Google Shape;5470;p5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57"/>
            <p:cNvGrpSpPr/>
            <p:nvPr/>
          </p:nvGrpSpPr>
          <p:grpSpPr>
            <a:xfrm>
              <a:off x="2183288" y="4139483"/>
              <a:ext cx="145133" cy="70048"/>
              <a:chOff x="2183288" y="4139483"/>
              <a:chExt cx="145133" cy="70048"/>
            </a:xfrm>
          </p:grpSpPr>
          <p:cxnSp>
            <p:nvCxnSpPr>
              <p:cNvPr id="5472" name="Google Shape;5472;p5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473" name="Google Shape;5473;p5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4" name="Google Shape;5474;p5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5" name="Google Shape;5475;p5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476" name="Google Shape;5476;p57"/>
            <p:cNvGrpSpPr/>
            <p:nvPr/>
          </p:nvGrpSpPr>
          <p:grpSpPr>
            <a:xfrm>
              <a:off x="2943836" y="4268886"/>
              <a:ext cx="60717" cy="122559"/>
              <a:chOff x="2943836" y="4268886"/>
              <a:chExt cx="60717" cy="122559"/>
            </a:xfrm>
          </p:grpSpPr>
          <p:sp>
            <p:nvSpPr>
              <p:cNvPr id="5477" name="Google Shape;5477;p5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8" name="Google Shape;5478;p5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479" name="Google Shape;5479;p57"/>
          <p:cNvGrpSpPr/>
          <p:nvPr/>
        </p:nvGrpSpPr>
        <p:grpSpPr>
          <a:xfrm>
            <a:off x="3409981" y="1496104"/>
            <a:ext cx="1675870" cy="758251"/>
            <a:chOff x="3530532" y="1496185"/>
            <a:chExt cx="1562000" cy="706730"/>
          </a:xfrm>
        </p:grpSpPr>
        <p:cxnSp>
          <p:nvCxnSpPr>
            <p:cNvPr id="5480" name="Google Shape;5480;p5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481" name="Google Shape;5481;p57"/>
            <p:cNvGrpSpPr/>
            <p:nvPr/>
          </p:nvGrpSpPr>
          <p:grpSpPr>
            <a:xfrm>
              <a:off x="3530532" y="1496185"/>
              <a:ext cx="323430" cy="463587"/>
              <a:chOff x="3530532" y="1496185"/>
              <a:chExt cx="323430" cy="463587"/>
            </a:xfrm>
          </p:grpSpPr>
          <p:grpSp>
            <p:nvGrpSpPr>
              <p:cNvPr id="5482" name="Google Shape;5482;p57"/>
              <p:cNvGrpSpPr/>
              <p:nvPr/>
            </p:nvGrpSpPr>
            <p:grpSpPr>
              <a:xfrm>
                <a:off x="3567462" y="1496185"/>
                <a:ext cx="286500" cy="361376"/>
                <a:chOff x="3567462" y="1496185"/>
                <a:chExt cx="286500" cy="361376"/>
              </a:xfrm>
            </p:grpSpPr>
            <p:cxnSp>
              <p:nvCxnSpPr>
                <p:cNvPr id="5483" name="Google Shape;5483;p5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484" name="Google Shape;5484;p5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5" name="Google Shape;5485;p5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57"/>
            <p:cNvGrpSpPr/>
            <p:nvPr/>
          </p:nvGrpSpPr>
          <p:grpSpPr>
            <a:xfrm>
              <a:off x="3891569" y="1779209"/>
              <a:ext cx="323945" cy="423706"/>
              <a:chOff x="3891569" y="1779209"/>
              <a:chExt cx="323945" cy="423706"/>
            </a:xfrm>
          </p:grpSpPr>
          <p:grpSp>
            <p:nvGrpSpPr>
              <p:cNvPr id="5487" name="Google Shape;5487;p57"/>
              <p:cNvGrpSpPr/>
              <p:nvPr/>
            </p:nvGrpSpPr>
            <p:grpSpPr>
              <a:xfrm>
                <a:off x="3929014" y="1881638"/>
                <a:ext cx="286500" cy="321278"/>
                <a:chOff x="3929014" y="1881638"/>
                <a:chExt cx="286500" cy="321278"/>
              </a:xfrm>
            </p:grpSpPr>
            <p:cxnSp>
              <p:nvCxnSpPr>
                <p:cNvPr id="5488" name="Google Shape;5488;p5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489" name="Google Shape;5489;p5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0" name="Google Shape;5490;p5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57"/>
            <p:cNvGrpSpPr/>
            <p:nvPr/>
          </p:nvGrpSpPr>
          <p:grpSpPr>
            <a:xfrm>
              <a:off x="4252606" y="1496185"/>
              <a:ext cx="324721" cy="463587"/>
              <a:chOff x="4252606" y="1496185"/>
              <a:chExt cx="324721" cy="463587"/>
            </a:xfrm>
          </p:grpSpPr>
          <p:grpSp>
            <p:nvGrpSpPr>
              <p:cNvPr id="5492" name="Google Shape;5492;p57"/>
              <p:cNvGrpSpPr/>
              <p:nvPr/>
            </p:nvGrpSpPr>
            <p:grpSpPr>
              <a:xfrm>
                <a:off x="4290828" y="1496185"/>
                <a:ext cx="286500" cy="361376"/>
                <a:chOff x="4290828" y="1496185"/>
                <a:chExt cx="286500" cy="361376"/>
              </a:xfrm>
            </p:grpSpPr>
            <p:cxnSp>
              <p:nvCxnSpPr>
                <p:cNvPr id="5493" name="Google Shape;5493;p5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494" name="Google Shape;5494;p5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5" name="Google Shape;5495;p5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57"/>
            <p:cNvGrpSpPr/>
            <p:nvPr/>
          </p:nvGrpSpPr>
          <p:grpSpPr>
            <a:xfrm>
              <a:off x="4613643" y="1763716"/>
              <a:ext cx="325308" cy="439200"/>
              <a:chOff x="4613643" y="1763716"/>
              <a:chExt cx="325308" cy="439200"/>
            </a:xfrm>
          </p:grpSpPr>
          <p:grpSp>
            <p:nvGrpSpPr>
              <p:cNvPr id="5497" name="Google Shape;5497;p57"/>
              <p:cNvGrpSpPr/>
              <p:nvPr/>
            </p:nvGrpSpPr>
            <p:grpSpPr>
              <a:xfrm>
                <a:off x="4652451" y="1879538"/>
                <a:ext cx="286500" cy="323378"/>
                <a:chOff x="4652451" y="1879538"/>
                <a:chExt cx="286500" cy="323378"/>
              </a:xfrm>
            </p:grpSpPr>
            <p:cxnSp>
              <p:nvCxnSpPr>
                <p:cNvPr id="5498" name="Google Shape;5498;p5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499" name="Google Shape;5499;p5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0" name="Google Shape;5500;p5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1" name="Google Shape;5501;p57"/>
          <p:cNvGrpSpPr/>
          <p:nvPr/>
        </p:nvGrpSpPr>
        <p:grpSpPr>
          <a:xfrm>
            <a:off x="3421841" y="2431738"/>
            <a:ext cx="1652173" cy="309509"/>
            <a:chOff x="3512551" y="2437558"/>
            <a:chExt cx="1597383" cy="299245"/>
          </a:xfrm>
        </p:grpSpPr>
        <p:cxnSp>
          <p:nvCxnSpPr>
            <p:cNvPr id="5502" name="Google Shape;5502;p57"/>
            <p:cNvCxnSpPr>
              <a:stCxn id="5503" idx="6"/>
              <a:endCxn id="550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505" name="Google Shape;5505;p57"/>
            <p:cNvGrpSpPr/>
            <p:nvPr/>
          </p:nvGrpSpPr>
          <p:grpSpPr>
            <a:xfrm>
              <a:off x="3512551" y="2437558"/>
              <a:ext cx="225647" cy="228426"/>
              <a:chOff x="2182679" y="2283114"/>
              <a:chExt cx="792300" cy="802058"/>
            </a:xfrm>
          </p:grpSpPr>
          <p:cxnSp>
            <p:nvCxnSpPr>
              <p:cNvPr id="5506" name="Google Shape;5506;p57"/>
              <p:cNvCxnSpPr>
                <a:stCxn id="5507" idx="0"/>
              </p:cNvCxnSpPr>
              <p:nvPr/>
            </p:nvCxnSpPr>
            <p:spPr>
              <a:xfrm rot="10800000">
                <a:off x="2578961"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5503" name="Google Shape;5503;p5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7"/>
            <p:cNvGrpSpPr/>
            <p:nvPr/>
          </p:nvGrpSpPr>
          <p:grpSpPr>
            <a:xfrm>
              <a:off x="3969644" y="2440153"/>
              <a:ext cx="225853" cy="296651"/>
              <a:chOff x="3775710" y="1729289"/>
              <a:chExt cx="136500" cy="179289"/>
            </a:xfrm>
          </p:grpSpPr>
          <p:cxnSp>
            <p:nvCxnSpPr>
              <p:cNvPr id="5509" name="Google Shape;5509;p5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510" name="Google Shape;5510;p5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57"/>
            <p:cNvGrpSpPr/>
            <p:nvPr/>
          </p:nvGrpSpPr>
          <p:grpSpPr>
            <a:xfrm>
              <a:off x="4427051" y="2437558"/>
              <a:ext cx="225647" cy="228426"/>
              <a:chOff x="5393704" y="2283114"/>
              <a:chExt cx="792300" cy="802058"/>
            </a:xfrm>
          </p:grpSpPr>
          <p:cxnSp>
            <p:nvCxnSpPr>
              <p:cNvPr id="5513" name="Google Shape;5513;p57"/>
              <p:cNvCxnSpPr>
                <a:stCxn id="5514" idx="0"/>
              </p:cNvCxnSpPr>
              <p:nvPr/>
            </p:nvCxnSpPr>
            <p:spPr>
              <a:xfrm rot="10800000">
                <a:off x="5789986" y="2283114"/>
                <a:ext cx="0" cy="110700"/>
              </a:xfrm>
              <a:prstGeom prst="straightConnector1">
                <a:avLst/>
              </a:prstGeom>
              <a:noFill/>
              <a:ln cap="flat" cmpd="sng" w="9525">
                <a:solidFill>
                  <a:srgbClr val="435D74"/>
                </a:solidFill>
                <a:prstDash val="solid"/>
                <a:round/>
                <a:headEnd len="med" w="med" type="none"/>
                <a:tailEnd len="med" w="med" type="none"/>
              </a:ln>
            </p:spPr>
          </p:cxnSp>
          <p:sp>
            <p:nvSpPr>
              <p:cNvPr id="5515" name="Google Shape;5515;p5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57"/>
            <p:cNvGrpSpPr/>
            <p:nvPr/>
          </p:nvGrpSpPr>
          <p:grpSpPr>
            <a:xfrm>
              <a:off x="4884287" y="2440252"/>
              <a:ext cx="225647" cy="296532"/>
              <a:chOff x="6999166" y="2292572"/>
              <a:chExt cx="792300" cy="1041192"/>
            </a:xfrm>
          </p:grpSpPr>
          <p:cxnSp>
            <p:nvCxnSpPr>
              <p:cNvPr id="5517" name="Google Shape;5517;p5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504" name="Google Shape;5504;p5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9" name="Google Shape;5519;p57"/>
          <p:cNvGrpSpPr/>
          <p:nvPr/>
        </p:nvGrpSpPr>
        <p:grpSpPr>
          <a:xfrm>
            <a:off x="6842649" y="1185930"/>
            <a:ext cx="1581844" cy="732818"/>
            <a:chOff x="634175" y="2986275"/>
            <a:chExt cx="3147949" cy="1458344"/>
          </a:xfrm>
        </p:grpSpPr>
        <p:cxnSp>
          <p:nvCxnSpPr>
            <p:cNvPr id="5520" name="Google Shape;5520;p57"/>
            <p:cNvCxnSpPr>
              <a:stCxn id="5521" idx="4"/>
              <a:endCxn id="552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523" name="Google Shape;5523;p57"/>
            <p:cNvCxnSpPr>
              <a:stCxn id="5522" idx="0"/>
              <a:endCxn id="552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525" name="Google Shape;5525;p57"/>
            <p:cNvCxnSpPr>
              <a:stCxn id="5524" idx="4"/>
              <a:endCxn id="552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527" name="Google Shape;5527;p57"/>
            <p:cNvCxnSpPr>
              <a:stCxn id="5526" idx="0"/>
              <a:endCxn id="552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528" name="Google Shape;5528;p5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4" name="Google Shape;5524;p5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1" name="Google Shape;5521;p5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6" name="Google Shape;5526;p5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2" name="Google Shape;5522;p5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529" name="Google Shape;5529;p57"/>
          <p:cNvGrpSpPr/>
          <p:nvPr/>
        </p:nvGrpSpPr>
        <p:grpSpPr>
          <a:xfrm>
            <a:off x="3410364" y="2880240"/>
            <a:ext cx="1675128" cy="313674"/>
            <a:chOff x="998425" y="1182125"/>
            <a:chExt cx="1065400" cy="199500"/>
          </a:xfrm>
        </p:grpSpPr>
        <p:sp>
          <p:nvSpPr>
            <p:cNvPr id="5530" name="Google Shape;5530;p5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57"/>
          <p:cNvGrpSpPr/>
          <p:nvPr/>
        </p:nvGrpSpPr>
        <p:grpSpPr>
          <a:xfrm>
            <a:off x="3410363" y="3836206"/>
            <a:ext cx="1675129" cy="525345"/>
            <a:chOff x="5194708" y="3484366"/>
            <a:chExt cx="3148148" cy="987304"/>
          </a:xfrm>
        </p:grpSpPr>
        <p:grpSp>
          <p:nvGrpSpPr>
            <p:cNvPr id="5536" name="Google Shape;5536;p57"/>
            <p:cNvGrpSpPr/>
            <p:nvPr/>
          </p:nvGrpSpPr>
          <p:grpSpPr>
            <a:xfrm>
              <a:off x="7531521" y="3484366"/>
              <a:ext cx="811335" cy="987304"/>
              <a:chOff x="3379425" y="1617275"/>
              <a:chExt cx="1090650" cy="1327200"/>
            </a:xfrm>
          </p:grpSpPr>
          <p:sp>
            <p:nvSpPr>
              <p:cNvPr id="5537" name="Google Shape;5537;p5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57"/>
            <p:cNvGrpSpPr/>
            <p:nvPr/>
          </p:nvGrpSpPr>
          <p:grpSpPr>
            <a:xfrm>
              <a:off x="6752546" y="3484366"/>
              <a:ext cx="811428" cy="987304"/>
              <a:chOff x="2332275" y="1617275"/>
              <a:chExt cx="1090775" cy="1327200"/>
            </a:xfrm>
          </p:grpSpPr>
          <p:sp>
            <p:nvSpPr>
              <p:cNvPr id="5541" name="Google Shape;5541;p5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57"/>
            <p:cNvGrpSpPr/>
            <p:nvPr/>
          </p:nvGrpSpPr>
          <p:grpSpPr>
            <a:xfrm>
              <a:off x="5973664" y="3484366"/>
              <a:ext cx="811335" cy="987304"/>
              <a:chOff x="1285250" y="1617275"/>
              <a:chExt cx="1090650" cy="1327200"/>
            </a:xfrm>
          </p:grpSpPr>
          <p:sp>
            <p:nvSpPr>
              <p:cNvPr id="5545" name="Google Shape;5545;p5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57"/>
            <p:cNvGrpSpPr/>
            <p:nvPr/>
          </p:nvGrpSpPr>
          <p:grpSpPr>
            <a:xfrm>
              <a:off x="5194708" y="3484366"/>
              <a:ext cx="811409" cy="987304"/>
              <a:chOff x="238125" y="1617275"/>
              <a:chExt cx="1090750" cy="1327200"/>
            </a:xfrm>
          </p:grpSpPr>
          <p:sp>
            <p:nvSpPr>
              <p:cNvPr id="5549" name="Google Shape;5549;p5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2" name="Google Shape;5552;p57"/>
          <p:cNvGrpSpPr/>
          <p:nvPr/>
        </p:nvGrpSpPr>
        <p:grpSpPr>
          <a:xfrm>
            <a:off x="6844048" y="2482095"/>
            <a:ext cx="1579046" cy="522230"/>
            <a:chOff x="6853641" y="2534077"/>
            <a:chExt cx="1515545" cy="501229"/>
          </a:xfrm>
        </p:grpSpPr>
        <p:grpSp>
          <p:nvGrpSpPr>
            <p:cNvPr id="5553" name="Google Shape;5553;p57"/>
            <p:cNvGrpSpPr/>
            <p:nvPr/>
          </p:nvGrpSpPr>
          <p:grpSpPr>
            <a:xfrm>
              <a:off x="6853641" y="2618923"/>
              <a:ext cx="1515545" cy="324556"/>
              <a:chOff x="6853641" y="2618923"/>
              <a:chExt cx="1515545" cy="324556"/>
            </a:xfrm>
          </p:grpSpPr>
          <p:sp>
            <p:nvSpPr>
              <p:cNvPr id="5554" name="Google Shape;5554;p5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9" name="Google Shape;5559;p5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57"/>
          <p:cNvGrpSpPr/>
          <p:nvPr/>
        </p:nvGrpSpPr>
        <p:grpSpPr>
          <a:xfrm>
            <a:off x="3438940" y="3357136"/>
            <a:ext cx="1617976" cy="346616"/>
            <a:chOff x="1808063" y="4294338"/>
            <a:chExt cx="3370782" cy="721817"/>
          </a:xfrm>
        </p:grpSpPr>
        <p:sp>
          <p:nvSpPr>
            <p:cNvPr id="5565" name="Google Shape;5565;p5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57"/>
          <p:cNvGrpSpPr/>
          <p:nvPr/>
        </p:nvGrpSpPr>
        <p:grpSpPr>
          <a:xfrm>
            <a:off x="5264936" y="4023886"/>
            <a:ext cx="1417067" cy="350605"/>
            <a:chOff x="4234950" y="2101012"/>
            <a:chExt cx="4219974" cy="1044090"/>
          </a:xfrm>
        </p:grpSpPr>
        <p:sp>
          <p:nvSpPr>
            <p:cNvPr id="5576" name="Google Shape;5576;p5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57"/>
          <p:cNvGrpSpPr/>
          <p:nvPr/>
        </p:nvGrpSpPr>
        <p:grpSpPr>
          <a:xfrm>
            <a:off x="6840408" y="2014643"/>
            <a:ext cx="1586327" cy="371557"/>
            <a:chOff x="1247650" y="2075423"/>
            <a:chExt cx="6648477" cy="1557238"/>
          </a:xfrm>
        </p:grpSpPr>
        <p:sp>
          <p:nvSpPr>
            <p:cNvPr id="5593" name="Google Shape;5593;p5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57"/>
          <p:cNvGrpSpPr/>
          <p:nvPr/>
        </p:nvGrpSpPr>
        <p:grpSpPr>
          <a:xfrm>
            <a:off x="5271678" y="1167833"/>
            <a:ext cx="1415601" cy="1648533"/>
            <a:chOff x="1839112" y="2209163"/>
            <a:chExt cx="1918159" cy="2233784"/>
          </a:xfrm>
        </p:grpSpPr>
        <p:sp>
          <p:nvSpPr>
            <p:cNvPr id="5600" name="Google Shape;5600;p5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3" name="Google Shape;5603;p57"/>
            <p:cNvCxnSpPr>
              <a:stCxn id="5600" idx="6"/>
              <a:endCxn id="560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604" name="Google Shape;5604;p57"/>
            <p:cNvCxnSpPr>
              <a:stCxn id="5601" idx="4"/>
              <a:endCxn id="560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606" name="Google Shape;5606;p57"/>
            <p:cNvCxnSpPr>
              <a:stCxn id="5605" idx="6"/>
              <a:endCxn id="560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607" name="Google Shape;5607;p57"/>
            <p:cNvCxnSpPr>
              <a:stCxn id="5602" idx="4"/>
              <a:endCxn id="560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605" name="Google Shape;5605;p5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0" name="Google Shape;5610;p57"/>
            <p:cNvCxnSpPr>
              <a:endCxn id="560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611" name="Google Shape;5611;p57"/>
          <p:cNvGrpSpPr/>
          <p:nvPr/>
        </p:nvGrpSpPr>
        <p:grpSpPr>
          <a:xfrm>
            <a:off x="3428944" y="1185917"/>
            <a:ext cx="1637968" cy="154942"/>
            <a:chOff x="238125" y="2506075"/>
            <a:chExt cx="7115411" cy="673075"/>
          </a:xfrm>
        </p:grpSpPr>
        <p:sp>
          <p:nvSpPr>
            <p:cNvPr id="5612" name="Google Shape;5612;p5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57"/>
          <p:cNvGrpSpPr/>
          <p:nvPr/>
        </p:nvGrpSpPr>
        <p:grpSpPr>
          <a:xfrm>
            <a:off x="1969680" y="1500635"/>
            <a:ext cx="1262932" cy="785408"/>
            <a:chOff x="548861" y="389676"/>
            <a:chExt cx="3843371" cy="2390163"/>
          </a:xfrm>
        </p:grpSpPr>
        <p:cxnSp>
          <p:nvCxnSpPr>
            <p:cNvPr id="5618" name="Google Shape;5618;p5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19" name="Google Shape;5619;p5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20" name="Google Shape;5620;p5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21" name="Google Shape;5621;p5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622" name="Google Shape;5622;p5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623" name="Google Shape;5623;p5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4" name="Google Shape;5624;p5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625" name="Google Shape;5625;p5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57"/>
          <p:cNvGrpSpPr/>
          <p:nvPr/>
        </p:nvGrpSpPr>
        <p:grpSpPr>
          <a:xfrm>
            <a:off x="757812" y="2607512"/>
            <a:ext cx="1412054" cy="633562"/>
            <a:chOff x="1187400" y="2529299"/>
            <a:chExt cx="6769193" cy="2241903"/>
          </a:xfrm>
        </p:grpSpPr>
        <p:sp>
          <p:nvSpPr>
            <p:cNvPr id="5632" name="Google Shape;5632;p5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33" name="Google Shape;5633;p5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34" name="Google Shape;5634;p5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35" name="Google Shape;5635;p5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36" name="Google Shape;5636;p5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37" name="Google Shape;5637;p5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38" name="Google Shape;5638;p5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639" name="Google Shape;5639;p57"/>
            <p:cNvCxnSpPr>
              <a:stCxn id="5632" idx="2"/>
              <a:endCxn id="563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0" name="Google Shape;5640;p57"/>
            <p:cNvCxnSpPr>
              <a:stCxn id="5634" idx="0"/>
              <a:endCxn id="563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1" name="Google Shape;5641;p57"/>
            <p:cNvCxnSpPr>
              <a:stCxn id="5634" idx="2"/>
              <a:endCxn id="563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2" name="Google Shape;5642;p57"/>
            <p:cNvCxnSpPr>
              <a:stCxn id="5635" idx="0"/>
              <a:endCxn id="563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3" name="Google Shape;5643;p57"/>
            <p:cNvCxnSpPr>
              <a:stCxn id="5633" idx="2"/>
              <a:endCxn id="563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4" name="Google Shape;5644;p57"/>
            <p:cNvCxnSpPr>
              <a:stCxn id="5637" idx="0"/>
              <a:endCxn id="563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645" name="Google Shape;5645;p57"/>
          <p:cNvGrpSpPr/>
          <p:nvPr/>
        </p:nvGrpSpPr>
        <p:grpSpPr>
          <a:xfrm>
            <a:off x="6844058" y="3100221"/>
            <a:ext cx="1579035" cy="540873"/>
            <a:chOff x="6895650" y="3126697"/>
            <a:chExt cx="1436662" cy="492105"/>
          </a:xfrm>
        </p:grpSpPr>
        <p:sp>
          <p:nvSpPr>
            <p:cNvPr id="5646" name="Google Shape;5646;p5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1" name="Google Shape;5651;p57"/>
            <p:cNvGrpSpPr/>
            <p:nvPr/>
          </p:nvGrpSpPr>
          <p:grpSpPr>
            <a:xfrm>
              <a:off x="6995957" y="3335810"/>
              <a:ext cx="1230393" cy="71754"/>
              <a:chOff x="6995957" y="3287964"/>
              <a:chExt cx="1230393" cy="71754"/>
            </a:xfrm>
          </p:grpSpPr>
          <p:sp>
            <p:nvSpPr>
              <p:cNvPr id="5652" name="Google Shape;5652;p5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57"/>
          <p:cNvGrpSpPr/>
          <p:nvPr/>
        </p:nvGrpSpPr>
        <p:grpSpPr>
          <a:xfrm>
            <a:off x="6842640" y="3736984"/>
            <a:ext cx="1581862" cy="650625"/>
            <a:chOff x="6777990" y="3710194"/>
            <a:chExt cx="1646915" cy="677382"/>
          </a:xfrm>
        </p:grpSpPr>
        <p:grpSp>
          <p:nvGrpSpPr>
            <p:cNvPr id="5658" name="Google Shape;5658;p57"/>
            <p:cNvGrpSpPr/>
            <p:nvPr/>
          </p:nvGrpSpPr>
          <p:grpSpPr>
            <a:xfrm>
              <a:off x="6777990" y="3874492"/>
              <a:ext cx="411129" cy="513083"/>
              <a:chOff x="6777990" y="3874492"/>
              <a:chExt cx="411129" cy="513083"/>
            </a:xfrm>
          </p:grpSpPr>
          <p:cxnSp>
            <p:nvCxnSpPr>
              <p:cNvPr id="5659" name="Google Shape;5659;p5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60" name="Google Shape;5660;p5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57"/>
            <p:cNvGrpSpPr/>
            <p:nvPr/>
          </p:nvGrpSpPr>
          <p:grpSpPr>
            <a:xfrm>
              <a:off x="7188425" y="3710194"/>
              <a:ext cx="411123" cy="520535"/>
              <a:chOff x="7188425" y="3710194"/>
              <a:chExt cx="411123" cy="520535"/>
            </a:xfrm>
          </p:grpSpPr>
          <p:cxnSp>
            <p:nvCxnSpPr>
              <p:cNvPr id="5662" name="Google Shape;5662;p5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63" name="Google Shape;5663;p5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57"/>
            <p:cNvGrpSpPr/>
            <p:nvPr/>
          </p:nvGrpSpPr>
          <p:grpSpPr>
            <a:xfrm>
              <a:off x="7603341" y="3874492"/>
              <a:ext cx="411474" cy="513083"/>
              <a:chOff x="7603341" y="3874492"/>
              <a:chExt cx="411474" cy="513083"/>
            </a:xfrm>
          </p:grpSpPr>
          <p:cxnSp>
            <p:nvCxnSpPr>
              <p:cNvPr id="5665" name="Google Shape;5665;p5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66" name="Google Shape;5666;p5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57"/>
            <p:cNvGrpSpPr/>
            <p:nvPr/>
          </p:nvGrpSpPr>
          <p:grpSpPr>
            <a:xfrm>
              <a:off x="8013776" y="3722847"/>
              <a:ext cx="411129" cy="507881"/>
              <a:chOff x="8013776" y="3722847"/>
              <a:chExt cx="411129" cy="507881"/>
            </a:xfrm>
          </p:grpSpPr>
          <p:cxnSp>
            <p:nvCxnSpPr>
              <p:cNvPr id="5668" name="Google Shape;5668;p5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669" name="Google Shape;5669;p5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0" name="Google Shape;5670;p57"/>
          <p:cNvGrpSpPr/>
          <p:nvPr/>
        </p:nvGrpSpPr>
        <p:grpSpPr>
          <a:xfrm>
            <a:off x="5262155" y="2909824"/>
            <a:ext cx="1421889" cy="1020603"/>
            <a:chOff x="5190863" y="2824811"/>
            <a:chExt cx="1544860" cy="1108869"/>
          </a:xfrm>
        </p:grpSpPr>
        <p:grpSp>
          <p:nvGrpSpPr>
            <p:cNvPr id="5671" name="Google Shape;5671;p57"/>
            <p:cNvGrpSpPr/>
            <p:nvPr/>
          </p:nvGrpSpPr>
          <p:grpSpPr>
            <a:xfrm>
              <a:off x="5938695" y="3176919"/>
              <a:ext cx="685761" cy="404739"/>
              <a:chOff x="5938695" y="3176919"/>
              <a:chExt cx="685761" cy="404739"/>
            </a:xfrm>
          </p:grpSpPr>
          <p:grpSp>
            <p:nvGrpSpPr>
              <p:cNvPr id="5672" name="Google Shape;5672;p57"/>
              <p:cNvGrpSpPr/>
              <p:nvPr/>
            </p:nvGrpSpPr>
            <p:grpSpPr>
              <a:xfrm>
                <a:off x="5938695" y="3176919"/>
                <a:ext cx="685761" cy="404739"/>
                <a:chOff x="5938695" y="3176919"/>
                <a:chExt cx="685761" cy="404739"/>
              </a:xfrm>
            </p:grpSpPr>
            <p:sp>
              <p:nvSpPr>
                <p:cNvPr id="5673" name="Google Shape;5673;p5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5" name="Google Shape;5675;p5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57"/>
            <p:cNvGrpSpPr/>
            <p:nvPr/>
          </p:nvGrpSpPr>
          <p:grpSpPr>
            <a:xfrm>
              <a:off x="5305233" y="3176835"/>
              <a:ext cx="685971" cy="404655"/>
              <a:chOff x="5305233" y="3176835"/>
              <a:chExt cx="685971" cy="404655"/>
            </a:xfrm>
          </p:grpSpPr>
          <p:grpSp>
            <p:nvGrpSpPr>
              <p:cNvPr id="5677" name="Google Shape;5677;p57"/>
              <p:cNvGrpSpPr/>
              <p:nvPr/>
            </p:nvGrpSpPr>
            <p:grpSpPr>
              <a:xfrm>
                <a:off x="5305233" y="3176835"/>
                <a:ext cx="685971" cy="404655"/>
                <a:chOff x="5305233" y="3176835"/>
                <a:chExt cx="685971" cy="404655"/>
              </a:xfrm>
            </p:grpSpPr>
            <p:sp>
              <p:nvSpPr>
                <p:cNvPr id="5678" name="Google Shape;5678;p5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0" name="Google Shape;5680;p5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1" name="Google Shape;5681;p5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2" name="Google Shape;5682;p57"/>
            <p:cNvGrpSpPr/>
            <p:nvPr/>
          </p:nvGrpSpPr>
          <p:grpSpPr>
            <a:xfrm>
              <a:off x="5657361" y="2824811"/>
              <a:ext cx="1078361" cy="404655"/>
              <a:chOff x="5657361" y="2824811"/>
              <a:chExt cx="1078361" cy="404655"/>
            </a:xfrm>
          </p:grpSpPr>
          <p:grpSp>
            <p:nvGrpSpPr>
              <p:cNvPr id="5683" name="Google Shape;5683;p57"/>
              <p:cNvGrpSpPr/>
              <p:nvPr/>
            </p:nvGrpSpPr>
            <p:grpSpPr>
              <a:xfrm>
                <a:off x="5657361" y="2824811"/>
                <a:ext cx="1078361" cy="404655"/>
                <a:chOff x="5657361" y="2824811"/>
                <a:chExt cx="1078361" cy="404655"/>
              </a:xfrm>
            </p:grpSpPr>
            <p:grpSp>
              <p:nvGrpSpPr>
                <p:cNvPr id="5684" name="Google Shape;5684;p57"/>
                <p:cNvGrpSpPr/>
                <p:nvPr/>
              </p:nvGrpSpPr>
              <p:grpSpPr>
                <a:xfrm>
                  <a:off x="5938485" y="2824811"/>
                  <a:ext cx="797237" cy="404655"/>
                  <a:chOff x="5938485" y="2824811"/>
                  <a:chExt cx="797237" cy="404655"/>
                </a:xfrm>
              </p:grpSpPr>
              <p:sp>
                <p:nvSpPr>
                  <p:cNvPr id="5685" name="Google Shape;5685;p5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7" name="Google Shape;5687;p5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8" name="Google Shape;5688;p5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57"/>
            <p:cNvGrpSpPr/>
            <p:nvPr/>
          </p:nvGrpSpPr>
          <p:grpSpPr>
            <a:xfrm>
              <a:off x="5190863" y="3528942"/>
              <a:ext cx="1078026" cy="404739"/>
              <a:chOff x="5190863" y="3528942"/>
              <a:chExt cx="1078026" cy="404739"/>
            </a:xfrm>
          </p:grpSpPr>
          <p:sp>
            <p:nvSpPr>
              <p:cNvPr id="5690" name="Google Shape;5690;p5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1" name="Google Shape;5691;p57"/>
              <p:cNvGrpSpPr/>
              <p:nvPr/>
            </p:nvGrpSpPr>
            <p:grpSpPr>
              <a:xfrm>
                <a:off x="5190863" y="3528942"/>
                <a:ext cx="1078026" cy="404739"/>
                <a:chOff x="5190863" y="3528942"/>
                <a:chExt cx="1078026" cy="404739"/>
              </a:xfrm>
            </p:grpSpPr>
            <p:sp>
              <p:nvSpPr>
                <p:cNvPr id="5692" name="Google Shape;5692;p5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94" name="Google Shape;5694;p57"/>
          <p:cNvGrpSpPr/>
          <p:nvPr/>
        </p:nvGrpSpPr>
        <p:grpSpPr>
          <a:xfrm>
            <a:off x="728162" y="1474292"/>
            <a:ext cx="1086719" cy="879487"/>
            <a:chOff x="803162" y="1474292"/>
            <a:chExt cx="1086719" cy="879487"/>
          </a:xfrm>
        </p:grpSpPr>
        <p:grpSp>
          <p:nvGrpSpPr>
            <p:cNvPr id="5695" name="Google Shape;5695;p57"/>
            <p:cNvGrpSpPr/>
            <p:nvPr/>
          </p:nvGrpSpPr>
          <p:grpSpPr>
            <a:xfrm>
              <a:off x="803162" y="1625948"/>
              <a:ext cx="445856" cy="576579"/>
              <a:chOff x="803162" y="1625948"/>
              <a:chExt cx="445856" cy="576579"/>
            </a:xfrm>
          </p:grpSpPr>
          <p:sp>
            <p:nvSpPr>
              <p:cNvPr id="5696" name="Google Shape;5696;p5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7" name="Google Shape;5697;p57"/>
              <p:cNvGrpSpPr/>
              <p:nvPr/>
            </p:nvGrpSpPr>
            <p:grpSpPr>
              <a:xfrm>
                <a:off x="1056023" y="1625948"/>
                <a:ext cx="192995" cy="576579"/>
                <a:chOff x="1056023" y="1625948"/>
                <a:chExt cx="192995" cy="576579"/>
              </a:xfrm>
            </p:grpSpPr>
            <p:sp>
              <p:nvSpPr>
                <p:cNvPr id="5698" name="Google Shape;5698;p5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3" name="Google Shape;5703;p57"/>
            <p:cNvGrpSpPr/>
            <p:nvPr/>
          </p:nvGrpSpPr>
          <p:grpSpPr>
            <a:xfrm>
              <a:off x="1371406" y="1474292"/>
              <a:ext cx="518475" cy="879487"/>
              <a:chOff x="1398231" y="1474292"/>
              <a:chExt cx="518475" cy="879487"/>
            </a:xfrm>
          </p:grpSpPr>
          <p:grpSp>
            <p:nvGrpSpPr>
              <p:cNvPr id="5704" name="Google Shape;5704;p57"/>
              <p:cNvGrpSpPr/>
              <p:nvPr/>
            </p:nvGrpSpPr>
            <p:grpSpPr>
              <a:xfrm>
                <a:off x="1398231" y="1474292"/>
                <a:ext cx="518475" cy="341643"/>
                <a:chOff x="1398231" y="1474292"/>
                <a:chExt cx="518475" cy="341643"/>
              </a:xfrm>
            </p:grpSpPr>
            <p:sp>
              <p:nvSpPr>
                <p:cNvPr id="5705" name="Google Shape;5705;p5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6" name="Google Shape;5706;p57"/>
                <p:cNvGrpSpPr/>
                <p:nvPr/>
              </p:nvGrpSpPr>
              <p:grpSpPr>
                <a:xfrm>
                  <a:off x="1616453" y="1474292"/>
                  <a:ext cx="300253" cy="341643"/>
                  <a:chOff x="1616453" y="1475379"/>
                  <a:chExt cx="300253" cy="341643"/>
                </a:xfrm>
              </p:grpSpPr>
              <p:sp>
                <p:nvSpPr>
                  <p:cNvPr id="5707" name="Google Shape;5707;p5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4" name="Google Shape;5714;p57"/>
                  <p:cNvGrpSpPr/>
                  <p:nvPr/>
                </p:nvGrpSpPr>
                <p:grpSpPr>
                  <a:xfrm>
                    <a:off x="1839639" y="1475379"/>
                    <a:ext cx="77067" cy="341643"/>
                    <a:chOff x="1839639" y="1475379"/>
                    <a:chExt cx="77067" cy="341643"/>
                  </a:xfrm>
                </p:grpSpPr>
                <p:sp>
                  <p:nvSpPr>
                    <p:cNvPr id="5715" name="Google Shape;5715;p5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17" name="Google Shape;5717;p57"/>
              <p:cNvGrpSpPr/>
              <p:nvPr/>
            </p:nvGrpSpPr>
            <p:grpSpPr>
              <a:xfrm>
                <a:off x="1398451" y="2012951"/>
                <a:ext cx="518255" cy="340828"/>
                <a:chOff x="1398451" y="2012951"/>
                <a:chExt cx="518255" cy="340828"/>
              </a:xfrm>
            </p:grpSpPr>
            <p:sp>
              <p:nvSpPr>
                <p:cNvPr id="5718" name="Google Shape;5718;p5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9" name="Google Shape;5719;p57"/>
                <p:cNvGrpSpPr/>
                <p:nvPr/>
              </p:nvGrpSpPr>
              <p:grpSpPr>
                <a:xfrm>
                  <a:off x="1616453" y="2012951"/>
                  <a:ext cx="300253" cy="340828"/>
                  <a:chOff x="1616453" y="2013538"/>
                  <a:chExt cx="300253" cy="340828"/>
                </a:xfrm>
              </p:grpSpPr>
              <p:sp>
                <p:nvSpPr>
                  <p:cNvPr id="5720" name="Google Shape;5720;p5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7" name="Google Shape;5727;p57"/>
                  <p:cNvGrpSpPr/>
                  <p:nvPr/>
                </p:nvGrpSpPr>
                <p:grpSpPr>
                  <a:xfrm>
                    <a:off x="1839639" y="2013538"/>
                    <a:ext cx="77067" cy="340828"/>
                    <a:chOff x="1839639" y="2013538"/>
                    <a:chExt cx="77067" cy="340828"/>
                  </a:xfrm>
                </p:grpSpPr>
                <p:sp>
                  <p:nvSpPr>
                    <p:cNvPr id="5728" name="Google Shape;5728;p5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730" name="Google Shape;5730;p57"/>
          <p:cNvGrpSpPr/>
          <p:nvPr/>
        </p:nvGrpSpPr>
        <p:grpSpPr>
          <a:xfrm>
            <a:off x="724986" y="3605478"/>
            <a:ext cx="1368681" cy="682918"/>
            <a:chOff x="724986" y="3605478"/>
            <a:chExt cx="1368681" cy="682918"/>
          </a:xfrm>
        </p:grpSpPr>
        <p:grpSp>
          <p:nvGrpSpPr>
            <p:cNvPr id="5731" name="Google Shape;5731;p57"/>
            <p:cNvGrpSpPr/>
            <p:nvPr/>
          </p:nvGrpSpPr>
          <p:grpSpPr>
            <a:xfrm>
              <a:off x="1289102" y="3823629"/>
              <a:ext cx="240442" cy="250435"/>
              <a:chOff x="-165066" y="3843615"/>
              <a:chExt cx="221259" cy="230455"/>
            </a:xfrm>
          </p:grpSpPr>
          <p:sp>
            <p:nvSpPr>
              <p:cNvPr id="5732" name="Google Shape;5732;p5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57"/>
            <p:cNvGrpSpPr/>
            <p:nvPr/>
          </p:nvGrpSpPr>
          <p:grpSpPr>
            <a:xfrm>
              <a:off x="724986" y="3605478"/>
              <a:ext cx="1368681" cy="682918"/>
              <a:chOff x="724986" y="3605478"/>
              <a:chExt cx="1368681" cy="682918"/>
            </a:xfrm>
          </p:grpSpPr>
          <p:grpSp>
            <p:nvGrpSpPr>
              <p:cNvPr id="5753" name="Google Shape;5753;p57"/>
              <p:cNvGrpSpPr/>
              <p:nvPr/>
            </p:nvGrpSpPr>
            <p:grpSpPr>
              <a:xfrm>
                <a:off x="1498221" y="4047614"/>
                <a:ext cx="529172" cy="240783"/>
                <a:chOff x="1498221" y="4047614"/>
                <a:chExt cx="529172" cy="240783"/>
              </a:xfrm>
            </p:grpSpPr>
            <p:grpSp>
              <p:nvGrpSpPr>
                <p:cNvPr id="5754" name="Google Shape;5754;p57"/>
                <p:cNvGrpSpPr/>
                <p:nvPr/>
              </p:nvGrpSpPr>
              <p:grpSpPr>
                <a:xfrm>
                  <a:off x="1826655" y="4224370"/>
                  <a:ext cx="200738" cy="25631"/>
                  <a:chOff x="1826655" y="4224370"/>
                  <a:chExt cx="200738" cy="25631"/>
                </a:xfrm>
              </p:grpSpPr>
              <p:sp>
                <p:nvSpPr>
                  <p:cNvPr id="5755" name="Google Shape;5755;p5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57"/>
                <p:cNvGrpSpPr/>
                <p:nvPr/>
              </p:nvGrpSpPr>
              <p:grpSpPr>
                <a:xfrm>
                  <a:off x="1498221" y="4047614"/>
                  <a:ext cx="328444" cy="240783"/>
                  <a:chOff x="1498221" y="4047614"/>
                  <a:chExt cx="328444" cy="240783"/>
                </a:xfrm>
              </p:grpSpPr>
              <p:sp>
                <p:nvSpPr>
                  <p:cNvPr id="5758" name="Google Shape;5758;p5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9" name="Google Shape;5759;p57"/>
                  <p:cNvGrpSpPr/>
                  <p:nvPr/>
                </p:nvGrpSpPr>
                <p:grpSpPr>
                  <a:xfrm>
                    <a:off x="1498221" y="4047614"/>
                    <a:ext cx="150566" cy="190416"/>
                    <a:chOff x="1498221" y="4047614"/>
                    <a:chExt cx="150566" cy="190416"/>
                  </a:xfrm>
                </p:grpSpPr>
                <p:sp>
                  <p:nvSpPr>
                    <p:cNvPr id="5760" name="Google Shape;5760;p5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62" name="Google Shape;5762;p57"/>
              <p:cNvGrpSpPr/>
              <p:nvPr/>
            </p:nvGrpSpPr>
            <p:grpSpPr>
              <a:xfrm>
                <a:off x="1560718" y="3800594"/>
                <a:ext cx="532948" cy="302090"/>
                <a:chOff x="1560718" y="3800594"/>
                <a:chExt cx="532948" cy="302090"/>
              </a:xfrm>
            </p:grpSpPr>
            <p:grpSp>
              <p:nvGrpSpPr>
                <p:cNvPr id="5763" name="Google Shape;5763;p57"/>
                <p:cNvGrpSpPr/>
                <p:nvPr/>
              </p:nvGrpSpPr>
              <p:grpSpPr>
                <a:xfrm>
                  <a:off x="1912179" y="3827344"/>
                  <a:ext cx="181487" cy="25631"/>
                  <a:chOff x="1912179" y="3827344"/>
                  <a:chExt cx="181487" cy="25631"/>
                </a:xfrm>
              </p:grpSpPr>
              <p:sp>
                <p:nvSpPr>
                  <p:cNvPr id="5764" name="Google Shape;5764;p5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57"/>
                <p:cNvGrpSpPr/>
                <p:nvPr/>
              </p:nvGrpSpPr>
              <p:grpSpPr>
                <a:xfrm>
                  <a:off x="1912179" y="4044505"/>
                  <a:ext cx="181487" cy="25622"/>
                  <a:chOff x="1912179" y="4044506"/>
                  <a:chExt cx="181487" cy="25622"/>
                </a:xfrm>
              </p:grpSpPr>
              <p:sp>
                <p:nvSpPr>
                  <p:cNvPr id="5767" name="Google Shape;5767;p5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57"/>
                <p:cNvGrpSpPr/>
                <p:nvPr/>
              </p:nvGrpSpPr>
              <p:grpSpPr>
                <a:xfrm>
                  <a:off x="1560718" y="3800594"/>
                  <a:ext cx="351472" cy="302090"/>
                  <a:chOff x="1560718" y="3800594"/>
                  <a:chExt cx="351472" cy="302090"/>
                </a:xfrm>
              </p:grpSpPr>
              <p:grpSp>
                <p:nvGrpSpPr>
                  <p:cNvPr id="5770" name="Google Shape;5770;p57"/>
                  <p:cNvGrpSpPr/>
                  <p:nvPr/>
                </p:nvGrpSpPr>
                <p:grpSpPr>
                  <a:xfrm>
                    <a:off x="1560718" y="3842857"/>
                    <a:ext cx="173586" cy="217131"/>
                    <a:chOff x="1560718" y="3842857"/>
                    <a:chExt cx="173586" cy="217131"/>
                  </a:xfrm>
                </p:grpSpPr>
                <p:sp>
                  <p:nvSpPr>
                    <p:cNvPr id="5771" name="Google Shape;5771;p5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4" name="Google Shape;5774;p5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76" name="Google Shape;5776;p5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7" name="Google Shape;5777;p57"/>
              <p:cNvGrpSpPr/>
              <p:nvPr/>
            </p:nvGrpSpPr>
            <p:grpSpPr>
              <a:xfrm>
                <a:off x="785350" y="3605478"/>
                <a:ext cx="535311" cy="249245"/>
                <a:chOff x="785350" y="3605478"/>
                <a:chExt cx="535311" cy="249245"/>
              </a:xfrm>
            </p:grpSpPr>
            <p:grpSp>
              <p:nvGrpSpPr>
                <p:cNvPr id="5778" name="Google Shape;5778;p57"/>
                <p:cNvGrpSpPr/>
                <p:nvPr/>
              </p:nvGrpSpPr>
              <p:grpSpPr>
                <a:xfrm>
                  <a:off x="785350" y="3605478"/>
                  <a:ext cx="376191" cy="102736"/>
                  <a:chOff x="785350" y="3605478"/>
                  <a:chExt cx="376191" cy="102736"/>
                </a:xfrm>
              </p:grpSpPr>
              <p:sp>
                <p:nvSpPr>
                  <p:cNvPr id="5779" name="Google Shape;5779;p5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57"/>
                <p:cNvGrpSpPr/>
                <p:nvPr/>
              </p:nvGrpSpPr>
              <p:grpSpPr>
                <a:xfrm>
                  <a:off x="1161530" y="3655851"/>
                  <a:ext cx="159131" cy="198872"/>
                  <a:chOff x="1161530" y="3655851"/>
                  <a:chExt cx="159131" cy="198872"/>
                </a:xfrm>
              </p:grpSpPr>
              <p:sp>
                <p:nvSpPr>
                  <p:cNvPr id="5783" name="Google Shape;5783;p5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5" name="Google Shape;5785;p57"/>
              <p:cNvGrpSpPr/>
              <p:nvPr/>
            </p:nvGrpSpPr>
            <p:grpSpPr>
              <a:xfrm>
                <a:off x="785350" y="4047614"/>
                <a:ext cx="535311" cy="240783"/>
                <a:chOff x="785350" y="4047614"/>
                <a:chExt cx="535311" cy="240783"/>
              </a:xfrm>
            </p:grpSpPr>
            <p:grpSp>
              <p:nvGrpSpPr>
                <p:cNvPr id="5786" name="Google Shape;5786;p57"/>
                <p:cNvGrpSpPr/>
                <p:nvPr/>
              </p:nvGrpSpPr>
              <p:grpSpPr>
                <a:xfrm>
                  <a:off x="1161636" y="4047614"/>
                  <a:ext cx="159025" cy="190415"/>
                  <a:chOff x="1161636" y="4047614"/>
                  <a:chExt cx="159025" cy="190415"/>
                </a:xfrm>
              </p:grpSpPr>
              <p:sp>
                <p:nvSpPr>
                  <p:cNvPr id="5787" name="Google Shape;5787;p5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57"/>
                <p:cNvGrpSpPr/>
                <p:nvPr/>
              </p:nvGrpSpPr>
              <p:grpSpPr>
                <a:xfrm>
                  <a:off x="785350" y="4185661"/>
                  <a:ext cx="376191" cy="102736"/>
                  <a:chOff x="785350" y="4185661"/>
                  <a:chExt cx="376191" cy="102736"/>
                </a:xfrm>
              </p:grpSpPr>
              <p:sp>
                <p:nvSpPr>
                  <p:cNvPr id="5790" name="Google Shape;5790;p5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3" name="Google Shape;5793;p57"/>
              <p:cNvGrpSpPr/>
              <p:nvPr/>
            </p:nvGrpSpPr>
            <p:grpSpPr>
              <a:xfrm>
                <a:off x="1501054" y="3605478"/>
                <a:ext cx="526340" cy="249240"/>
                <a:chOff x="1501054" y="3605478"/>
                <a:chExt cx="526340" cy="249240"/>
              </a:xfrm>
            </p:grpSpPr>
            <p:grpSp>
              <p:nvGrpSpPr>
                <p:cNvPr id="5794" name="Google Shape;5794;p57"/>
                <p:cNvGrpSpPr/>
                <p:nvPr/>
              </p:nvGrpSpPr>
              <p:grpSpPr>
                <a:xfrm>
                  <a:off x="1834208" y="3643867"/>
                  <a:ext cx="193185" cy="25622"/>
                  <a:chOff x="1834208" y="3643867"/>
                  <a:chExt cx="193185" cy="25622"/>
                </a:xfrm>
              </p:grpSpPr>
              <p:sp>
                <p:nvSpPr>
                  <p:cNvPr id="5795" name="Google Shape;5795;p5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57"/>
                <p:cNvGrpSpPr/>
                <p:nvPr/>
              </p:nvGrpSpPr>
              <p:grpSpPr>
                <a:xfrm>
                  <a:off x="1501054" y="3605478"/>
                  <a:ext cx="333165" cy="249240"/>
                  <a:chOff x="1501054" y="3605478"/>
                  <a:chExt cx="333165" cy="249240"/>
                </a:xfrm>
              </p:grpSpPr>
              <p:sp>
                <p:nvSpPr>
                  <p:cNvPr id="5798" name="Google Shape;5798;p5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9" name="Google Shape;5799;p57"/>
                  <p:cNvGrpSpPr/>
                  <p:nvPr/>
                </p:nvGrpSpPr>
                <p:grpSpPr>
                  <a:xfrm>
                    <a:off x="1501054" y="3655851"/>
                    <a:ext cx="155286" cy="198867"/>
                    <a:chOff x="1501054" y="3655851"/>
                    <a:chExt cx="155286" cy="198867"/>
                  </a:xfrm>
                </p:grpSpPr>
                <p:sp>
                  <p:nvSpPr>
                    <p:cNvPr id="5800" name="Google Shape;5800;p5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02" name="Google Shape;5802;p57"/>
              <p:cNvGrpSpPr/>
              <p:nvPr/>
            </p:nvGrpSpPr>
            <p:grpSpPr>
              <a:xfrm>
                <a:off x="724986" y="3800594"/>
                <a:ext cx="532950" cy="302090"/>
                <a:chOff x="724986" y="3800594"/>
                <a:chExt cx="532950" cy="302090"/>
              </a:xfrm>
            </p:grpSpPr>
            <p:grpSp>
              <p:nvGrpSpPr>
                <p:cNvPr id="5803" name="Google Shape;5803;p57"/>
                <p:cNvGrpSpPr/>
                <p:nvPr/>
              </p:nvGrpSpPr>
              <p:grpSpPr>
                <a:xfrm>
                  <a:off x="724986" y="4044367"/>
                  <a:ext cx="181314" cy="25626"/>
                  <a:chOff x="724986" y="4044367"/>
                  <a:chExt cx="181314" cy="25626"/>
                </a:xfrm>
              </p:grpSpPr>
              <p:sp>
                <p:nvSpPr>
                  <p:cNvPr id="5804" name="Google Shape;5804;p5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57"/>
                <p:cNvGrpSpPr/>
                <p:nvPr/>
              </p:nvGrpSpPr>
              <p:grpSpPr>
                <a:xfrm>
                  <a:off x="906290" y="3800594"/>
                  <a:ext cx="351646" cy="302090"/>
                  <a:chOff x="906290" y="3800594"/>
                  <a:chExt cx="351646" cy="302090"/>
                </a:xfrm>
              </p:grpSpPr>
              <p:grpSp>
                <p:nvGrpSpPr>
                  <p:cNvPr id="5807" name="Google Shape;5807;p57"/>
                  <p:cNvGrpSpPr/>
                  <p:nvPr/>
                </p:nvGrpSpPr>
                <p:grpSpPr>
                  <a:xfrm>
                    <a:off x="1084172" y="3842857"/>
                    <a:ext cx="173764" cy="217131"/>
                    <a:chOff x="1084172" y="3842857"/>
                    <a:chExt cx="173764" cy="217131"/>
                  </a:xfrm>
                </p:grpSpPr>
                <p:grpSp>
                  <p:nvGrpSpPr>
                    <p:cNvPr id="5808" name="Google Shape;5808;p57"/>
                    <p:cNvGrpSpPr/>
                    <p:nvPr/>
                  </p:nvGrpSpPr>
                  <p:grpSpPr>
                    <a:xfrm>
                      <a:off x="1156862" y="3936509"/>
                      <a:ext cx="101073" cy="25622"/>
                      <a:chOff x="1156862" y="3936509"/>
                      <a:chExt cx="101073" cy="25622"/>
                    </a:xfrm>
                  </p:grpSpPr>
                  <p:sp>
                    <p:nvSpPr>
                      <p:cNvPr id="5809" name="Google Shape;5809;p5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1" name="Google Shape;5811;p5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2" name="Google Shape;5812;p5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57"/>
                <p:cNvGrpSpPr/>
                <p:nvPr/>
              </p:nvGrpSpPr>
              <p:grpSpPr>
                <a:xfrm>
                  <a:off x="724986" y="3830189"/>
                  <a:ext cx="189533" cy="25626"/>
                  <a:chOff x="724986" y="3830189"/>
                  <a:chExt cx="189533" cy="25626"/>
                </a:xfrm>
              </p:grpSpPr>
              <p:sp>
                <p:nvSpPr>
                  <p:cNvPr id="5815" name="Google Shape;5815;p5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817" name="Google Shape;5817;p57"/>
          <p:cNvGrpSpPr/>
          <p:nvPr/>
        </p:nvGrpSpPr>
        <p:grpSpPr>
          <a:xfrm>
            <a:off x="2253298" y="2455640"/>
            <a:ext cx="948701" cy="935378"/>
            <a:chOff x="2253298" y="2428317"/>
            <a:chExt cx="948701" cy="935378"/>
          </a:xfrm>
        </p:grpSpPr>
        <p:sp>
          <p:nvSpPr>
            <p:cNvPr id="5818" name="Google Shape;5818;p5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4" name="Shape 5854"/>
        <p:cNvGrpSpPr/>
        <p:nvPr/>
      </p:nvGrpSpPr>
      <p:grpSpPr>
        <a:xfrm>
          <a:off x="0" y="0"/>
          <a:ext cx="0" cy="0"/>
          <a:chOff x="0" y="0"/>
          <a:chExt cx="0" cy="0"/>
        </a:xfrm>
      </p:grpSpPr>
      <p:grpSp>
        <p:nvGrpSpPr>
          <p:cNvPr id="5855" name="Google Shape;5855;p58"/>
          <p:cNvGrpSpPr/>
          <p:nvPr/>
        </p:nvGrpSpPr>
        <p:grpSpPr>
          <a:xfrm>
            <a:off x="3353582" y="1145627"/>
            <a:ext cx="2363393" cy="1017867"/>
            <a:chOff x="3292400" y="1219146"/>
            <a:chExt cx="2615240" cy="1110239"/>
          </a:xfrm>
        </p:grpSpPr>
        <p:sp>
          <p:nvSpPr>
            <p:cNvPr id="5856" name="Google Shape;5856;p5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857" name="Google Shape;5857;p5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58" name="Google Shape;5858;p5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859" name="Google Shape;5859;p5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860" name="Google Shape;5860;p5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861" name="Google Shape;5861;p5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862" name="Google Shape;5862;p5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863" name="Google Shape;5863;p5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864" name="Google Shape;5864;p5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865" name="Google Shape;5865;p5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866" name="Google Shape;5866;p5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867" name="Google Shape;5867;p5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868" name="Google Shape;5868;p5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869" name="Google Shape;5869;p5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870" name="Google Shape;5870;p58"/>
            <p:cNvGrpSpPr/>
            <p:nvPr/>
          </p:nvGrpSpPr>
          <p:grpSpPr>
            <a:xfrm>
              <a:off x="3748438" y="1378608"/>
              <a:ext cx="2159202" cy="903971"/>
              <a:chOff x="1683525" y="2179850"/>
              <a:chExt cx="4519050" cy="2134525"/>
            </a:xfrm>
          </p:grpSpPr>
          <p:sp>
            <p:nvSpPr>
              <p:cNvPr id="5871" name="Google Shape;5871;p5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72" name="Google Shape;5872;p5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73" name="Google Shape;5873;p5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74" name="Google Shape;5874;p5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75" name="Google Shape;5875;p5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76" name="Google Shape;5876;p5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77" name="Google Shape;5877;p5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78" name="Google Shape;5878;p5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79" name="Google Shape;5879;p5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80" name="Google Shape;5880;p5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81" name="Google Shape;5881;p5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882" name="Google Shape;5882;p5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883" name="Google Shape;5883;p58"/>
          <p:cNvGraphicFramePr/>
          <p:nvPr/>
        </p:nvGraphicFramePr>
        <p:xfrm>
          <a:off x="5949675" y="2323100"/>
          <a:ext cx="3000000" cy="3000000"/>
        </p:xfrm>
        <a:graphic>
          <a:graphicData uri="http://schemas.openxmlformats.org/drawingml/2006/table">
            <a:tbl>
              <a:tblPr>
                <a:noFill/>
                <a:tableStyleId>{1F606409-37D9-499B-8FD2-61647F42B3D1}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884" name="Google Shape;5884;p58"/>
          <p:cNvGrpSpPr/>
          <p:nvPr/>
        </p:nvGrpSpPr>
        <p:grpSpPr>
          <a:xfrm>
            <a:off x="5926924" y="3381697"/>
            <a:ext cx="2519825" cy="1001454"/>
            <a:chOff x="1906114" y="789980"/>
            <a:chExt cx="1487676" cy="606868"/>
          </a:xfrm>
        </p:grpSpPr>
        <p:cxnSp>
          <p:nvCxnSpPr>
            <p:cNvPr id="5885" name="Google Shape;5885;p5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886" name="Google Shape;5886;p5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887" name="Google Shape;5887;p5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888" name="Google Shape;5888;p5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889" name="Google Shape;5889;p5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890" name="Google Shape;5890;p5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891" name="Google Shape;5891;p5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892" name="Google Shape;5892;p5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899" name="Google Shape;5899;p5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900" name="Google Shape;5900;p5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901" name="Google Shape;5901;p5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58"/>
          <p:cNvGrpSpPr/>
          <p:nvPr/>
        </p:nvGrpSpPr>
        <p:grpSpPr>
          <a:xfrm>
            <a:off x="726399" y="1190655"/>
            <a:ext cx="2394370" cy="976502"/>
            <a:chOff x="749309" y="1112739"/>
            <a:chExt cx="2371603" cy="976502"/>
          </a:xfrm>
        </p:grpSpPr>
        <p:sp>
          <p:nvSpPr>
            <p:cNvPr id="5903" name="Google Shape;5903;p5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935" name="Google Shape;5935;p58"/>
          <p:cNvGraphicFramePr/>
          <p:nvPr/>
        </p:nvGraphicFramePr>
        <p:xfrm>
          <a:off x="5949700" y="1188950"/>
          <a:ext cx="3000000" cy="3000000"/>
        </p:xfrm>
        <a:graphic>
          <a:graphicData uri="http://schemas.openxmlformats.org/drawingml/2006/table">
            <a:tbl>
              <a:tblPr>
                <a:noFill/>
                <a:tableStyleId>{1F606409-37D9-499B-8FD2-61647F42B3D1}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936" name="Google Shape;5936;p58"/>
          <p:cNvGraphicFramePr/>
          <p:nvPr/>
        </p:nvGraphicFramePr>
        <p:xfrm>
          <a:off x="3356413" y="2323100"/>
          <a:ext cx="3000000" cy="3000000"/>
        </p:xfrm>
        <a:graphic>
          <a:graphicData uri="http://schemas.openxmlformats.org/drawingml/2006/table">
            <a:tbl>
              <a:tblPr>
                <a:noFill/>
                <a:tableStyleId>{1F606409-37D9-499B-8FD2-61647F42B3D1}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937" name="Google Shape;5937;p58"/>
          <p:cNvGrpSpPr/>
          <p:nvPr/>
        </p:nvGrpSpPr>
        <p:grpSpPr>
          <a:xfrm>
            <a:off x="4100342" y="2709743"/>
            <a:ext cx="1517436" cy="74460"/>
            <a:chOff x="3980086" y="2804397"/>
            <a:chExt cx="1227600" cy="66900"/>
          </a:xfrm>
        </p:grpSpPr>
        <p:sp>
          <p:nvSpPr>
            <p:cNvPr id="5938" name="Google Shape;5938;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58"/>
          <p:cNvGrpSpPr/>
          <p:nvPr/>
        </p:nvGrpSpPr>
        <p:grpSpPr>
          <a:xfrm>
            <a:off x="4725406" y="3002330"/>
            <a:ext cx="892956" cy="74460"/>
            <a:chOff x="3980086" y="2804397"/>
            <a:chExt cx="1227600" cy="66900"/>
          </a:xfrm>
        </p:grpSpPr>
        <p:sp>
          <p:nvSpPr>
            <p:cNvPr id="5941" name="Google Shape;5941;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58"/>
          <p:cNvGrpSpPr/>
          <p:nvPr/>
        </p:nvGrpSpPr>
        <p:grpSpPr>
          <a:xfrm>
            <a:off x="3358498" y="3361213"/>
            <a:ext cx="2363244" cy="1005943"/>
            <a:chOff x="3358415" y="3361302"/>
            <a:chExt cx="2363244" cy="1024695"/>
          </a:xfrm>
        </p:grpSpPr>
        <p:grpSp>
          <p:nvGrpSpPr>
            <p:cNvPr id="5944" name="Google Shape;5944;p58"/>
            <p:cNvGrpSpPr/>
            <p:nvPr/>
          </p:nvGrpSpPr>
          <p:grpSpPr>
            <a:xfrm>
              <a:off x="3358415" y="3361302"/>
              <a:ext cx="441300" cy="1024695"/>
              <a:chOff x="3358415" y="3361302"/>
              <a:chExt cx="441300" cy="1024695"/>
            </a:xfrm>
          </p:grpSpPr>
          <p:sp>
            <p:nvSpPr>
              <p:cNvPr id="5945" name="Google Shape;5945;p5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58"/>
            <p:cNvGrpSpPr/>
            <p:nvPr/>
          </p:nvGrpSpPr>
          <p:grpSpPr>
            <a:xfrm>
              <a:off x="3838901" y="3361302"/>
              <a:ext cx="441300" cy="1024695"/>
              <a:chOff x="3838901" y="3361302"/>
              <a:chExt cx="441300" cy="1024695"/>
            </a:xfrm>
          </p:grpSpPr>
          <p:sp>
            <p:nvSpPr>
              <p:cNvPr id="5952" name="Google Shape;5952;p5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58"/>
            <p:cNvGrpSpPr/>
            <p:nvPr/>
          </p:nvGrpSpPr>
          <p:grpSpPr>
            <a:xfrm>
              <a:off x="4319387" y="3361302"/>
              <a:ext cx="441300" cy="1024695"/>
              <a:chOff x="4319387" y="3361302"/>
              <a:chExt cx="441300" cy="1024695"/>
            </a:xfrm>
          </p:grpSpPr>
          <p:sp>
            <p:nvSpPr>
              <p:cNvPr id="5959" name="Google Shape;5959;p5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58"/>
            <p:cNvGrpSpPr/>
            <p:nvPr/>
          </p:nvGrpSpPr>
          <p:grpSpPr>
            <a:xfrm>
              <a:off x="4799873" y="3361302"/>
              <a:ext cx="441300" cy="1024695"/>
              <a:chOff x="4799873" y="3361302"/>
              <a:chExt cx="441300" cy="1024695"/>
            </a:xfrm>
          </p:grpSpPr>
          <p:sp>
            <p:nvSpPr>
              <p:cNvPr id="5966" name="Google Shape;5966;p5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58"/>
            <p:cNvGrpSpPr/>
            <p:nvPr/>
          </p:nvGrpSpPr>
          <p:grpSpPr>
            <a:xfrm>
              <a:off x="5280360" y="3361302"/>
              <a:ext cx="441300" cy="1024695"/>
              <a:chOff x="5280360" y="3361302"/>
              <a:chExt cx="441300" cy="1024695"/>
            </a:xfrm>
          </p:grpSpPr>
          <p:sp>
            <p:nvSpPr>
              <p:cNvPr id="5973" name="Google Shape;5973;p5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979" name="Google Shape;5979;p58"/>
          <p:cNvGraphicFramePr/>
          <p:nvPr/>
        </p:nvGraphicFramePr>
        <p:xfrm>
          <a:off x="724925" y="2323100"/>
          <a:ext cx="3000000" cy="3000000"/>
        </p:xfrm>
        <a:graphic>
          <a:graphicData uri="http://schemas.openxmlformats.org/drawingml/2006/table">
            <a:tbl>
              <a:tblPr>
                <a:noFill/>
                <a:tableStyleId>{1F606409-37D9-499B-8FD2-61647F42B3D1}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980" name="Google Shape;5980;p58"/>
          <p:cNvGrpSpPr/>
          <p:nvPr/>
        </p:nvGrpSpPr>
        <p:grpSpPr>
          <a:xfrm>
            <a:off x="726450" y="3372825"/>
            <a:ext cx="2403614" cy="1005900"/>
            <a:chOff x="726450" y="3372825"/>
            <a:chExt cx="2403614" cy="1005900"/>
          </a:xfrm>
        </p:grpSpPr>
        <p:grpSp>
          <p:nvGrpSpPr>
            <p:cNvPr id="5981" name="Google Shape;5981;p58"/>
            <p:cNvGrpSpPr/>
            <p:nvPr/>
          </p:nvGrpSpPr>
          <p:grpSpPr>
            <a:xfrm>
              <a:off x="726450" y="3696000"/>
              <a:ext cx="2403614" cy="500898"/>
              <a:chOff x="726450" y="3696000"/>
              <a:chExt cx="2403614" cy="500898"/>
            </a:xfrm>
          </p:grpSpPr>
          <p:sp>
            <p:nvSpPr>
              <p:cNvPr id="5982" name="Google Shape;5982;p5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83" name="Google Shape;5983;p5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984" name="Google Shape;5984;p58"/>
            <p:cNvGrpSpPr/>
            <p:nvPr/>
          </p:nvGrpSpPr>
          <p:grpSpPr>
            <a:xfrm>
              <a:off x="1348050" y="3372825"/>
              <a:ext cx="1720425" cy="1005900"/>
              <a:chOff x="1348050" y="3372825"/>
              <a:chExt cx="1720425" cy="1005900"/>
            </a:xfrm>
          </p:grpSpPr>
          <p:sp>
            <p:nvSpPr>
              <p:cNvPr id="5985" name="Google Shape;5985;p5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86" name="Google Shape;5986;p5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87" name="Google Shape;5987;p5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88" name="Google Shape;5988;p5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89" name="Google Shape;5989;p5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990" name="Google Shape;5990;p58"/>
            <p:cNvGrpSpPr/>
            <p:nvPr/>
          </p:nvGrpSpPr>
          <p:grpSpPr>
            <a:xfrm>
              <a:off x="1455707" y="3731058"/>
              <a:ext cx="1491150" cy="417657"/>
              <a:chOff x="1455707" y="3731058"/>
              <a:chExt cx="1491150" cy="417657"/>
            </a:xfrm>
          </p:grpSpPr>
          <p:grpSp>
            <p:nvGrpSpPr>
              <p:cNvPr id="5991" name="Google Shape;5991;p58"/>
              <p:cNvGrpSpPr/>
              <p:nvPr/>
            </p:nvGrpSpPr>
            <p:grpSpPr>
              <a:xfrm>
                <a:off x="1472938" y="3745828"/>
                <a:ext cx="72126" cy="53788"/>
                <a:chOff x="1472938" y="3745828"/>
                <a:chExt cx="72126" cy="53788"/>
              </a:xfrm>
            </p:grpSpPr>
            <p:sp>
              <p:nvSpPr>
                <p:cNvPr id="5992" name="Google Shape;5992;p5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58"/>
              <p:cNvGrpSpPr/>
              <p:nvPr/>
            </p:nvGrpSpPr>
            <p:grpSpPr>
              <a:xfrm>
                <a:off x="1819181" y="4089633"/>
                <a:ext cx="72126" cy="53788"/>
                <a:chOff x="1819181" y="4089633"/>
                <a:chExt cx="72126" cy="53788"/>
              </a:xfrm>
            </p:grpSpPr>
            <p:sp>
              <p:nvSpPr>
                <p:cNvPr id="5995" name="Google Shape;5995;p5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58"/>
              <p:cNvGrpSpPr/>
              <p:nvPr/>
            </p:nvGrpSpPr>
            <p:grpSpPr>
              <a:xfrm>
                <a:off x="1455707" y="4084171"/>
                <a:ext cx="64321" cy="64544"/>
                <a:chOff x="1455707" y="4084171"/>
                <a:chExt cx="64321" cy="64544"/>
              </a:xfrm>
            </p:grpSpPr>
            <p:sp>
              <p:nvSpPr>
                <p:cNvPr id="5998" name="Google Shape;5998;p5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58"/>
              <p:cNvGrpSpPr/>
              <p:nvPr/>
            </p:nvGrpSpPr>
            <p:grpSpPr>
              <a:xfrm>
                <a:off x="1818610" y="3731058"/>
                <a:ext cx="64321" cy="64544"/>
                <a:chOff x="1818610" y="3731058"/>
                <a:chExt cx="64321" cy="64544"/>
              </a:xfrm>
            </p:grpSpPr>
            <p:sp>
              <p:nvSpPr>
                <p:cNvPr id="6001" name="Google Shape;6001;p5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58"/>
              <p:cNvGrpSpPr/>
              <p:nvPr/>
            </p:nvGrpSpPr>
            <p:grpSpPr>
              <a:xfrm>
                <a:off x="2172491" y="4089633"/>
                <a:ext cx="72126" cy="53788"/>
                <a:chOff x="2172491" y="4089633"/>
                <a:chExt cx="72126" cy="53788"/>
              </a:xfrm>
            </p:grpSpPr>
            <p:sp>
              <p:nvSpPr>
                <p:cNvPr id="6004" name="Google Shape;6004;p5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58"/>
              <p:cNvGrpSpPr/>
              <p:nvPr/>
            </p:nvGrpSpPr>
            <p:grpSpPr>
              <a:xfrm>
                <a:off x="2171920" y="3731058"/>
                <a:ext cx="64321" cy="64544"/>
                <a:chOff x="2171920" y="3731058"/>
                <a:chExt cx="64321" cy="64544"/>
              </a:xfrm>
            </p:grpSpPr>
            <p:sp>
              <p:nvSpPr>
                <p:cNvPr id="6007" name="Google Shape;6007;p5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58"/>
              <p:cNvGrpSpPr/>
              <p:nvPr/>
            </p:nvGrpSpPr>
            <p:grpSpPr>
              <a:xfrm>
                <a:off x="2874730" y="3745828"/>
                <a:ext cx="72126" cy="53788"/>
                <a:chOff x="2874730" y="3745828"/>
                <a:chExt cx="72126" cy="53788"/>
              </a:xfrm>
            </p:grpSpPr>
            <p:sp>
              <p:nvSpPr>
                <p:cNvPr id="6010" name="Google Shape;6010;p5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58"/>
              <p:cNvGrpSpPr/>
              <p:nvPr/>
            </p:nvGrpSpPr>
            <p:grpSpPr>
              <a:xfrm>
                <a:off x="2878589" y="4081481"/>
                <a:ext cx="64321" cy="64544"/>
                <a:chOff x="2878589" y="4081481"/>
                <a:chExt cx="64321" cy="64544"/>
              </a:xfrm>
            </p:grpSpPr>
            <p:sp>
              <p:nvSpPr>
                <p:cNvPr id="6013" name="Google Shape;6013;p5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58"/>
              <p:cNvGrpSpPr/>
              <p:nvPr/>
            </p:nvGrpSpPr>
            <p:grpSpPr>
              <a:xfrm>
                <a:off x="2525796" y="4089633"/>
                <a:ext cx="72126" cy="53788"/>
                <a:chOff x="2525796" y="4089633"/>
                <a:chExt cx="72126" cy="53788"/>
              </a:xfrm>
            </p:grpSpPr>
            <p:sp>
              <p:nvSpPr>
                <p:cNvPr id="6016" name="Google Shape;6016;p5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58"/>
              <p:cNvGrpSpPr/>
              <p:nvPr/>
            </p:nvGrpSpPr>
            <p:grpSpPr>
              <a:xfrm>
                <a:off x="2525225" y="3731058"/>
                <a:ext cx="64321" cy="64544"/>
                <a:chOff x="2525225" y="3731058"/>
                <a:chExt cx="64321" cy="64544"/>
              </a:xfrm>
            </p:grpSpPr>
            <p:sp>
              <p:nvSpPr>
                <p:cNvPr id="6019" name="Google Shape;6019;p5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4" name="Shape 6024"/>
        <p:cNvGrpSpPr/>
        <p:nvPr/>
      </p:nvGrpSpPr>
      <p:grpSpPr>
        <a:xfrm>
          <a:off x="0" y="0"/>
          <a:ext cx="0" cy="0"/>
          <a:chOff x="0" y="0"/>
          <a:chExt cx="0" cy="0"/>
        </a:xfrm>
      </p:grpSpPr>
      <p:grpSp>
        <p:nvGrpSpPr>
          <p:cNvPr id="6025" name="Google Shape;6025;p59"/>
          <p:cNvGrpSpPr/>
          <p:nvPr/>
        </p:nvGrpSpPr>
        <p:grpSpPr>
          <a:xfrm>
            <a:off x="732428" y="1171356"/>
            <a:ext cx="845921" cy="690752"/>
            <a:chOff x="732428" y="1198513"/>
            <a:chExt cx="845921" cy="690752"/>
          </a:xfrm>
        </p:grpSpPr>
        <p:grpSp>
          <p:nvGrpSpPr>
            <p:cNvPr id="6026" name="Google Shape;6026;p59"/>
            <p:cNvGrpSpPr/>
            <p:nvPr/>
          </p:nvGrpSpPr>
          <p:grpSpPr>
            <a:xfrm>
              <a:off x="823030" y="1198513"/>
              <a:ext cx="755319" cy="690752"/>
              <a:chOff x="823030" y="1198513"/>
              <a:chExt cx="755319" cy="690752"/>
            </a:xfrm>
          </p:grpSpPr>
          <p:sp>
            <p:nvSpPr>
              <p:cNvPr id="6027" name="Google Shape;6027;p5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59"/>
            <p:cNvGrpSpPr/>
            <p:nvPr/>
          </p:nvGrpSpPr>
          <p:grpSpPr>
            <a:xfrm>
              <a:off x="732428" y="1239937"/>
              <a:ext cx="739912" cy="607886"/>
              <a:chOff x="732428" y="1239937"/>
              <a:chExt cx="739912" cy="607886"/>
            </a:xfrm>
          </p:grpSpPr>
          <p:sp>
            <p:nvSpPr>
              <p:cNvPr id="6030" name="Google Shape;6030;p5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59"/>
            <p:cNvGrpSpPr/>
            <p:nvPr/>
          </p:nvGrpSpPr>
          <p:grpSpPr>
            <a:xfrm>
              <a:off x="732428" y="1277018"/>
              <a:ext cx="702832" cy="533758"/>
              <a:chOff x="732428" y="1277018"/>
              <a:chExt cx="702832" cy="533758"/>
            </a:xfrm>
          </p:grpSpPr>
          <p:sp>
            <p:nvSpPr>
              <p:cNvPr id="6033" name="Google Shape;6033;p5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59"/>
            <p:cNvGrpSpPr/>
            <p:nvPr/>
          </p:nvGrpSpPr>
          <p:grpSpPr>
            <a:xfrm>
              <a:off x="931170" y="1306653"/>
              <a:ext cx="647179" cy="474455"/>
              <a:chOff x="931170" y="1306653"/>
              <a:chExt cx="647179" cy="474455"/>
            </a:xfrm>
          </p:grpSpPr>
          <p:sp>
            <p:nvSpPr>
              <p:cNvPr id="6036" name="Google Shape;6036;p5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8" name="Google Shape;6038;p5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59"/>
          <p:cNvGrpSpPr/>
          <p:nvPr/>
        </p:nvGrpSpPr>
        <p:grpSpPr>
          <a:xfrm>
            <a:off x="3964037" y="1171363"/>
            <a:ext cx="634656" cy="699982"/>
            <a:chOff x="5985650" y="2860025"/>
            <a:chExt cx="1396075" cy="1539775"/>
          </a:xfrm>
        </p:grpSpPr>
        <p:sp>
          <p:nvSpPr>
            <p:cNvPr id="6040" name="Google Shape;6040;p5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59"/>
          <p:cNvGrpSpPr/>
          <p:nvPr/>
        </p:nvGrpSpPr>
        <p:grpSpPr>
          <a:xfrm>
            <a:off x="4719687" y="1171356"/>
            <a:ext cx="725845" cy="699975"/>
            <a:chOff x="4249973" y="1201875"/>
            <a:chExt cx="1958568" cy="1888762"/>
          </a:xfrm>
        </p:grpSpPr>
        <p:sp>
          <p:nvSpPr>
            <p:cNvPr id="6073" name="Google Shape;6073;p5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59"/>
            <p:cNvGrpSpPr/>
            <p:nvPr/>
          </p:nvGrpSpPr>
          <p:grpSpPr>
            <a:xfrm>
              <a:off x="5853086" y="1789142"/>
              <a:ext cx="355454" cy="1048099"/>
              <a:chOff x="5576108" y="2016725"/>
              <a:chExt cx="565200" cy="1666560"/>
            </a:xfrm>
          </p:grpSpPr>
          <p:sp>
            <p:nvSpPr>
              <p:cNvPr id="6075" name="Google Shape;6075;p5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76" name="Google Shape;6076;p5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59"/>
            <p:cNvGrpSpPr/>
            <p:nvPr/>
          </p:nvGrpSpPr>
          <p:grpSpPr>
            <a:xfrm>
              <a:off x="4869455" y="2691676"/>
              <a:ext cx="1013897" cy="398961"/>
              <a:chOff x="4012057" y="3451825"/>
              <a:chExt cx="1612175" cy="634379"/>
            </a:xfrm>
          </p:grpSpPr>
          <p:sp>
            <p:nvSpPr>
              <p:cNvPr id="6078" name="Google Shape;6078;p5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79" name="Google Shape;6079;p5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59"/>
            <p:cNvGrpSpPr/>
            <p:nvPr/>
          </p:nvGrpSpPr>
          <p:grpSpPr>
            <a:xfrm>
              <a:off x="4276937" y="2155961"/>
              <a:ext cx="651965" cy="891358"/>
              <a:chOff x="3069908" y="2599997"/>
              <a:chExt cx="1036675" cy="1417328"/>
            </a:xfrm>
          </p:grpSpPr>
          <p:sp>
            <p:nvSpPr>
              <p:cNvPr id="6081" name="Google Shape;6081;p5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82" name="Google Shape;6082;p5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59"/>
            <p:cNvGrpSpPr/>
            <p:nvPr/>
          </p:nvGrpSpPr>
          <p:grpSpPr>
            <a:xfrm>
              <a:off x="5054918" y="1201875"/>
              <a:ext cx="999548" cy="602711"/>
              <a:chOff x="4306958" y="1082925"/>
              <a:chExt cx="1589359" cy="958358"/>
            </a:xfrm>
          </p:grpSpPr>
          <p:sp>
            <p:nvSpPr>
              <p:cNvPr id="6084" name="Google Shape;6084;p5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85" name="Google Shape;6085;p5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59"/>
            <p:cNvGrpSpPr/>
            <p:nvPr/>
          </p:nvGrpSpPr>
          <p:grpSpPr>
            <a:xfrm>
              <a:off x="4249973" y="1303451"/>
              <a:ext cx="799317" cy="841334"/>
              <a:chOff x="3027033" y="1244439"/>
              <a:chExt cx="1270977" cy="1337786"/>
            </a:xfrm>
          </p:grpSpPr>
          <p:sp>
            <p:nvSpPr>
              <p:cNvPr id="6087" name="Google Shape;6087;p5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88" name="Google Shape;6088;p5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9" name="Google Shape;6089;p59"/>
          <p:cNvGrpSpPr/>
          <p:nvPr/>
        </p:nvGrpSpPr>
        <p:grpSpPr>
          <a:xfrm>
            <a:off x="4072551" y="2058137"/>
            <a:ext cx="750769" cy="683784"/>
            <a:chOff x="4204684" y="2104422"/>
            <a:chExt cx="699822" cy="637382"/>
          </a:xfrm>
        </p:grpSpPr>
        <p:grpSp>
          <p:nvGrpSpPr>
            <p:cNvPr id="6090" name="Google Shape;6090;p59"/>
            <p:cNvGrpSpPr/>
            <p:nvPr/>
          </p:nvGrpSpPr>
          <p:grpSpPr>
            <a:xfrm>
              <a:off x="4204684" y="2430067"/>
              <a:ext cx="342957" cy="311738"/>
              <a:chOff x="4204684" y="2430067"/>
              <a:chExt cx="342957" cy="311738"/>
            </a:xfrm>
          </p:grpSpPr>
          <p:sp>
            <p:nvSpPr>
              <p:cNvPr id="6091" name="Google Shape;6091;p5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59"/>
            <p:cNvGrpSpPr/>
            <p:nvPr/>
          </p:nvGrpSpPr>
          <p:grpSpPr>
            <a:xfrm>
              <a:off x="4561586" y="2430067"/>
              <a:ext cx="342920" cy="311738"/>
              <a:chOff x="4561586" y="2430067"/>
              <a:chExt cx="342920" cy="311738"/>
            </a:xfrm>
          </p:grpSpPr>
          <p:sp>
            <p:nvSpPr>
              <p:cNvPr id="6094" name="Google Shape;6094;p5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59"/>
            <p:cNvGrpSpPr/>
            <p:nvPr/>
          </p:nvGrpSpPr>
          <p:grpSpPr>
            <a:xfrm>
              <a:off x="4561586" y="2104422"/>
              <a:ext cx="342920" cy="311738"/>
              <a:chOff x="4561586" y="2104422"/>
              <a:chExt cx="342920" cy="311738"/>
            </a:xfrm>
          </p:grpSpPr>
          <p:sp>
            <p:nvSpPr>
              <p:cNvPr id="6097" name="Google Shape;6097;p5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59"/>
            <p:cNvGrpSpPr/>
            <p:nvPr/>
          </p:nvGrpSpPr>
          <p:grpSpPr>
            <a:xfrm>
              <a:off x="4204684" y="2104422"/>
              <a:ext cx="342957" cy="311664"/>
              <a:chOff x="4204684" y="2104422"/>
              <a:chExt cx="342957" cy="311664"/>
            </a:xfrm>
          </p:grpSpPr>
          <p:sp>
            <p:nvSpPr>
              <p:cNvPr id="6100" name="Google Shape;6100;p5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2" name="Google Shape;6102;p59"/>
          <p:cNvGrpSpPr/>
          <p:nvPr/>
        </p:nvGrpSpPr>
        <p:grpSpPr>
          <a:xfrm>
            <a:off x="5536984" y="1171351"/>
            <a:ext cx="660591" cy="688867"/>
            <a:chOff x="5830645" y="1267368"/>
            <a:chExt cx="530340" cy="553040"/>
          </a:xfrm>
        </p:grpSpPr>
        <p:sp>
          <p:nvSpPr>
            <p:cNvPr id="6103" name="Google Shape;6103;p5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4" name="Google Shape;6104;p59"/>
            <p:cNvGrpSpPr/>
            <p:nvPr/>
          </p:nvGrpSpPr>
          <p:grpSpPr>
            <a:xfrm>
              <a:off x="5830645" y="1267368"/>
              <a:ext cx="259743" cy="269909"/>
              <a:chOff x="5830645" y="1267368"/>
              <a:chExt cx="259743" cy="269909"/>
            </a:xfrm>
          </p:grpSpPr>
          <p:sp>
            <p:nvSpPr>
              <p:cNvPr id="6105" name="Google Shape;6105;p5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59"/>
            <p:cNvGrpSpPr/>
            <p:nvPr/>
          </p:nvGrpSpPr>
          <p:grpSpPr>
            <a:xfrm>
              <a:off x="6101293" y="1267368"/>
              <a:ext cx="259692" cy="269909"/>
              <a:chOff x="6101293" y="1267368"/>
              <a:chExt cx="259692" cy="269909"/>
            </a:xfrm>
          </p:grpSpPr>
          <p:sp>
            <p:nvSpPr>
              <p:cNvPr id="6108" name="Google Shape;6108;p5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59"/>
            <p:cNvGrpSpPr/>
            <p:nvPr/>
          </p:nvGrpSpPr>
          <p:grpSpPr>
            <a:xfrm>
              <a:off x="5830645" y="1550500"/>
              <a:ext cx="259692" cy="269909"/>
              <a:chOff x="5830645" y="1550500"/>
              <a:chExt cx="259692" cy="269909"/>
            </a:xfrm>
          </p:grpSpPr>
          <p:sp>
            <p:nvSpPr>
              <p:cNvPr id="6111" name="Google Shape;6111;p5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59"/>
            <p:cNvGrpSpPr/>
            <p:nvPr/>
          </p:nvGrpSpPr>
          <p:grpSpPr>
            <a:xfrm>
              <a:off x="6101293" y="1550500"/>
              <a:ext cx="259692" cy="269909"/>
              <a:chOff x="6101293" y="1550500"/>
              <a:chExt cx="259692" cy="269909"/>
            </a:xfrm>
          </p:grpSpPr>
          <p:sp>
            <p:nvSpPr>
              <p:cNvPr id="6114" name="Google Shape;6114;p5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6" name="Google Shape;6116;p59"/>
          <p:cNvGrpSpPr/>
          <p:nvPr/>
        </p:nvGrpSpPr>
        <p:grpSpPr>
          <a:xfrm>
            <a:off x="739138" y="2061810"/>
            <a:ext cx="697154" cy="679574"/>
            <a:chOff x="2679875" y="2361475"/>
            <a:chExt cx="780425" cy="760575"/>
          </a:xfrm>
        </p:grpSpPr>
        <p:sp>
          <p:nvSpPr>
            <p:cNvPr id="6117" name="Google Shape;6117;p5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59"/>
          <p:cNvGrpSpPr/>
          <p:nvPr/>
        </p:nvGrpSpPr>
        <p:grpSpPr>
          <a:xfrm>
            <a:off x="3138297" y="1171402"/>
            <a:ext cx="735829" cy="684547"/>
            <a:chOff x="3351965" y="1148808"/>
            <a:chExt cx="750770" cy="698375"/>
          </a:xfrm>
        </p:grpSpPr>
        <p:grpSp>
          <p:nvGrpSpPr>
            <p:cNvPr id="6124" name="Google Shape;6124;p59"/>
            <p:cNvGrpSpPr/>
            <p:nvPr/>
          </p:nvGrpSpPr>
          <p:grpSpPr>
            <a:xfrm>
              <a:off x="3586796" y="1148808"/>
              <a:ext cx="294857" cy="286830"/>
              <a:chOff x="3750225" y="1774000"/>
              <a:chExt cx="149575" cy="145525"/>
            </a:xfrm>
          </p:grpSpPr>
          <p:sp>
            <p:nvSpPr>
              <p:cNvPr id="6125" name="Google Shape;6125;p5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59"/>
            <p:cNvGrpSpPr/>
            <p:nvPr/>
          </p:nvGrpSpPr>
          <p:grpSpPr>
            <a:xfrm>
              <a:off x="3779245" y="1375768"/>
              <a:ext cx="323490" cy="286978"/>
              <a:chOff x="3847850" y="1889150"/>
              <a:chExt cx="164100" cy="145600"/>
            </a:xfrm>
          </p:grpSpPr>
          <p:sp>
            <p:nvSpPr>
              <p:cNvPr id="6128" name="Google Shape;6128;p5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59"/>
            <p:cNvGrpSpPr/>
            <p:nvPr/>
          </p:nvGrpSpPr>
          <p:grpSpPr>
            <a:xfrm>
              <a:off x="3351965" y="1330435"/>
              <a:ext cx="295449" cy="285401"/>
              <a:chOff x="3631100" y="1866150"/>
              <a:chExt cx="149875" cy="144800"/>
            </a:xfrm>
          </p:grpSpPr>
          <p:sp>
            <p:nvSpPr>
              <p:cNvPr id="6131" name="Google Shape;6131;p5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59"/>
            <p:cNvGrpSpPr/>
            <p:nvPr/>
          </p:nvGrpSpPr>
          <p:grpSpPr>
            <a:xfrm>
              <a:off x="3548208" y="1560352"/>
              <a:ext cx="294808" cy="286830"/>
              <a:chOff x="3730650" y="1982800"/>
              <a:chExt cx="149550" cy="145525"/>
            </a:xfrm>
          </p:grpSpPr>
          <p:sp>
            <p:nvSpPr>
              <p:cNvPr id="6134" name="Google Shape;6134;p5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6" name="Google Shape;6136;p59"/>
          <p:cNvGrpSpPr/>
          <p:nvPr/>
        </p:nvGrpSpPr>
        <p:grpSpPr>
          <a:xfrm>
            <a:off x="7639949" y="1171356"/>
            <a:ext cx="804565" cy="677795"/>
            <a:chOff x="7636443" y="1204988"/>
            <a:chExt cx="804565" cy="677795"/>
          </a:xfrm>
        </p:grpSpPr>
        <p:grpSp>
          <p:nvGrpSpPr>
            <p:cNvPr id="6137" name="Google Shape;6137;p59"/>
            <p:cNvGrpSpPr/>
            <p:nvPr/>
          </p:nvGrpSpPr>
          <p:grpSpPr>
            <a:xfrm>
              <a:off x="7636443" y="1509705"/>
              <a:ext cx="804565" cy="373078"/>
              <a:chOff x="7636443" y="1509705"/>
              <a:chExt cx="804565" cy="373078"/>
            </a:xfrm>
          </p:grpSpPr>
          <p:sp>
            <p:nvSpPr>
              <p:cNvPr id="6138" name="Google Shape;6138;p5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59"/>
            <p:cNvGrpSpPr/>
            <p:nvPr/>
          </p:nvGrpSpPr>
          <p:grpSpPr>
            <a:xfrm>
              <a:off x="7636443" y="1408133"/>
              <a:ext cx="804565" cy="373078"/>
              <a:chOff x="7636443" y="1408133"/>
              <a:chExt cx="804565" cy="373078"/>
            </a:xfrm>
          </p:grpSpPr>
          <p:sp>
            <p:nvSpPr>
              <p:cNvPr id="6141" name="Google Shape;6141;p5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59"/>
            <p:cNvGrpSpPr/>
            <p:nvPr/>
          </p:nvGrpSpPr>
          <p:grpSpPr>
            <a:xfrm>
              <a:off x="7636443" y="1306560"/>
              <a:ext cx="804565" cy="373078"/>
              <a:chOff x="7636443" y="1306560"/>
              <a:chExt cx="804565" cy="373078"/>
            </a:xfrm>
          </p:grpSpPr>
          <p:sp>
            <p:nvSpPr>
              <p:cNvPr id="6144" name="Google Shape;6144;p5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59"/>
            <p:cNvGrpSpPr/>
            <p:nvPr/>
          </p:nvGrpSpPr>
          <p:grpSpPr>
            <a:xfrm>
              <a:off x="7636443" y="1204988"/>
              <a:ext cx="804565" cy="373078"/>
              <a:chOff x="7636443" y="1204988"/>
              <a:chExt cx="804565" cy="373078"/>
            </a:xfrm>
          </p:grpSpPr>
          <p:sp>
            <p:nvSpPr>
              <p:cNvPr id="6147" name="Google Shape;6147;p5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9" name="Google Shape;6149;p59"/>
          <p:cNvGrpSpPr/>
          <p:nvPr/>
        </p:nvGrpSpPr>
        <p:grpSpPr>
          <a:xfrm>
            <a:off x="4978796" y="2078771"/>
            <a:ext cx="661339" cy="661188"/>
            <a:chOff x="3990000" y="975400"/>
            <a:chExt cx="3934200" cy="3933300"/>
          </a:xfrm>
        </p:grpSpPr>
        <p:sp>
          <p:nvSpPr>
            <p:cNvPr id="6150" name="Google Shape;6150;p5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59"/>
          <p:cNvGrpSpPr/>
          <p:nvPr/>
        </p:nvGrpSpPr>
        <p:grpSpPr>
          <a:xfrm>
            <a:off x="6622444" y="2057409"/>
            <a:ext cx="868881" cy="684241"/>
            <a:chOff x="6598259" y="2078634"/>
            <a:chExt cx="868881" cy="684241"/>
          </a:xfrm>
        </p:grpSpPr>
        <p:sp>
          <p:nvSpPr>
            <p:cNvPr id="6155" name="Google Shape;6155;p5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5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1" name="Google Shape;6161;p59"/>
            <p:cNvGrpSpPr/>
            <p:nvPr/>
          </p:nvGrpSpPr>
          <p:grpSpPr>
            <a:xfrm>
              <a:off x="6808175" y="2078634"/>
              <a:ext cx="452229" cy="684241"/>
              <a:chOff x="6808175" y="2078634"/>
              <a:chExt cx="452229" cy="684241"/>
            </a:xfrm>
          </p:grpSpPr>
          <p:sp>
            <p:nvSpPr>
              <p:cNvPr id="6162" name="Google Shape;6162;p5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8" name="Google Shape;6168;p59"/>
              <p:cNvGrpSpPr/>
              <p:nvPr/>
            </p:nvGrpSpPr>
            <p:grpSpPr>
              <a:xfrm>
                <a:off x="6821586" y="2078634"/>
                <a:ext cx="426871" cy="684241"/>
                <a:chOff x="6821586" y="2078634"/>
                <a:chExt cx="426871" cy="684241"/>
              </a:xfrm>
            </p:grpSpPr>
            <p:grpSp>
              <p:nvGrpSpPr>
                <p:cNvPr id="6169" name="Google Shape;6169;p59"/>
                <p:cNvGrpSpPr/>
                <p:nvPr/>
              </p:nvGrpSpPr>
              <p:grpSpPr>
                <a:xfrm>
                  <a:off x="6821586" y="2078634"/>
                  <a:ext cx="426871" cy="684241"/>
                  <a:chOff x="6821586" y="2078634"/>
                  <a:chExt cx="426871" cy="684241"/>
                </a:xfrm>
              </p:grpSpPr>
              <p:sp>
                <p:nvSpPr>
                  <p:cNvPr id="6170" name="Google Shape;6170;p5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9" name="Google Shape;6189;p5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95" name="Google Shape;6195;p59"/>
          <p:cNvGrpSpPr/>
          <p:nvPr/>
        </p:nvGrpSpPr>
        <p:grpSpPr>
          <a:xfrm>
            <a:off x="5795610" y="2063018"/>
            <a:ext cx="671358" cy="671358"/>
            <a:chOff x="6535625" y="760425"/>
            <a:chExt cx="1665900" cy="1665900"/>
          </a:xfrm>
        </p:grpSpPr>
        <p:sp>
          <p:nvSpPr>
            <p:cNvPr id="6196" name="Google Shape;6196;p59"/>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9"/>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9"/>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9"/>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59"/>
          <p:cNvGrpSpPr/>
          <p:nvPr/>
        </p:nvGrpSpPr>
        <p:grpSpPr>
          <a:xfrm>
            <a:off x="732427" y="3731418"/>
            <a:ext cx="1340789" cy="640830"/>
            <a:chOff x="238125" y="1151100"/>
            <a:chExt cx="7139450" cy="3412300"/>
          </a:xfrm>
        </p:grpSpPr>
        <p:sp>
          <p:nvSpPr>
            <p:cNvPr id="6201" name="Google Shape;6201;p5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5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5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59"/>
          <p:cNvGrpSpPr/>
          <p:nvPr/>
        </p:nvGrpSpPr>
        <p:grpSpPr>
          <a:xfrm>
            <a:off x="5599650" y="2934699"/>
            <a:ext cx="985357" cy="585764"/>
            <a:chOff x="5145061" y="2881789"/>
            <a:chExt cx="1107641" cy="658458"/>
          </a:xfrm>
        </p:grpSpPr>
        <p:grpSp>
          <p:nvGrpSpPr>
            <p:cNvPr id="6214" name="Google Shape;6214;p59"/>
            <p:cNvGrpSpPr/>
            <p:nvPr/>
          </p:nvGrpSpPr>
          <p:grpSpPr>
            <a:xfrm>
              <a:off x="5722989" y="3244587"/>
              <a:ext cx="529713" cy="295659"/>
              <a:chOff x="5722989" y="3244587"/>
              <a:chExt cx="529713" cy="295659"/>
            </a:xfrm>
          </p:grpSpPr>
          <p:sp>
            <p:nvSpPr>
              <p:cNvPr id="6215" name="Google Shape;6215;p5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16" name="Google Shape;6216;p5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17" name="Google Shape;6217;p59"/>
            <p:cNvGrpSpPr/>
            <p:nvPr/>
          </p:nvGrpSpPr>
          <p:grpSpPr>
            <a:xfrm>
              <a:off x="5145061" y="3244587"/>
              <a:ext cx="536807" cy="295659"/>
              <a:chOff x="5145061" y="3244587"/>
              <a:chExt cx="536807" cy="295659"/>
            </a:xfrm>
          </p:grpSpPr>
          <p:sp>
            <p:nvSpPr>
              <p:cNvPr id="6218" name="Google Shape;6218;p5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19" name="Google Shape;6219;p5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20" name="Google Shape;6220;p59"/>
            <p:cNvGrpSpPr/>
            <p:nvPr/>
          </p:nvGrpSpPr>
          <p:grpSpPr>
            <a:xfrm>
              <a:off x="5341327" y="2898245"/>
              <a:ext cx="532309" cy="614891"/>
              <a:chOff x="5341327" y="2898245"/>
              <a:chExt cx="532309" cy="614891"/>
            </a:xfrm>
          </p:grpSpPr>
          <p:sp>
            <p:nvSpPr>
              <p:cNvPr id="6221" name="Google Shape;6221;p5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22" name="Google Shape;6222;p5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23" name="Google Shape;6223;p59"/>
            <p:cNvGrpSpPr/>
            <p:nvPr/>
          </p:nvGrpSpPr>
          <p:grpSpPr>
            <a:xfrm>
              <a:off x="5532290" y="2881789"/>
              <a:ext cx="620516" cy="305456"/>
              <a:chOff x="5532290" y="2881789"/>
              <a:chExt cx="620516" cy="305456"/>
            </a:xfrm>
          </p:grpSpPr>
          <p:sp>
            <p:nvSpPr>
              <p:cNvPr id="6224" name="Google Shape;6224;p5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25" name="Google Shape;6225;p5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226" name="Google Shape;6226;p59"/>
          <p:cNvGrpSpPr/>
          <p:nvPr/>
        </p:nvGrpSpPr>
        <p:grpSpPr>
          <a:xfrm>
            <a:off x="8178573" y="3726757"/>
            <a:ext cx="269068" cy="645491"/>
            <a:chOff x="7026852" y="3311869"/>
            <a:chExt cx="434331" cy="1041954"/>
          </a:xfrm>
        </p:grpSpPr>
        <p:sp>
          <p:nvSpPr>
            <p:cNvPr id="6227" name="Google Shape;6227;p5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59"/>
          <p:cNvGrpSpPr/>
          <p:nvPr/>
        </p:nvGrpSpPr>
        <p:grpSpPr>
          <a:xfrm>
            <a:off x="6195154" y="3765995"/>
            <a:ext cx="293882" cy="293836"/>
            <a:chOff x="4873519" y="3311869"/>
            <a:chExt cx="499374" cy="499296"/>
          </a:xfrm>
        </p:grpSpPr>
        <p:sp>
          <p:nvSpPr>
            <p:cNvPr id="6231" name="Google Shape;6231;p5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59"/>
          <p:cNvGrpSpPr/>
          <p:nvPr/>
        </p:nvGrpSpPr>
        <p:grpSpPr>
          <a:xfrm>
            <a:off x="6195154" y="4078366"/>
            <a:ext cx="293882" cy="293882"/>
            <a:chOff x="4873519" y="3875839"/>
            <a:chExt cx="499374" cy="499374"/>
          </a:xfrm>
        </p:grpSpPr>
        <p:sp>
          <p:nvSpPr>
            <p:cNvPr id="6234" name="Google Shape;6234;p5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59"/>
          <p:cNvGrpSpPr/>
          <p:nvPr/>
        </p:nvGrpSpPr>
        <p:grpSpPr>
          <a:xfrm>
            <a:off x="2425681" y="2050319"/>
            <a:ext cx="698104" cy="698208"/>
            <a:chOff x="2565073" y="2075876"/>
            <a:chExt cx="672482" cy="672518"/>
          </a:xfrm>
        </p:grpSpPr>
        <p:sp>
          <p:nvSpPr>
            <p:cNvPr id="6237" name="Google Shape;6237;p5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5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5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5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59"/>
          <p:cNvGrpSpPr/>
          <p:nvPr/>
        </p:nvGrpSpPr>
        <p:grpSpPr>
          <a:xfrm>
            <a:off x="5649092" y="3734919"/>
            <a:ext cx="438354" cy="637329"/>
            <a:chOff x="1697726" y="3244179"/>
            <a:chExt cx="788124" cy="1146069"/>
          </a:xfrm>
        </p:grpSpPr>
        <p:sp>
          <p:nvSpPr>
            <p:cNvPr id="6244" name="Google Shape;6244;p5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5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6" name="Google Shape;6246;p59"/>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59"/>
          <p:cNvGrpSpPr/>
          <p:nvPr/>
        </p:nvGrpSpPr>
        <p:grpSpPr>
          <a:xfrm>
            <a:off x="7650306" y="2063282"/>
            <a:ext cx="799565" cy="670282"/>
            <a:chOff x="7617850" y="2063282"/>
            <a:chExt cx="799565" cy="670282"/>
          </a:xfrm>
        </p:grpSpPr>
        <p:cxnSp>
          <p:nvCxnSpPr>
            <p:cNvPr id="6248" name="Google Shape;6248;p5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49" name="Google Shape;6249;p5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50" name="Google Shape;6250;p5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51" name="Google Shape;6251;p5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52" name="Google Shape;6252;p5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253" name="Google Shape;6253;p5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254" name="Google Shape;6254;p59"/>
            <p:cNvGrpSpPr/>
            <p:nvPr/>
          </p:nvGrpSpPr>
          <p:grpSpPr>
            <a:xfrm>
              <a:off x="7734309" y="2063282"/>
              <a:ext cx="570957" cy="620095"/>
              <a:chOff x="7734309" y="2063282"/>
              <a:chExt cx="570957" cy="620095"/>
            </a:xfrm>
          </p:grpSpPr>
          <p:grpSp>
            <p:nvGrpSpPr>
              <p:cNvPr id="6255" name="Google Shape;6255;p59"/>
              <p:cNvGrpSpPr/>
              <p:nvPr/>
            </p:nvGrpSpPr>
            <p:grpSpPr>
              <a:xfrm>
                <a:off x="8031573" y="2063282"/>
                <a:ext cx="273693" cy="620095"/>
                <a:chOff x="8031573" y="2063282"/>
                <a:chExt cx="273693" cy="620095"/>
              </a:xfrm>
            </p:grpSpPr>
            <p:sp>
              <p:nvSpPr>
                <p:cNvPr id="6256" name="Google Shape;6256;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59"/>
              <p:cNvGrpSpPr/>
              <p:nvPr/>
            </p:nvGrpSpPr>
            <p:grpSpPr>
              <a:xfrm flipH="1">
                <a:off x="7734309" y="2063282"/>
                <a:ext cx="273693" cy="620095"/>
                <a:chOff x="8031573" y="2063282"/>
                <a:chExt cx="273693" cy="620095"/>
              </a:xfrm>
            </p:grpSpPr>
            <p:sp>
              <p:nvSpPr>
                <p:cNvPr id="6261" name="Google Shape;6261;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265" name="Google Shape;6265;p59"/>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9"/>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7" name="Google Shape;6267;p59"/>
          <p:cNvGrpSpPr/>
          <p:nvPr/>
        </p:nvGrpSpPr>
        <p:grpSpPr>
          <a:xfrm>
            <a:off x="7836913" y="2916765"/>
            <a:ext cx="602567" cy="601884"/>
            <a:chOff x="1186975" y="238125"/>
            <a:chExt cx="5244275" cy="5238325"/>
          </a:xfrm>
        </p:grpSpPr>
        <p:sp>
          <p:nvSpPr>
            <p:cNvPr id="6268" name="Google Shape;6268;p5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59"/>
          <p:cNvGrpSpPr/>
          <p:nvPr/>
        </p:nvGrpSpPr>
        <p:grpSpPr>
          <a:xfrm>
            <a:off x="3279650" y="2056249"/>
            <a:ext cx="651848" cy="687338"/>
            <a:chOff x="3400515" y="2056248"/>
            <a:chExt cx="698134" cy="735987"/>
          </a:xfrm>
        </p:grpSpPr>
        <p:grpSp>
          <p:nvGrpSpPr>
            <p:cNvPr id="6273" name="Google Shape;6273;p59"/>
            <p:cNvGrpSpPr/>
            <p:nvPr/>
          </p:nvGrpSpPr>
          <p:grpSpPr>
            <a:xfrm>
              <a:off x="3400515" y="2283913"/>
              <a:ext cx="312919" cy="219900"/>
              <a:chOff x="3400515" y="2283913"/>
              <a:chExt cx="312919" cy="219900"/>
            </a:xfrm>
          </p:grpSpPr>
          <p:sp>
            <p:nvSpPr>
              <p:cNvPr id="6274" name="Google Shape;6274;p5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75" name="Google Shape;6275;p5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276" name="Google Shape;6276;p59"/>
            <p:cNvGrpSpPr/>
            <p:nvPr/>
          </p:nvGrpSpPr>
          <p:grpSpPr>
            <a:xfrm>
              <a:off x="3547823" y="2461089"/>
              <a:ext cx="219900" cy="331146"/>
              <a:chOff x="3547823" y="2461089"/>
              <a:chExt cx="219900" cy="331146"/>
            </a:xfrm>
          </p:grpSpPr>
          <p:sp>
            <p:nvSpPr>
              <p:cNvPr id="6277" name="Google Shape;6277;p5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78" name="Google Shape;6278;p5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279" name="Google Shape;6279;p59"/>
            <p:cNvGrpSpPr/>
            <p:nvPr/>
          </p:nvGrpSpPr>
          <p:grpSpPr>
            <a:xfrm>
              <a:off x="3734138" y="2461089"/>
              <a:ext cx="219900" cy="331146"/>
              <a:chOff x="3734138" y="2461089"/>
              <a:chExt cx="219900" cy="331146"/>
            </a:xfrm>
          </p:grpSpPr>
          <p:sp>
            <p:nvSpPr>
              <p:cNvPr id="6280" name="Google Shape;6280;p5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81" name="Google Shape;6281;p5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282" name="Google Shape;6282;p59"/>
            <p:cNvGrpSpPr/>
            <p:nvPr/>
          </p:nvGrpSpPr>
          <p:grpSpPr>
            <a:xfrm>
              <a:off x="3787560" y="2281742"/>
              <a:ext cx="311089" cy="219900"/>
              <a:chOff x="3787560" y="2281742"/>
              <a:chExt cx="311089" cy="219900"/>
            </a:xfrm>
          </p:grpSpPr>
          <p:sp>
            <p:nvSpPr>
              <p:cNvPr id="6283" name="Google Shape;6283;p5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84" name="Google Shape;6284;p5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285" name="Google Shape;6285;p59"/>
            <p:cNvGrpSpPr/>
            <p:nvPr/>
          </p:nvGrpSpPr>
          <p:grpSpPr>
            <a:xfrm>
              <a:off x="3637290" y="2056248"/>
              <a:ext cx="219900" cy="330736"/>
              <a:chOff x="3637290" y="2056248"/>
              <a:chExt cx="219900" cy="330736"/>
            </a:xfrm>
          </p:grpSpPr>
          <p:sp>
            <p:nvSpPr>
              <p:cNvPr id="6286" name="Google Shape;6286;p5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287" name="Google Shape;6287;p5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88" name="Google Shape;6288;p59"/>
          <p:cNvGrpSpPr/>
          <p:nvPr/>
        </p:nvGrpSpPr>
        <p:grpSpPr>
          <a:xfrm>
            <a:off x="2571356" y="2926255"/>
            <a:ext cx="1268144" cy="592394"/>
            <a:chOff x="238125" y="1188750"/>
            <a:chExt cx="7140450" cy="3335550"/>
          </a:xfrm>
        </p:grpSpPr>
        <p:sp>
          <p:nvSpPr>
            <p:cNvPr id="6289" name="Google Shape;6289;p5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59"/>
          <p:cNvGrpSpPr/>
          <p:nvPr/>
        </p:nvGrpSpPr>
        <p:grpSpPr>
          <a:xfrm>
            <a:off x="6679257" y="2928410"/>
            <a:ext cx="1053944" cy="590147"/>
            <a:chOff x="238125" y="1335475"/>
            <a:chExt cx="5418735" cy="3034175"/>
          </a:xfrm>
        </p:grpSpPr>
        <p:sp>
          <p:nvSpPr>
            <p:cNvPr id="6295" name="Google Shape;6295;p5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59"/>
          <p:cNvGrpSpPr/>
          <p:nvPr/>
        </p:nvGrpSpPr>
        <p:grpSpPr>
          <a:xfrm>
            <a:off x="4110066" y="3733309"/>
            <a:ext cx="1268207" cy="638939"/>
            <a:chOff x="3967651" y="3645904"/>
            <a:chExt cx="1479304" cy="745292"/>
          </a:xfrm>
        </p:grpSpPr>
        <p:grpSp>
          <p:nvGrpSpPr>
            <p:cNvPr id="6299" name="Google Shape;6299;p59"/>
            <p:cNvGrpSpPr/>
            <p:nvPr/>
          </p:nvGrpSpPr>
          <p:grpSpPr>
            <a:xfrm>
              <a:off x="3967651" y="4009026"/>
              <a:ext cx="1479304" cy="382170"/>
              <a:chOff x="3967651" y="4009026"/>
              <a:chExt cx="1479304" cy="382170"/>
            </a:xfrm>
          </p:grpSpPr>
          <p:grpSp>
            <p:nvGrpSpPr>
              <p:cNvPr id="6300" name="Google Shape;6300;p59"/>
              <p:cNvGrpSpPr/>
              <p:nvPr/>
            </p:nvGrpSpPr>
            <p:grpSpPr>
              <a:xfrm>
                <a:off x="4892216" y="4195630"/>
                <a:ext cx="554739" cy="195566"/>
                <a:chOff x="3604375" y="4892160"/>
                <a:chExt cx="1651500" cy="582215"/>
              </a:xfrm>
            </p:grpSpPr>
            <p:sp>
              <p:nvSpPr>
                <p:cNvPr id="6301" name="Google Shape;6301;p5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5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59"/>
              <p:cNvGrpSpPr/>
              <p:nvPr/>
            </p:nvGrpSpPr>
            <p:grpSpPr>
              <a:xfrm>
                <a:off x="3967651" y="4146303"/>
                <a:ext cx="579402" cy="244893"/>
                <a:chOff x="851875" y="4745310"/>
                <a:chExt cx="1724925" cy="729065"/>
              </a:xfrm>
            </p:grpSpPr>
            <p:sp>
              <p:nvSpPr>
                <p:cNvPr id="6304" name="Google Shape;6304;p5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59"/>
              <p:cNvGrpSpPr/>
              <p:nvPr/>
            </p:nvGrpSpPr>
            <p:grpSpPr>
              <a:xfrm>
                <a:off x="4460753" y="4009026"/>
                <a:ext cx="493110" cy="382170"/>
                <a:chOff x="2319875" y="4336625"/>
                <a:chExt cx="1468025" cy="1137750"/>
              </a:xfrm>
            </p:grpSpPr>
            <p:sp>
              <p:nvSpPr>
                <p:cNvPr id="6307" name="Google Shape;6307;p5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09" name="Google Shape;6309;p59"/>
            <p:cNvGrpSpPr/>
            <p:nvPr/>
          </p:nvGrpSpPr>
          <p:grpSpPr>
            <a:xfrm>
              <a:off x="4479443" y="3645904"/>
              <a:ext cx="455965" cy="388789"/>
              <a:chOff x="2957425" y="238100"/>
              <a:chExt cx="1910200" cy="1628775"/>
            </a:xfrm>
          </p:grpSpPr>
          <p:sp>
            <p:nvSpPr>
              <p:cNvPr id="6310" name="Google Shape;6310;p5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5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0" name="Google Shape;6320;p59"/>
          <p:cNvGrpSpPr/>
          <p:nvPr/>
        </p:nvGrpSpPr>
        <p:grpSpPr>
          <a:xfrm>
            <a:off x="2496179" y="3734510"/>
            <a:ext cx="1243128" cy="637739"/>
            <a:chOff x="2496310" y="3693351"/>
            <a:chExt cx="1342906" cy="688926"/>
          </a:xfrm>
        </p:grpSpPr>
        <p:grpSp>
          <p:nvGrpSpPr>
            <p:cNvPr id="6321" name="Google Shape;6321;p59"/>
            <p:cNvGrpSpPr/>
            <p:nvPr/>
          </p:nvGrpSpPr>
          <p:grpSpPr>
            <a:xfrm>
              <a:off x="2496310" y="3693351"/>
              <a:ext cx="1342906" cy="688875"/>
              <a:chOff x="2496310" y="3693351"/>
              <a:chExt cx="1342906" cy="688875"/>
            </a:xfrm>
          </p:grpSpPr>
          <p:sp>
            <p:nvSpPr>
              <p:cNvPr id="6322" name="Google Shape;6322;p5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8" name="Google Shape;6328;p59"/>
              <p:cNvCxnSpPr>
                <a:stCxn id="632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329" name="Google Shape;6329;p59"/>
              <p:cNvCxnSpPr>
                <a:stCxn id="632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330" name="Google Shape;6330;p59"/>
              <p:cNvCxnSpPr>
                <a:stCxn id="632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331" name="Google Shape;6331;p59"/>
              <p:cNvCxnSpPr>
                <a:stCxn id="632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332" name="Google Shape;6332;p59"/>
              <p:cNvCxnSpPr>
                <a:stCxn id="632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333" name="Google Shape;6333;p59"/>
            <p:cNvGrpSpPr/>
            <p:nvPr/>
          </p:nvGrpSpPr>
          <p:grpSpPr>
            <a:xfrm>
              <a:off x="2675275" y="3930557"/>
              <a:ext cx="1003306" cy="451719"/>
              <a:chOff x="2675275" y="4174282"/>
              <a:chExt cx="1003306" cy="451719"/>
            </a:xfrm>
          </p:grpSpPr>
          <p:sp>
            <p:nvSpPr>
              <p:cNvPr id="6334" name="Google Shape;6334;p5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37" name="Google Shape;6337;p59"/>
          <p:cNvGrpSpPr/>
          <p:nvPr/>
        </p:nvGrpSpPr>
        <p:grpSpPr>
          <a:xfrm>
            <a:off x="1669850" y="1171356"/>
            <a:ext cx="574511" cy="874709"/>
            <a:chOff x="1715404" y="1112080"/>
            <a:chExt cx="642270" cy="977984"/>
          </a:xfrm>
        </p:grpSpPr>
        <p:grpSp>
          <p:nvGrpSpPr>
            <p:cNvPr id="6338" name="Google Shape;6338;p59"/>
            <p:cNvGrpSpPr/>
            <p:nvPr/>
          </p:nvGrpSpPr>
          <p:grpSpPr>
            <a:xfrm>
              <a:off x="1715404" y="1112080"/>
              <a:ext cx="642270" cy="977984"/>
              <a:chOff x="1715404" y="1112080"/>
              <a:chExt cx="642270" cy="977984"/>
            </a:xfrm>
          </p:grpSpPr>
          <p:sp>
            <p:nvSpPr>
              <p:cNvPr id="6339" name="Google Shape;6339;p5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59"/>
            <p:cNvGrpSpPr/>
            <p:nvPr/>
          </p:nvGrpSpPr>
          <p:grpSpPr>
            <a:xfrm>
              <a:off x="1768927" y="1165603"/>
              <a:ext cx="535225" cy="851367"/>
              <a:chOff x="1768927" y="1165603"/>
              <a:chExt cx="535225" cy="851367"/>
            </a:xfrm>
          </p:grpSpPr>
          <p:sp>
            <p:nvSpPr>
              <p:cNvPr id="6342" name="Google Shape;6342;p5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59"/>
            <p:cNvGrpSpPr/>
            <p:nvPr/>
          </p:nvGrpSpPr>
          <p:grpSpPr>
            <a:xfrm>
              <a:off x="1822449" y="1219125"/>
              <a:ext cx="428180" cy="718859"/>
              <a:chOff x="1822449" y="1219125"/>
              <a:chExt cx="428180" cy="718859"/>
            </a:xfrm>
          </p:grpSpPr>
          <p:sp>
            <p:nvSpPr>
              <p:cNvPr id="6345" name="Google Shape;6345;p5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59"/>
            <p:cNvGrpSpPr/>
            <p:nvPr/>
          </p:nvGrpSpPr>
          <p:grpSpPr>
            <a:xfrm>
              <a:off x="1875972" y="1272648"/>
              <a:ext cx="321135" cy="586939"/>
              <a:chOff x="1875972" y="1272648"/>
              <a:chExt cx="321135" cy="586939"/>
            </a:xfrm>
          </p:grpSpPr>
          <p:sp>
            <p:nvSpPr>
              <p:cNvPr id="6348" name="Google Shape;6348;p5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0" name="Google Shape;6350;p59"/>
          <p:cNvGrpSpPr/>
          <p:nvPr/>
        </p:nvGrpSpPr>
        <p:grpSpPr>
          <a:xfrm>
            <a:off x="7777011" y="3728078"/>
            <a:ext cx="293855" cy="644170"/>
            <a:chOff x="241025" y="3151575"/>
            <a:chExt cx="293855" cy="644170"/>
          </a:xfrm>
        </p:grpSpPr>
        <p:sp>
          <p:nvSpPr>
            <p:cNvPr id="6351" name="Google Shape;6351;p5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59"/>
          <p:cNvGrpSpPr/>
          <p:nvPr/>
        </p:nvGrpSpPr>
        <p:grpSpPr>
          <a:xfrm>
            <a:off x="724994" y="2928078"/>
            <a:ext cx="1779649" cy="591620"/>
            <a:chOff x="246070" y="1983375"/>
            <a:chExt cx="1855347" cy="616849"/>
          </a:xfrm>
        </p:grpSpPr>
        <p:sp>
          <p:nvSpPr>
            <p:cNvPr id="6354" name="Google Shape;6354;p5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5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59"/>
          <p:cNvGrpSpPr/>
          <p:nvPr/>
        </p:nvGrpSpPr>
        <p:grpSpPr>
          <a:xfrm>
            <a:off x="2335861" y="1171356"/>
            <a:ext cx="711055" cy="745993"/>
            <a:chOff x="2496269" y="1171698"/>
            <a:chExt cx="761953" cy="799392"/>
          </a:xfrm>
        </p:grpSpPr>
        <p:grpSp>
          <p:nvGrpSpPr>
            <p:cNvPr id="6364" name="Google Shape;6364;p59"/>
            <p:cNvGrpSpPr/>
            <p:nvPr/>
          </p:nvGrpSpPr>
          <p:grpSpPr>
            <a:xfrm>
              <a:off x="2496269" y="1171698"/>
              <a:ext cx="761953" cy="723022"/>
              <a:chOff x="2496269" y="1171698"/>
              <a:chExt cx="761953" cy="723022"/>
            </a:xfrm>
          </p:grpSpPr>
          <p:sp>
            <p:nvSpPr>
              <p:cNvPr id="6365" name="Google Shape;6365;p5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7" name="Google Shape;6367;p59"/>
              <p:cNvGrpSpPr/>
              <p:nvPr/>
            </p:nvGrpSpPr>
            <p:grpSpPr>
              <a:xfrm>
                <a:off x="2496269" y="1171698"/>
                <a:ext cx="761953" cy="723022"/>
                <a:chOff x="2496269" y="1120652"/>
                <a:chExt cx="761953" cy="723022"/>
              </a:xfrm>
            </p:grpSpPr>
            <p:grpSp>
              <p:nvGrpSpPr>
                <p:cNvPr id="6368" name="Google Shape;6368;p59"/>
                <p:cNvGrpSpPr/>
                <p:nvPr/>
              </p:nvGrpSpPr>
              <p:grpSpPr>
                <a:xfrm>
                  <a:off x="2496269" y="1120652"/>
                  <a:ext cx="761953" cy="723022"/>
                  <a:chOff x="2496269" y="1120652"/>
                  <a:chExt cx="761953" cy="723022"/>
                </a:xfrm>
              </p:grpSpPr>
              <p:grpSp>
                <p:nvGrpSpPr>
                  <p:cNvPr id="6369" name="Google Shape;6369;p59"/>
                  <p:cNvGrpSpPr/>
                  <p:nvPr/>
                </p:nvGrpSpPr>
                <p:grpSpPr>
                  <a:xfrm>
                    <a:off x="2496269" y="1304589"/>
                    <a:ext cx="407089" cy="305057"/>
                    <a:chOff x="2496269" y="1304589"/>
                    <a:chExt cx="407089" cy="305057"/>
                  </a:xfrm>
                </p:grpSpPr>
                <p:sp>
                  <p:nvSpPr>
                    <p:cNvPr id="6370" name="Google Shape;6370;p5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59"/>
                  <p:cNvGrpSpPr/>
                  <p:nvPr/>
                </p:nvGrpSpPr>
                <p:grpSpPr>
                  <a:xfrm>
                    <a:off x="2586468" y="1493376"/>
                    <a:ext cx="358850" cy="349656"/>
                    <a:chOff x="2586468" y="1493376"/>
                    <a:chExt cx="358850" cy="349656"/>
                  </a:xfrm>
                </p:grpSpPr>
                <p:sp>
                  <p:nvSpPr>
                    <p:cNvPr id="6373" name="Google Shape;6373;p5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59"/>
                  <p:cNvGrpSpPr/>
                  <p:nvPr/>
                </p:nvGrpSpPr>
                <p:grpSpPr>
                  <a:xfrm>
                    <a:off x="2807939" y="1494024"/>
                    <a:ext cx="358857" cy="349650"/>
                    <a:chOff x="2807939" y="1494024"/>
                    <a:chExt cx="358857" cy="349650"/>
                  </a:xfrm>
                </p:grpSpPr>
                <p:sp>
                  <p:nvSpPr>
                    <p:cNvPr id="6376" name="Google Shape;6376;p5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59"/>
                  <p:cNvGrpSpPr/>
                  <p:nvPr/>
                </p:nvGrpSpPr>
                <p:grpSpPr>
                  <a:xfrm>
                    <a:off x="2851133" y="1305635"/>
                    <a:ext cx="407089" cy="305057"/>
                    <a:chOff x="2851133" y="1305635"/>
                    <a:chExt cx="407089" cy="305057"/>
                  </a:xfrm>
                </p:grpSpPr>
                <p:sp>
                  <p:nvSpPr>
                    <p:cNvPr id="6379" name="Google Shape;6379;p5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59"/>
                  <p:cNvGrpSpPr/>
                  <p:nvPr/>
                </p:nvGrpSpPr>
                <p:grpSpPr>
                  <a:xfrm>
                    <a:off x="2727495" y="1120652"/>
                    <a:ext cx="300271" cy="396358"/>
                    <a:chOff x="2727495" y="1120652"/>
                    <a:chExt cx="300271" cy="396358"/>
                  </a:xfrm>
                </p:grpSpPr>
                <p:sp>
                  <p:nvSpPr>
                    <p:cNvPr id="6382" name="Google Shape;6382;p5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4" name="Google Shape;6384;p59"/>
                <p:cNvGrpSpPr/>
                <p:nvPr/>
              </p:nvGrpSpPr>
              <p:grpSpPr>
                <a:xfrm>
                  <a:off x="2722305" y="1350460"/>
                  <a:ext cx="308357" cy="308344"/>
                  <a:chOff x="2722305" y="1350460"/>
                  <a:chExt cx="308357" cy="308344"/>
                </a:xfrm>
              </p:grpSpPr>
              <p:sp>
                <p:nvSpPr>
                  <p:cNvPr id="6385" name="Google Shape;6385;p5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6" name="Google Shape;6386;p59"/>
                  <p:cNvGrpSpPr/>
                  <p:nvPr/>
                </p:nvGrpSpPr>
                <p:grpSpPr>
                  <a:xfrm>
                    <a:off x="2725064" y="1364529"/>
                    <a:ext cx="297954" cy="280182"/>
                    <a:chOff x="2725064" y="1364529"/>
                    <a:chExt cx="297954" cy="280182"/>
                  </a:xfrm>
                </p:grpSpPr>
                <p:sp>
                  <p:nvSpPr>
                    <p:cNvPr id="6387" name="Google Shape;6387;p5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5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5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392" name="Google Shape;6392;p5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59"/>
          <p:cNvGrpSpPr/>
          <p:nvPr/>
        </p:nvGrpSpPr>
        <p:grpSpPr>
          <a:xfrm>
            <a:off x="3924561" y="2927462"/>
            <a:ext cx="1569144" cy="591015"/>
            <a:chOff x="3820100" y="3023049"/>
            <a:chExt cx="1303926" cy="491162"/>
          </a:xfrm>
        </p:grpSpPr>
        <p:grpSp>
          <p:nvGrpSpPr>
            <p:cNvPr id="6398" name="Google Shape;6398;p59"/>
            <p:cNvGrpSpPr/>
            <p:nvPr/>
          </p:nvGrpSpPr>
          <p:grpSpPr>
            <a:xfrm>
              <a:off x="3820100" y="3023072"/>
              <a:ext cx="1303926" cy="491139"/>
              <a:chOff x="3820100" y="3023072"/>
              <a:chExt cx="1303926" cy="491139"/>
            </a:xfrm>
          </p:grpSpPr>
          <p:sp>
            <p:nvSpPr>
              <p:cNvPr id="6399" name="Google Shape;6399;p5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9"/>
            <p:cNvGrpSpPr/>
            <p:nvPr/>
          </p:nvGrpSpPr>
          <p:grpSpPr>
            <a:xfrm>
              <a:off x="4132439" y="3023645"/>
              <a:ext cx="393633" cy="177096"/>
              <a:chOff x="4132439" y="3023645"/>
              <a:chExt cx="393633" cy="177096"/>
            </a:xfrm>
          </p:grpSpPr>
          <p:sp>
            <p:nvSpPr>
              <p:cNvPr id="6402" name="Google Shape;6402;p5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9"/>
            <p:cNvGrpSpPr/>
            <p:nvPr/>
          </p:nvGrpSpPr>
          <p:grpSpPr>
            <a:xfrm>
              <a:off x="3921811" y="3023049"/>
              <a:ext cx="1002397" cy="388943"/>
              <a:chOff x="3921811" y="3023049"/>
              <a:chExt cx="1002397" cy="388943"/>
            </a:xfrm>
          </p:grpSpPr>
          <p:sp>
            <p:nvSpPr>
              <p:cNvPr id="6405" name="Google Shape;6405;p5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59"/>
            <p:cNvGrpSpPr/>
            <p:nvPr/>
          </p:nvGrpSpPr>
          <p:grpSpPr>
            <a:xfrm>
              <a:off x="4023645" y="3023049"/>
              <a:ext cx="683032" cy="286722"/>
              <a:chOff x="4023645" y="3023049"/>
              <a:chExt cx="683032" cy="286722"/>
            </a:xfrm>
          </p:grpSpPr>
          <p:sp>
            <p:nvSpPr>
              <p:cNvPr id="6408" name="Google Shape;6408;p5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0" name="Google Shape;6410;p59"/>
          <p:cNvGrpSpPr/>
          <p:nvPr/>
        </p:nvGrpSpPr>
        <p:grpSpPr>
          <a:xfrm>
            <a:off x="1556683" y="2054307"/>
            <a:ext cx="713522" cy="688025"/>
            <a:chOff x="1706078" y="2092648"/>
            <a:chExt cx="660913" cy="637296"/>
          </a:xfrm>
        </p:grpSpPr>
        <p:sp>
          <p:nvSpPr>
            <p:cNvPr id="6411" name="Google Shape;6411;p5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59"/>
            <p:cNvGrpSpPr/>
            <p:nvPr/>
          </p:nvGrpSpPr>
          <p:grpSpPr>
            <a:xfrm>
              <a:off x="1706078" y="2092648"/>
              <a:ext cx="660913" cy="575241"/>
              <a:chOff x="1706078" y="2092648"/>
              <a:chExt cx="660913" cy="575241"/>
            </a:xfrm>
          </p:grpSpPr>
          <p:sp>
            <p:nvSpPr>
              <p:cNvPr id="6413" name="Google Shape;6413;p5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6" name="Google Shape;6416;p59"/>
          <p:cNvGrpSpPr/>
          <p:nvPr/>
        </p:nvGrpSpPr>
        <p:grpSpPr>
          <a:xfrm>
            <a:off x="6318542" y="1171856"/>
            <a:ext cx="1317459" cy="684168"/>
            <a:chOff x="238125" y="999450"/>
            <a:chExt cx="7140700" cy="3708225"/>
          </a:xfrm>
        </p:grpSpPr>
        <p:sp>
          <p:nvSpPr>
            <p:cNvPr id="6417" name="Google Shape;6417;p5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9" name="Shape 6429"/>
        <p:cNvGrpSpPr/>
        <p:nvPr/>
      </p:nvGrpSpPr>
      <p:grpSpPr>
        <a:xfrm>
          <a:off x="0" y="0"/>
          <a:ext cx="0" cy="0"/>
          <a:chOff x="0" y="0"/>
          <a:chExt cx="0" cy="0"/>
        </a:xfrm>
      </p:grpSpPr>
      <p:grpSp>
        <p:nvGrpSpPr>
          <p:cNvPr id="6430" name="Google Shape;6430;p60"/>
          <p:cNvGrpSpPr/>
          <p:nvPr/>
        </p:nvGrpSpPr>
        <p:grpSpPr>
          <a:xfrm>
            <a:off x="729238" y="1179665"/>
            <a:ext cx="1636117" cy="1526144"/>
            <a:chOff x="729238" y="1179665"/>
            <a:chExt cx="1636117" cy="1526144"/>
          </a:xfrm>
        </p:grpSpPr>
        <p:grpSp>
          <p:nvGrpSpPr>
            <p:cNvPr id="6431" name="Google Shape;6431;p60"/>
            <p:cNvGrpSpPr/>
            <p:nvPr/>
          </p:nvGrpSpPr>
          <p:grpSpPr>
            <a:xfrm>
              <a:off x="729238" y="1179665"/>
              <a:ext cx="80700" cy="1526144"/>
              <a:chOff x="729238" y="1179665"/>
              <a:chExt cx="80700" cy="1526144"/>
            </a:xfrm>
          </p:grpSpPr>
          <p:sp>
            <p:nvSpPr>
              <p:cNvPr id="6432" name="Google Shape;6432;p6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0"/>
            <p:cNvGrpSpPr/>
            <p:nvPr/>
          </p:nvGrpSpPr>
          <p:grpSpPr>
            <a:xfrm>
              <a:off x="903098" y="1179665"/>
              <a:ext cx="80700" cy="1526144"/>
              <a:chOff x="903098" y="1179665"/>
              <a:chExt cx="80700" cy="1526144"/>
            </a:xfrm>
          </p:grpSpPr>
          <p:sp>
            <p:nvSpPr>
              <p:cNvPr id="6443" name="Google Shape;6443;p6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60"/>
            <p:cNvGrpSpPr/>
            <p:nvPr/>
          </p:nvGrpSpPr>
          <p:grpSpPr>
            <a:xfrm>
              <a:off x="1076958" y="1179665"/>
              <a:ext cx="80700" cy="1526144"/>
              <a:chOff x="1076958" y="1179665"/>
              <a:chExt cx="80700" cy="1526144"/>
            </a:xfrm>
          </p:grpSpPr>
          <p:sp>
            <p:nvSpPr>
              <p:cNvPr id="6454" name="Google Shape;6454;p6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60"/>
            <p:cNvGrpSpPr/>
            <p:nvPr/>
          </p:nvGrpSpPr>
          <p:grpSpPr>
            <a:xfrm>
              <a:off x="1247707" y="1179665"/>
              <a:ext cx="80700" cy="1526144"/>
              <a:chOff x="1247707" y="1179665"/>
              <a:chExt cx="80700" cy="1526144"/>
            </a:xfrm>
          </p:grpSpPr>
          <p:sp>
            <p:nvSpPr>
              <p:cNvPr id="6465" name="Google Shape;6465;p6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60"/>
            <p:cNvGrpSpPr/>
            <p:nvPr/>
          </p:nvGrpSpPr>
          <p:grpSpPr>
            <a:xfrm>
              <a:off x="1421567" y="1179665"/>
              <a:ext cx="80700" cy="1526144"/>
              <a:chOff x="1421567" y="1179665"/>
              <a:chExt cx="80700" cy="1526144"/>
            </a:xfrm>
          </p:grpSpPr>
          <p:sp>
            <p:nvSpPr>
              <p:cNvPr id="6476" name="Google Shape;6476;p6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60"/>
            <p:cNvGrpSpPr/>
            <p:nvPr/>
          </p:nvGrpSpPr>
          <p:grpSpPr>
            <a:xfrm>
              <a:off x="1592327" y="1179665"/>
              <a:ext cx="80700" cy="1526144"/>
              <a:chOff x="1592327" y="1179665"/>
              <a:chExt cx="80700" cy="1526144"/>
            </a:xfrm>
          </p:grpSpPr>
          <p:sp>
            <p:nvSpPr>
              <p:cNvPr id="6487" name="Google Shape;6487;p6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60"/>
            <p:cNvGrpSpPr/>
            <p:nvPr/>
          </p:nvGrpSpPr>
          <p:grpSpPr>
            <a:xfrm>
              <a:off x="1766187" y="1179665"/>
              <a:ext cx="80700" cy="1526144"/>
              <a:chOff x="1766187" y="1179665"/>
              <a:chExt cx="80700" cy="1526144"/>
            </a:xfrm>
          </p:grpSpPr>
          <p:sp>
            <p:nvSpPr>
              <p:cNvPr id="6498" name="Google Shape;6498;p6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60"/>
            <p:cNvGrpSpPr/>
            <p:nvPr/>
          </p:nvGrpSpPr>
          <p:grpSpPr>
            <a:xfrm>
              <a:off x="1936935" y="1179665"/>
              <a:ext cx="80700" cy="1526144"/>
              <a:chOff x="1936935" y="1179665"/>
              <a:chExt cx="80700" cy="1526144"/>
            </a:xfrm>
          </p:grpSpPr>
          <p:sp>
            <p:nvSpPr>
              <p:cNvPr id="6509" name="Google Shape;6509;p6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60"/>
            <p:cNvGrpSpPr/>
            <p:nvPr/>
          </p:nvGrpSpPr>
          <p:grpSpPr>
            <a:xfrm>
              <a:off x="2110795" y="1179665"/>
              <a:ext cx="80700" cy="1526144"/>
              <a:chOff x="2110795" y="1179665"/>
              <a:chExt cx="80700" cy="1526144"/>
            </a:xfrm>
          </p:grpSpPr>
          <p:sp>
            <p:nvSpPr>
              <p:cNvPr id="6520" name="Google Shape;6520;p6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0"/>
            <p:cNvGrpSpPr/>
            <p:nvPr/>
          </p:nvGrpSpPr>
          <p:grpSpPr>
            <a:xfrm>
              <a:off x="2284655" y="1179665"/>
              <a:ext cx="80700" cy="1526144"/>
              <a:chOff x="2284655" y="1179665"/>
              <a:chExt cx="80700" cy="1526144"/>
            </a:xfrm>
          </p:grpSpPr>
          <p:sp>
            <p:nvSpPr>
              <p:cNvPr id="6531" name="Google Shape;6531;p6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1" name="Google Shape;6541;p60"/>
          <p:cNvGrpSpPr/>
          <p:nvPr/>
        </p:nvGrpSpPr>
        <p:grpSpPr>
          <a:xfrm>
            <a:off x="2623904" y="1198803"/>
            <a:ext cx="1364248" cy="1102133"/>
            <a:chOff x="2623904" y="1198803"/>
            <a:chExt cx="1364248" cy="1102133"/>
          </a:xfrm>
        </p:grpSpPr>
        <p:grpSp>
          <p:nvGrpSpPr>
            <p:cNvPr id="6542" name="Google Shape;6542;p60"/>
            <p:cNvGrpSpPr/>
            <p:nvPr/>
          </p:nvGrpSpPr>
          <p:grpSpPr>
            <a:xfrm>
              <a:off x="2623907" y="1198803"/>
              <a:ext cx="1364245" cy="273000"/>
              <a:chOff x="2623907" y="1198803"/>
              <a:chExt cx="1364245" cy="273000"/>
            </a:xfrm>
          </p:grpSpPr>
          <p:sp>
            <p:nvSpPr>
              <p:cNvPr id="6543" name="Google Shape;6543;p6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60"/>
            <p:cNvGrpSpPr/>
            <p:nvPr/>
          </p:nvGrpSpPr>
          <p:grpSpPr>
            <a:xfrm>
              <a:off x="2623904" y="1476964"/>
              <a:ext cx="1364245" cy="273000"/>
              <a:chOff x="2623904" y="1476964"/>
              <a:chExt cx="1364245" cy="273000"/>
            </a:xfrm>
          </p:grpSpPr>
          <p:sp>
            <p:nvSpPr>
              <p:cNvPr id="6549" name="Google Shape;6549;p6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60"/>
            <p:cNvGrpSpPr/>
            <p:nvPr/>
          </p:nvGrpSpPr>
          <p:grpSpPr>
            <a:xfrm>
              <a:off x="2623907" y="1749775"/>
              <a:ext cx="1364245" cy="273000"/>
              <a:chOff x="2623907" y="1749775"/>
              <a:chExt cx="1364245" cy="273000"/>
            </a:xfrm>
          </p:grpSpPr>
          <p:sp>
            <p:nvSpPr>
              <p:cNvPr id="6555" name="Google Shape;6555;p6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60"/>
            <p:cNvGrpSpPr/>
            <p:nvPr/>
          </p:nvGrpSpPr>
          <p:grpSpPr>
            <a:xfrm>
              <a:off x="2623904" y="2027936"/>
              <a:ext cx="1364245" cy="273000"/>
              <a:chOff x="2623904" y="2027936"/>
              <a:chExt cx="1364245" cy="273000"/>
            </a:xfrm>
          </p:grpSpPr>
          <p:sp>
            <p:nvSpPr>
              <p:cNvPr id="6561" name="Google Shape;6561;p6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6" name="Google Shape;6566;p60"/>
          <p:cNvGrpSpPr/>
          <p:nvPr/>
        </p:nvGrpSpPr>
        <p:grpSpPr>
          <a:xfrm>
            <a:off x="2613365" y="2657876"/>
            <a:ext cx="1387541" cy="159124"/>
            <a:chOff x="3200660" y="2180272"/>
            <a:chExt cx="2563824" cy="378237"/>
          </a:xfrm>
        </p:grpSpPr>
        <p:sp>
          <p:nvSpPr>
            <p:cNvPr id="6567" name="Google Shape;6567;p6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60"/>
          <p:cNvGrpSpPr/>
          <p:nvPr/>
        </p:nvGrpSpPr>
        <p:grpSpPr>
          <a:xfrm>
            <a:off x="2609890" y="2935640"/>
            <a:ext cx="1390502" cy="159625"/>
            <a:chOff x="3530150" y="2790075"/>
            <a:chExt cx="1962600" cy="225300"/>
          </a:xfrm>
        </p:grpSpPr>
        <p:sp>
          <p:nvSpPr>
            <p:cNvPr id="6586" name="Google Shape;6586;p6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60"/>
          <p:cNvGrpSpPr/>
          <p:nvPr/>
        </p:nvGrpSpPr>
        <p:grpSpPr>
          <a:xfrm>
            <a:off x="2609948" y="3213905"/>
            <a:ext cx="1411629" cy="154175"/>
            <a:chOff x="3558802" y="4011244"/>
            <a:chExt cx="1866000" cy="111600"/>
          </a:xfrm>
        </p:grpSpPr>
        <p:sp>
          <p:nvSpPr>
            <p:cNvPr id="6589" name="Google Shape;6589;p6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0"/>
          <p:cNvGrpSpPr/>
          <p:nvPr/>
        </p:nvGrpSpPr>
        <p:grpSpPr>
          <a:xfrm>
            <a:off x="2610235" y="2419475"/>
            <a:ext cx="1383503" cy="119761"/>
            <a:chOff x="3465975" y="2270258"/>
            <a:chExt cx="1986364" cy="171947"/>
          </a:xfrm>
        </p:grpSpPr>
        <p:sp>
          <p:nvSpPr>
            <p:cNvPr id="6592" name="Google Shape;6592;p6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60"/>
          <p:cNvGrpSpPr/>
          <p:nvPr/>
        </p:nvGrpSpPr>
        <p:grpSpPr>
          <a:xfrm>
            <a:off x="2621243" y="3783248"/>
            <a:ext cx="1369531" cy="195460"/>
            <a:chOff x="723300" y="4253549"/>
            <a:chExt cx="2276482" cy="324900"/>
          </a:xfrm>
        </p:grpSpPr>
        <p:sp>
          <p:nvSpPr>
            <p:cNvPr id="6601" name="Google Shape;6601;p6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0"/>
          <p:cNvGrpSpPr/>
          <p:nvPr/>
        </p:nvGrpSpPr>
        <p:grpSpPr>
          <a:xfrm>
            <a:off x="2610803" y="3484489"/>
            <a:ext cx="1389066" cy="180119"/>
            <a:chOff x="705948" y="3788465"/>
            <a:chExt cx="2308953" cy="299400"/>
          </a:xfrm>
        </p:grpSpPr>
        <p:sp>
          <p:nvSpPr>
            <p:cNvPr id="6607" name="Google Shape;6607;p6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0"/>
          <p:cNvGrpSpPr/>
          <p:nvPr/>
        </p:nvGrpSpPr>
        <p:grpSpPr>
          <a:xfrm>
            <a:off x="4207794" y="2088443"/>
            <a:ext cx="1433821" cy="191501"/>
            <a:chOff x="4273350" y="2088443"/>
            <a:chExt cx="1433821" cy="191501"/>
          </a:xfrm>
        </p:grpSpPr>
        <p:grpSp>
          <p:nvGrpSpPr>
            <p:cNvPr id="6613" name="Google Shape;6613;p60"/>
            <p:cNvGrpSpPr/>
            <p:nvPr/>
          </p:nvGrpSpPr>
          <p:grpSpPr>
            <a:xfrm>
              <a:off x="4273350" y="2088443"/>
              <a:ext cx="1433821" cy="0"/>
              <a:chOff x="5224975" y="2962250"/>
              <a:chExt cx="1544400" cy="0"/>
            </a:xfrm>
          </p:grpSpPr>
          <p:cxnSp>
            <p:nvCxnSpPr>
              <p:cNvPr id="6614" name="Google Shape;6614;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615" name="Google Shape;6615;p6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616" name="Google Shape;6616;p60"/>
            <p:cNvGrpSpPr/>
            <p:nvPr/>
          </p:nvGrpSpPr>
          <p:grpSpPr>
            <a:xfrm>
              <a:off x="4273350" y="2279944"/>
              <a:ext cx="1433821" cy="0"/>
              <a:chOff x="5224975" y="2962250"/>
              <a:chExt cx="1544400" cy="0"/>
            </a:xfrm>
          </p:grpSpPr>
          <p:cxnSp>
            <p:nvCxnSpPr>
              <p:cNvPr id="6617" name="Google Shape;6617;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618" name="Google Shape;6618;p6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619" name="Google Shape;6619;p60"/>
          <p:cNvGrpSpPr/>
          <p:nvPr/>
        </p:nvGrpSpPr>
        <p:grpSpPr>
          <a:xfrm>
            <a:off x="2658741" y="4097347"/>
            <a:ext cx="1304609" cy="294074"/>
            <a:chOff x="2658741" y="4097347"/>
            <a:chExt cx="1304609" cy="294074"/>
          </a:xfrm>
        </p:grpSpPr>
        <p:grpSp>
          <p:nvGrpSpPr>
            <p:cNvPr id="6620" name="Google Shape;6620;p60"/>
            <p:cNvGrpSpPr/>
            <p:nvPr/>
          </p:nvGrpSpPr>
          <p:grpSpPr>
            <a:xfrm>
              <a:off x="2658741" y="4097347"/>
              <a:ext cx="118572" cy="294074"/>
              <a:chOff x="3343310" y="4475555"/>
              <a:chExt cx="127717" cy="316753"/>
            </a:xfrm>
          </p:grpSpPr>
          <p:sp>
            <p:nvSpPr>
              <p:cNvPr id="6621" name="Google Shape;6621;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60"/>
            <p:cNvGrpSpPr/>
            <p:nvPr/>
          </p:nvGrpSpPr>
          <p:grpSpPr>
            <a:xfrm>
              <a:off x="3815519" y="4098388"/>
              <a:ext cx="147831" cy="291991"/>
              <a:chOff x="3527539" y="4476677"/>
              <a:chExt cx="159232" cy="314510"/>
            </a:xfrm>
          </p:grpSpPr>
          <p:sp>
            <p:nvSpPr>
              <p:cNvPr id="6624" name="Google Shape;6624;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0"/>
            <p:cNvGrpSpPr/>
            <p:nvPr/>
          </p:nvGrpSpPr>
          <p:grpSpPr>
            <a:xfrm>
              <a:off x="3511696" y="4098388"/>
              <a:ext cx="147831" cy="291991"/>
              <a:chOff x="3527539" y="4476677"/>
              <a:chExt cx="159232" cy="314510"/>
            </a:xfrm>
          </p:grpSpPr>
          <p:sp>
            <p:nvSpPr>
              <p:cNvPr id="6627" name="Google Shape;6627;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60"/>
            <p:cNvGrpSpPr/>
            <p:nvPr/>
          </p:nvGrpSpPr>
          <p:grpSpPr>
            <a:xfrm>
              <a:off x="3207874" y="4098388"/>
              <a:ext cx="147831" cy="291991"/>
              <a:chOff x="3527539" y="4476677"/>
              <a:chExt cx="159232" cy="314510"/>
            </a:xfrm>
          </p:grpSpPr>
          <p:sp>
            <p:nvSpPr>
              <p:cNvPr id="6630" name="Google Shape;6630;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60"/>
            <p:cNvGrpSpPr/>
            <p:nvPr/>
          </p:nvGrpSpPr>
          <p:grpSpPr>
            <a:xfrm>
              <a:off x="2933305" y="4097347"/>
              <a:ext cx="118572" cy="294074"/>
              <a:chOff x="3343310" y="4475555"/>
              <a:chExt cx="127717" cy="316753"/>
            </a:xfrm>
          </p:grpSpPr>
          <p:sp>
            <p:nvSpPr>
              <p:cNvPr id="6633" name="Google Shape;6633;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5" name="Google Shape;6635;p60"/>
          <p:cNvGrpSpPr/>
          <p:nvPr/>
        </p:nvGrpSpPr>
        <p:grpSpPr>
          <a:xfrm>
            <a:off x="4209349" y="1176041"/>
            <a:ext cx="1430711" cy="751237"/>
            <a:chOff x="5159450" y="1919950"/>
            <a:chExt cx="1541050" cy="862500"/>
          </a:xfrm>
        </p:grpSpPr>
        <p:sp>
          <p:nvSpPr>
            <p:cNvPr id="6636" name="Google Shape;6636;p6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637" name="Google Shape;6637;p60"/>
            <p:cNvGrpSpPr/>
            <p:nvPr/>
          </p:nvGrpSpPr>
          <p:grpSpPr>
            <a:xfrm>
              <a:off x="5159450" y="1919950"/>
              <a:ext cx="1541050" cy="862500"/>
              <a:chOff x="5159450" y="1919950"/>
              <a:chExt cx="1541050" cy="862500"/>
            </a:xfrm>
          </p:grpSpPr>
          <p:cxnSp>
            <p:nvCxnSpPr>
              <p:cNvPr id="6638" name="Google Shape;6638;p6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639" name="Google Shape;6639;p6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640" name="Google Shape;6640;p60"/>
          <p:cNvGrpSpPr/>
          <p:nvPr/>
        </p:nvGrpSpPr>
        <p:grpSpPr>
          <a:xfrm>
            <a:off x="4257486" y="2439811"/>
            <a:ext cx="1334436" cy="967914"/>
            <a:chOff x="4294923" y="2439811"/>
            <a:chExt cx="1334436" cy="967914"/>
          </a:xfrm>
        </p:grpSpPr>
        <p:grpSp>
          <p:nvGrpSpPr>
            <p:cNvPr id="6641" name="Google Shape;6641;p60"/>
            <p:cNvGrpSpPr/>
            <p:nvPr/>
          </p:nvGrpSpPr>
          <p:grpSpPr>
            <a:xfrm>
              <a:off x="4960455" y="2469658"/>
              <a:ext cx="668904" cy="885524"/>
              <a:chOff x="4960455" y="2469658"/>
              <a:chExt cx="668904" cy="885524"/>
            </a:xfrm>
          </p:grpSpPr>
          <p:sp>
            <p:nvSpPr>
              <p:cNvPr id="6642" name="Google Shape;6642;p6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60"/>
            <p:cNvGrpSpPr/>
            <p:nvPr/>
          </p:nvGrpSpPr>
          <p:grpSpPr>
            <a:xfrm>
              <a:off x="4294923" y="2469658"/>
              <a:ext cx="668951" cy="885524"/>
              <a:chOff x="4294923" y="2469658"/>
              <a:chExt cx="668951" cy="885524"/>
            </a:xfrm>
          </p:grpSpPr>
          <p:sp>
            <p:nvSpPr>
              <p:cNvPr id="6649" name="Google Shape;6649;p6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5" name="Google Shape;6655;p6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60"/>
          <p:cNvGrpSpPr/>
          <p:nvPr/>
        </p:nvGrpSpPr>
        <p:grpSpPr>
          <a:xfrm>
            <a:off x="4243690" y="3494256"/>
            <a:ext cx="1430949" cy="897289"/>
            <a:chOff x="4351371" y="3547942"/>
            <a:chExt cx="1345130" cy="843475"/>
          </a:xfrm>
        </p:grpSpPr>
        <p:grpSp>
          <p:nvGrpSpPr>
            <p:cNvPr id="6657" name="Google Shape;6657;p60"/>
            <p:cNvGrpSpPr/>
            <p:nvPr/>
          </p:nvGrpSpPr>
          <p:grpSpPr>
            <a:xfrm>
              <a:off x="4351371" y="4209917"/>
              <a:ext cx="1345130" cy="181500"/>
              <a:chOff x="4351371" y="4209917"/>
              <a:chExt cx="1345130" cy="181500"/>
            </a:xfrm>
          </p:grpSpPr>
          <p:sp>
            <p:nvSpPr>
              <p:cNvPr id="6658" name="Google Shape;6658;p6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59" name="Google Shape;6659;p6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660" name="Google Shape;6660;p60"/>
            <p:cNvGrpSpPr/>
            <p:nvPr/>
          </p:nvGrpSpPr>
          <p:grpSpPr>
            <a:xfrm>
              <a:off x="4403010" y="3985221"/>
              <a:ext cx="1109518" cy="181500"/>
              <a:chOff x="4403010" y="3985221"/>
              <a:chExt cx="1109518" cy="181500"/>
            </a:xfrm>
          </p:grpSpPr>
          <p:sp>
            <p:nvSpPr>
              <p:cNvPr id="6661" name="Google Shape;6661;p6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2" name="Google Shape;6662;p6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663" name="Google Shape;6663;p60"/>
            <p:cNvGrpSpPr/>
            <p:nvPr/>
          </p:nvGrpSpPr>
          <p:grpSpPr>
            <a:xfrm>
              <a:off x="4618704" y="3766582"/>
              <a:ext cx="807858" cy="181500"/>
              <a:chOff x="4618704" y="3766582"/>
              <a:chExt cx="807858" cy="181500"/>
            </a:xfrm>
          </p:grpSpPr>
          <p:sp>
            <p:nvSpPr>
              <p:cNvPr id="6664" name="Google Shape;6664;p6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5" name="Google Shape;6665;p6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666" name="Google Shape;6666;p60"/>
            <p:cNvGrpSpPr/>
            <p:nvPr/>
          </p:nvGrpSpPr>
          <p:grpSpPr>
            <a:xfrm>
              <a:off x="4735238" y="3547942"/>
              <a:ext cx="462839" cy="181500"/>
              <a:chOff x="4735238" y="3547942"/>
              <a:chExt cx="462839" cy="181500"/>
            </a:xfrm>
          </p:grpSpPr>
          <p:sp>
            <p:nvSpPr>
              <p:cNvPr id="6667" name="Google Shape;6667;p6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8" name="Google Shape;6668;p6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669" name="Google Shape;6669;p60"/>
          <p:cNvGrpSpPr/>
          <p:nvPr/>
        </p:nvGrpSpPr>
        <p:grpSpPr>
          <a:xfrm>
            <a:off x="7420047" y="2429580"/>
            <a:ext cx="1020955" cy="928853"/>
            <a:chOff x="926675" y="238125"/>
            <a:chExt cx="5755100" cy="5232975"/>
          </a:xfrm>
        </p:grpSpPr>
        <p:sp>
          <p:nvSpPr>
            <p:cNvPr id="6670" name="Google Shape;6670;p6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0"/>
          <p:cNvGrpSpPr/>
          <p:nvPr/>
        </p:nvGrpSpPr>
        <p:grpSpPr>
          <a:xfrm>
            <a:off x="727421" y="2828315"/>
            <a:ext cx="1695374" cy="1560837"/>
            <a:chOff x="727421" y="2828315"/>
            <a:chExt cx="1695374" cy="1560837"/>
          </a:xfrm>
        </p:grpSpPr>
        <p:grpSp>
          <p:nvGrpSpPr>
            <p:cNvPr id="6675" name="Google Shape;6675;p60"/>
            <p:cNvGrpSpPr/>
            <p:nvPr/>
          </p:nvGrpSpPr>
          <p:grpSpPr>
            <a:xfrm>
              <a:off x="727421" y="2828315"/>
              <a:ext cx="1695374" cy="1560837"/>
              <a:chOff x="734799" y="2782450"/>
              <a:chExt cx="1571100" cy="1577400"/>
            </a:xfrm>
          </p:grpSpPr>
          <p:cxnSp>
            <p:nvCxnSpPr>
              <p:cNvPr id="6676" name="Google Shape;6676;p6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677" name="Google Shape;6677;p6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678" name="Google Shape;6678;p60"/>
            <p:cNvGrpSpPr/>
            <p:nvPr/>
          </p:nvGrpSpPr>
          <p:grpSpPr>
            <a:xfrm>
              <a:off x="819108" y="2882501"/>
              <a:ext cx="1556791" cy="1426186"/>
              <a:chOff x="819108" y="2882501"/>
              <a:chExt cx="1556791" cy="1426186"/>
            </a:xfrm>
          </p:grpSpPr>
          <p:grpSp>
            <p:nvGrpSpPr>
              <p:cNvPr id="6679" name="Google Shape;6679;p60"/>
              <p:cNvGrpSpPr/>
              <p:nvPr/>
            </p:nvGrpSpPr>
            <p:grpSpPr>
              <a:xfrm>
                <a:off x="819108" y="2882501"/>
                <a:ext cx="103104" cy="1426186"/>
                <a:chOff x="4674013" y="3100904"/>
                <a:chExt cx="122758" cy="1698043"/>
              </a:xfrm>
            </p:grpSpPr>
            <p:sp>
              <p:nvSpPr>
                <p:cNvPr id="6680" name="Google Shape;6680;p6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60"/>
              <p:cNvGrpSpPr/>
              <p:nvPr/>
            </p:nvGrpSpPr>
            <p:grpSpPr>
              <a:xfrm>
                <a:off x="1062475" y="2882501"/>
                <a:ext cx="103104" cy="1426186"/>
                <a:chOff x="4940438" y="3100904"/>
                <a:chExt cx="122758" cy="1698043"/>
              </a:xfrm>
            </p:grpSpPr>
            <p:sp>
              <p:nvSpPr>
                <p:cNvPr id="6688" name="Google Shape;6688;p6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60"/>
              <p:cNvGrpSpPr/>
              <p:nvPr/>
            </p:nvGrpSpPr>
            <p:grpSpPr>
              <a:xfrm>
                <a:off x="1299324" y="2882501"/>
                <a:ext cx="103104" cy="1426186"/>
                <a:chOff x="5206863" y="3100904"/>
                <a:chExt cx="122758" cy="1698043"/>
              </a:xfrm>
            </p:grpSpPr>
            <p:sp>
              <p:nvSpPr>
                <p:cNvPr id="6696" name="Google Shape;6696;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0"/>
              <p:cNvGrpSpPr/>
              <p:nvPr/>
            </p:nvGrpSpPr>
            <p:grpSpPr>
              <a:xfrm>
                <a:off x="1786057" y="2882501"/>
                <a:ext cx="103104" cy="1426186"/>
                <a:chOff x="6006138" y="3143629"/>
                <a:chExt cx="122758" cy="1698043"/>
              </a:xfrm>
            </p:grpSpPr>
            <p:sp>
              <p:nvSpPr>
                <p:cNvPr id="6704" name="Google Shape;6704;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0"/>
              <p:cNvGrpSpPr/>
              <p:nvPr/>
            </p:nvGrpSpPr>
            <p:grpSpPr>
              <a:xfrm>
                <a:off x="2029422" y="2882501"/>
                <a:ext cx="103104" cy="1426186"/>
                <a:chOff x="6805413" y="3100904"/>
                <a:chExt cx="122758" cy="1698043"/>
              </a:xfrm>
            </p:grpSpPr>
            <p:sp>
              <p:nvSpPr>
                <p:cNvPr id="6712" name="Google Shape;6712;p6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0"/>
              <p:cNvGrpSpPr/>
              <p:nvPr/>
            </p:nvGrpSpPr>
            <p:grpSpPr>
              <a:xfrm>
                <a:off x="2272795" y="2882501"/>
                <a:ext cx="103104" cy="1426186"/>
                <a:chOff x="5206863" y="3100904"/>
                <a:chExt cx="122758" cy="1698043"/>
              </a:xfrm>
            </p:grpSpPr>
            <p:sp>
              <p:nvSpPr>
                <p:cNvPr id="6720" name="Google Shape;6720;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60"/>
              <p:cNvGrpSpPr/>
              <p:nvPr/>
            </p:nvGrpSpPr>
            <p:grpSpPr>
              <a:xfrm>
                <a:off x="1542694" y="2882501"/>
                <a:ext cx="103104" cy="1426186"/>
                <a:chOff x="6006138" y="3143629"/>
                <a:chExt cx="122758" cy="1698043"/>
              </a:xfrm>
            </p:grpSpPr>
            <p:sp>
              <p:nvSpPr>
                <p:cNvPr id="6728" name="Google Shape;6728;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35" name="Google Shape;6735;p60"/>
          <p:cNvGrpSpPr/>
          <p:nvPr/>
        </p:nvGrpSpPr>
        <p:grpSpPr>
          <a:xfrm>
            <a:off x="5683472" y="3518037"/>
            <a:ext cx="2749952" cy="870677"/>
            <a:chOff x="238125" y="1725700"/>
            <a:chExt cx="7139025" cy="2260325"/>
          </a:xfrm>
        </p:grpSpPr>
        <p:sp>
          <p:nvSpPr>
            <p:cNvPr id="6736" name="Google Shape;6736;p6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60"/>
          <p:cNvGrpSpPr/>
          <p:nvPr/>
        </p:nvGrpSpPr>
        <p:grpSpPr>
          <a:xfrm>
            <a:off x="5953636" y="2459783"/>
            <a:ext cx="1105452" cy="916747"/>
            <a:chOff x="5249100" y="1210600"/>
            <a:chExt cx="3502700" cy="2904775"/>
          </a:xfrm>
        </p:grpSpPr>
        <p:sp>
          <p:nvSpPr>
            <p:cNvPr id="6747" name="Google Shape;6747;p6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1" name="Google Shape;6751;p6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752" name="Google Shape;6752;p6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753" name="Google Shape;6753;p6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754" name="Google Shape;6754;p6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755" name="Google Shape;6755;p6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0"/>
          <p:cNvGrpSpPr/>
          <p:nvPr/>
        </p:nvGrpSpPr>
        <p:grpSpPr>
          <a:xfrm>
            <a:off x="7136183" y="1179201"/>
            <a:ext cx="1304650" cy="1124856"/>
            <a:chOff x="7287122" y="1165658"/>
            <a:chExt cx="1219413" cy="1051365"/>
          </a:xfrm>
        </p:grpSpPr>
        <p:grpSp>
          <p:nvGrpSpPr>
            <p:cNvPr id="6757" name="Google Shape;6757;p60"/>
            <p:cNvGrpSpPr/>
            <p:nvPr/>
          </p:nvGrpSpPr>
          <p:grpSpPr>
            <a:xfrm>
              <a:off x="7287122" y="1969723"/>
              <a:ext cx="1219413" cy="247300"/>
              <a:chOff x="7287122" y="1969723"/>
              <a:chExt cx="1219413" cy="247300"/>
            </a:xfrm>
          </p:grpSpPr>
          <p:sp>
            <p:nvSpPr>
              <p:cNvPr id="6758" name="Google Shape;6758;p6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9" name="Google Shape;6759;p60"/>
              <p:cNvGrpSpPr/>
              <p:nvPr/>
            </p:nvGrpSpPr>
            <p:grpSpPr>
              <a:xfrm>
                <a:off x="7287122" y="2063892"/>
                <a:ext cx="1151753" cy="73428"/>
                <a:chOff x="7287122" y="2063892"/>
                <a:chExt cx="1151753" cy="73428"/>
              </a:xfrm>
            </p:grpSpPr>
            <p:sp>
              <p:nvSpPr>
                <p:cNvPr id="6760" name="Google Shape;6760;p6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1" name="Google Shape;6761;p6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762" name="Google Shape;6762;p60"/>
            <p:cNvGrpSpPr/>
            <p:nvPr/>
          </p:nvGrpSpPr>
          <p:grpSpPr>
            <a:xfrm>
              <a:off x="7287122" y="1712201"/>
              <a:ext cx="1219403" cy="246767"/>
              <a:chOff x="7287122" y="1712201"/>
              <a:chExt cx="1219403" cy="246767"/>
            </a:xfrm>
          </p:grpSpPr>
          <p:sp>
            <p:nvSpPr>
              <p:cNvPr id="6763" name="Google Shape;6763;p6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4" name="Google Shape;6764;p60"/>
              <p:cNvGrpSpPr/>
              <p:nvPr/>
            </p:nvGrpSpPr>
            <p:grpSpPr>
              <a:xfrm>
                <a:off x="7287122" y="1842861"/>
                <a:ext cx="1005303" cy="73419"/>
                <a:chOff x="7287122" y="1842861"/>
                <a:chExt cx="1005303" cy="73419"/>
              </a:xfrm>
            </p:grpSpPr>
            <p:sp>
              <p:nvSpPr>
                <p:cNvPr id="6765" name="Google Shape;6765;p6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6" name="Google Shape;6766;p6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767" name="Google Shape;6767;p60"/>
            <p:cNvGrpSpPr/>
            <p:nvPr/>
          </p:nvGrpSpPr>
          <p:grpSpPr>
            <a:xfrm>
              <a:off x="7287122" y="1447520"/>
              <a:ext cx="1219403" cy="286667"/>
              <a:chOff x="7287122" y="1447520"/>
              <a:chExt cx="1219403" cy="286667"/>
            </a:xfrm>
          </p:grpSpPr>
          <p:sp>
            <p:nvSpPr>
              <p:cNvPr id="6768" name="Google Shape;6768;p6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9" name="Google Shape;6769;p60"/>
              <p:cNvGrpSpPr/>
              <p:nvPr/>
            </p:nvGrpSpPr>
            <p:grpSpPr>
              <a:xfrm>
                <a:off x="7287122" y="1581977"/>
                <a:ext cx="852803" cy="73428"/>
                <a:chOff x="7287122" y="1581977"/>
                <a:chExt cx="852803" cy="73428"/>
              </a:xfrm>
            </p:grpSpPr>
            <p:sp>
              <p:nvSpPr>
                <p:cNvPr id="6770" name="Google Shape;6770;p6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1" name="Google Shape;6771;p6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772" name="Google Shape;6772;p60"/>
            <p:cNvGrpSpPr/>
            <p:nvPr/>
          </p:nvGrpSpPr>
          <p:grpSpPr>
            <a:xfrm>
              <a:off x="7287122" y="1165658"/>
              <a:ext cx="1219403" cy="344253"/>
              <a:chOff x="7287122" y="1165658"/>
              <a:chExt cx="1219403" cy="344253"/>
            </a:xfrm>
          </p:grpSpPr>
          <p:sp>
            <p:nvSpPr>
              <p:cNvPr id="6773" name="Google Shape;6773;p6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4" name="Google Shape;6774;p60"/>
              <p:cNvGrpSpPr/>
              <p:nvPr/>
            </p:nvGrpSpPr>
            <p:grpSpPr>
              <a:xfrm>
                <a:off x="7287122" y="1341025"/>
                <a:ext cx="695703" cy="73419"/>
                <a:chOff x="7287122" y="1341025"/>
                <a:chExt cx="695703" cy="73419"/>
              </a:xfrm>
            </p:grpSpPr>
            <p:sp>
              <p:nvSpPr>
                <p:cNvPr id="6775" name="Google Shape;6775;p6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6" name="Google Shape;6776;p6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777" name="Google Shape;6777;p60"/>
          <p:cNvGrpSpPr/>
          <p:nvPr/>
        </p:nvGrpSpPr>
        <p:grpSpPr>
          <a:xfrm>
            <a:off x="5802676" y="1185224"/>
            <a:ext cx="1397729" cy="1098540"/>
            <a:chOff x="5900602" y="1193063"/>
            <a:chExt cx="1299851" cy="1021707"/>
          </a:xfrm>
        </p:grpSpPr>
        <p:grpSp>
          <p:nvGrpSpPr>
            <p:cNvPr id="6778" name="Google Shape;6778;p60"/>
            <p:cNvGrpSpPr/>
            <p:nvPr/>
          </p:nvGrpSpPr>
          <p:grpSpPr>
            <a:xfrm>
              <a:off x="6520337" y="1193063"/>
              <a:ext cx="341815" cy="799959"/>
              <a:chOff x="6520337" y="1193063"/>
              <a:chExt cx="341815" cy="799959"/>
            </a:xfrm>
          </p:grpSpPr>
          <p:grpSp>
            <p:nvGrpSpPr>
              <p:cNvPr id="6779" name="Google Shape;6779;p60"/>
              <p:cNvGrpSpPr/>
              <p:nvPr/>
            </p:nvGrpSpPr>
            <p:grpSpPr>
              <a:xfrm>
                <a:off x="6520337" y="1589527"/>
                <a:ext cx="213950" cy="403494"/>
                <a:chOff x="6520337" y="1589527"/>
                <a:chExt cx="213950" cy="403494"/>
              </a:xfrm>
            </p:grpSpPr>
            <p:sp>
              <p:nvSpPr>
                <p:cNvPr id="6780" name="Google Shape;6780;p6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60"/>
              <p:cNvGrpSpPr/>
              <p:nvPr/>
            </p:nvGrpSpPr>
            <p:grpSpPr>
              <a:xfrm>
                <a:off x="6577204" y="1193063"/>
                <a:ext cx="284947" cy="464512"/>
                <a:chOff x="6577204" y="1193063"/>
                <a:chExt cx="284947" cy="464512"/>
              </a:xfrm>
            </p:grpSpPr>
            <p:sp>
              <p:nvSpPr>
                <p:cNvPr id="6783" name="Google Shape;6783;p6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4" name="Google Shape;6784;p6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785" name="Google Shape;6785;p60"/>
            <p:cNvGrpSpPr/>
            <p:nvPr/>
          </p:nvGrpSpPr>
          <p:grpSpPr>
            <a:xfrm>
              <a:off x="6238903" y="1193063"/>
              <a:ext cx="300475" cy="900152"/>
              <a:chOff x="6238903" y="1193063"/>
              <a:chExt cx="300475" cy="900152"/>
            </a:xfrm>
          </p:grpSpPr>
          <p:grpSp>
            <p:nvGrpSpPr>
              <p:cNvPr id="6786" name="Google Shape;6786;p60"/>
              <p:cNvGrpSpPr/>
              <p:nvPr/>
            </p:nvGrpSpPr>
            <p:grpSpPr>
              <a:xfrm>
                <a:off x="6290865" y="1489315"/>
                <a:ext cx="248514" cy="603900"/>
                <a:chOff x="6290865" y="1489315"/>
                <a:chExt cx="248514" cy="603900"/>
              </a:xfrm>
            </p:grpSpPr>
            <p:sp>
              <p:nvSpPr>
                <p:cNvPr id="6787" name="Google Shape;6787;p6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0"/>
              <p:cNvGrpSpPr/>
              <p:nvPr/>
            </p:nvGrpSpPr>
            <p:grpSpPr>
              <a:xfrm>
                <a:off x="6238903" y="1193063"/>
                <a:ext cx="284947" cy="333087"/>
                <a:chOff x="6238903" y="1193063"/>
                <a:chExt cx="284947" cy="333087"/>
              </a:xfrm>
            </p:grpSpPr>
            <p:sp>
              <p:nvSpPr>
                <p:cNvPr id="6790" name="Google Shape;6790;p6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1" name="Google Shape;6791;p6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792" name="Google Shape;6792;p60"/>
            <p:cNvGrpSpPr/>
            <p:nvPr/>
          </p:nvGrpSpPr>
          <p:grpSpPr>
            <a:xfrm>
              <a:off x="5900602" y="1193063"/>
              <a:ext cx="444345" cy="1021707"/>
              <a:chOff x="5900602" y="1193063"/>
              <a:chExt cx="444345" cy="1021707"/>
            </a:xfrm>
          </p:grpSpPr>
          <p:grpSp>
            <p:nvGrpSpPr>
              <p:cNvPr id="6793" name="Google Shape;6793;p60"/>
              <p:cNvGrpSpPr/>
              <p:nvPr/>
            </p:nvGrpSpPr>
            <p:grpSpPr>
              <a:xfrm>
                <a:off x="6046501" y="1367785"/>
                <a:ext cx="298446" cy="846986"/>
                <a:chOff x="6046501" y="1367785"/>
                <a:chExt cx="298446" cy="846986"/>
              </a:xfrm>
            </p:grpSpPr>
            <p:sp>
              <p:nvSpPr>
                <p:cNvPr id="6794" name="Google Shape;6794;p6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60"/>
              <p:cNvGrpSpPr/>
              <p:nvPr/>
            </p:nvGrpSpPr>
            <p:grpSpPr>
              <a:xfrm>
                <a:off x="5900602" y="1193063"/>
                <a:ext cx="284947" cy="182312"/>
                <a:chOff x="5900602" y="1193063"/>
                <a:chExt cx="284947" cy="182312"/>
              </a:xfrm>
            </p:grpSpPr>
            <p:sp>
              <p:nvSpPr>
                <p:cNvPr id="6797" name="Google Shape;6797;p6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8" name="Google Shape;6798;p6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799" name="Google Shape;6799;p60"/>
            <p:cNvGrpSpPr/>
            <p:nvPr/>
          </p:nvGrpSpPr>
          <p:grpSpPr>
            <a:xfrm>
              <a:off x="6738300" y="1193063"/>
              <a:ext cx="462153" cy="707634"/>
              <a:chOff x="6738300" y="1193063"/>
              <a:chExt cx="462153" cy="707634"/>
            </a:xfrm>
          </p:grpSpPr>
          <p:grpSp>
            <p:nvGrpSpPr>
              <p:cNvPr id="6800" name="Google Shape;6800;p60"/>
              <p:cNvGrpSpPr/>
              <p:nvPr/>
            </p:nvGrpSpPr>
            <p:grpSpPr>
              <a:xfrm>
                <a:off x="6915505" y="1193063"/>
                <a:ext cx="284947" cy="597387"/>
                <a:chOff x="6915505" y="1193063"/>
                <a:chExt cx="284947" cy="597387"/>
              </a:xfrm>
            </p:grpSpPr>
            <p:sp>
              <p:nvSpPr>
                <p:cNvPr id="6801" name="Google Shape;6801;p6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2" name="Google Shape;6802;p6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803" name="Google Shape;6803;p60"/>
              <p:cNvGrpSpPr/>
              <p:nvPr/>
            </p:nvGrpSpPr>
            <p:grpSpPr>
              <a:xfrm>
                <a:off x="6738300" y="1684725"/>
                <a:ext cx="230066" cy="215971"/>
                <a:chOff x="6738300" y="1684725"/>
                <a:chExt cx="230066" cy="215971"/>
              </a:xfrm>
            </p:grpSpPr>
            <p:sp>
              <p:nvSpPr>
                <p:cNvPr id="6804" name="Google Shape;6804;p6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09" name="Shape 6809"/>
        <p:cNvGrpSpPr/>
        <p:nvPr/>
      </p:nvGrpSpPr>
      <p:grpSpPr>
        <a:xfrm>
          <a:off x="0" y="0"/>
          <a:ext cx="0" cy="0"/>
          <a:chOff x="0" y="0"/>
          <a:chExt cx="0" cy="0"/>
        </a:xfrm>
      </p:grpSpPr>
      <p:sp>
        <p:nvSpPr>
          <p:cNvPr id="6810" name="Google Shape;6810;p6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811" name="Google Shape;6811;p61"/>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812" name="Google Shape;6812;p61"/>
          <p:cNvGrpSpPr/>
          <p:nvPr/>
        </p:nvGrpSpPr>
        <p:grpSpPr>
          <a:xfrm>
            <a:off x="1267741" y="2287103"/>
            <a:ext cx="298169" cy="339253"/>
            <a:chOff x="1529350" y="258825"/>
            <a:chExt cx="423475" cy="481825"/>
          </a:xfrm>
        </p:grpSpPr>
        <p:sp>
          <p:nvSpPr>
            <p:cNvPr id="6813" name="Google Shape;6813;p6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6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5" name="Google Shape;6815;p61"/>
          <p:cNvGrpSpPr/>
          <p:nvPr/>
        </p:nvGrpSpPr>
        <p:grpSpPr>
          <a:xfrm>
            <a:off x="1660716" y="2367273"/>
            <a:ext cx="340890" cy="178912"/>
            <a:chOff x="2084325" y="363300"/>
            <a:chExt cx="484150" cy="254100"/>
          </a:xfrm>
        </p:grpSpPr>
        <p:sp>
          <p:nvSpPr>
            <p:cNvPr id="6816" name="Google Shape;6816;p6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6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8" name="Google Shape;6818;p61"/>
          <p:cNvGrpSpPr/>
          <p:nvPr/>
        </p:nvGrpSpPr>
        <p:grpSpPr>
          <a:xfrm>
            <a:off x="2110011" y="2287102"/>
            <a:ext cx="298169" cy="339253"/>
            <a:chOff x="2707500" y="249400"/>
            <a:chExt cx="423475" cy="481825"/>
          </a:xfrm>
        </p:grpSpPr>
        <p:sp>
          <p:nvSpPr>
            <p:cNvPr id="6819" name="Google Shape;6819;p6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6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1" name="Google Shape;6821;p61"/>
          <p:cNvGrpSpPr/>
          <p:nvPr/>
        </p:nvGrpSpPr>
        <p:grpSpPr>
          <a:xfrm>
            <a:off x="2912712" y="2287349"/>
            <a:ext cx="352349" cy="338760"/>
            <a:chOff x="3854700" y="249750"/>
            <a:chExt cx="500425" cy="481125"/>
          </a:xfrm>
        </p:grpSpPr>
        <p:sp>
          <p:nvSpPr>
            <p:cNvPr id="6822" name="Google Shape;6822;p6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6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6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6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6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6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6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6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0" name="Google Shape;6830;p61"/>
          <p:cNvGrpSpPr/>
          <p:nvPr/>
        </p:nvGrpSpPr>
        <p:grpSpPr>
          <a:xfrm>
            <a:off x="3330701" y="2287349"/>
            <a:ext cx="352349" cy="338760"/>
            <a:chOff x="4447550" y="249750"/>
            <a:chExt cx="500425" cy="481125"/>
          </a:xfrm>
        </p:grpSpPr>
        <p:sp>
          <p:nvSpPr>
            <p:cNvPr id="6831" name="Google Shape;6831;p6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6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3" name="Google Shape;6833;p61"/>
          <p:cNvGrpSpPr/>
          <p:nvPr/>
        </p:nvGrpSpPr>
        <p:grpSpPr>
          <a:xfrm>
            <a:off x="3759902" y="2287102"/>
            <a:ext cx="339253" cy="339253"/>
            <a:chOff x="5049725" y="249400"/>
            <a:chExt cx="481825" cy="481825"/>
          </a:xfrm>
        </p:grpSpPr>
        <p:sp>
          <p:nvSpPr>
            <p:cNvPr id="6834" name="Google Shape;6834;p6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6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61"/>
          <p:cNvGrpSpPr/>
          <p:nvPr/>
        </p:nvGrpSpPr>
        <p:grpSpPr>
          <a:xfrm>
            <a:off x="4173843" y="2287102"/>
            <a:ext cx="339253" cy="339253"/>
            <a:chOff x="5660400" y="238125"/>
            <a:chExt cx="481825" cy="481825"/>
          </a:xfrm>
        </p:grpSpPr>
        <p:sp>
          <p:nvSpPr>
            <p:cNvPr id="6837" name="Google Shape;6837;p6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6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9" name="Google Shape;6839;p61"/>
          <p:cNvGrpSpPr/>
          <p:nvPr/>
        </p:nvGrpSpPr>
        <p:grpSpPr>
          <a:xfrm>
            <a:off x="4590529" y="2287102"/>
            <a:ext cx="339253" cy="339253"/>
            <a:chOff x="6235400" y="249400"/>
            <a:chExt cx="481825" cy="481825"/>
          </a:xfrm>
        </p:grpSpPr>
        <p:sp>
          <p:nvSpPr>
            <p:cNvPr id="6840" name="Google Shape;6840;p6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1" name="Google Shape;6841;p6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6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6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6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45" name="Google Shape;6845;p61"/>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46" name="Google Shape;6846;p61"/>
          <p:cNvGrpSpPr/>
          <p:nvPr/>
        </p:nvGrpSpPr>
        <p:grpSpPr>
          <a:xfrm>
            <a:off x="1660875" y="2711232"/>
            <a:ext cx="340573" cy="339271"/>
            <a:chOff x="2085450" y="842250"/>
            <a:chExt cx="483700" cy="481850"/>
          </a:xfrm>
        </p:grpSpPr>
        <p:sp>
          <p:nvSpPr>
            <p:cNvPr id="6847" name="Google Shape;6847;p6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6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9" name="Google Shape;6849;p6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0" name="Google Shape;6850;p61"/>
          <p:cNvGrpSpPr/>
          <p:nvPr/>
        </p:nvGrpSpPr>
        <p:grpSpPr>
          <a:xfrm>
            <a:off x="2089443" y="2711241"/>
            <a:ext cx="339306" cy="339253"/>
            <a:chOff x="2685825" y="840375"/>
            <a:chExt cx="481900" cy="481825"/>
          </a:xfrm>
        </p:grpSpPr>
        <p:sp>
          <p:nvSpPr>
            <p:cNvPr id="6851" name="Google Shape;6851;p6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6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3" name="Google Shape;6853;p61"/>
          <p:cNvGrpSpPr/>
          <p:nvPr/>
        </p:nvGrpSpPr>
        <p:grpSpPr>
          <a:xfrm>
            <a:off x="2501104" y="2710924"/>
            <a:ext cx="350431" cy="339887"/>
            <a:chOff x="3270675" y="841800"/>
            <a:chExt cx="497700" cy="482725"/>
          </a:xfrm>
        </p:grpSpPr>
        <p:sp>
          <p:nvSpPr>
            <p:cNvPr id="6854" name="Google Shape;6854;p6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5" name="Google Shape;6855;p6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6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57" name="Google Shape;6857;p61"/>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58" name="Google Shape;6858;p61"/>
          <p:cNvGrpSpPr/>
          <p:nvPr/>
        </p:nvGrpSpPr>
        <p:grpSpPr>
          <a:xfrm>
            <a:off x="3337249" y="2731783"/>
            <a:ext cx="339253" cy="298169"/>
            <a:chOff x="4467200" y="877100"/>
            <a:chExt cx="481825" cy="423475"/>
          </a:xfrm>
        </p:grpSpPr>
        <p:sp>
          <p:nvSpPr>
            <p:cNvPr id="6859" name="Google Shape;6859;p6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0" name="Google Shape;6860;p6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1" name="Google Shape;6861;p6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6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3" name="Google Shape;6863;p61"/>
          <p:cNvGrpSpPr/>
          <p:nvPr/>
        </p:nvGrpSpPr>
        <p:grpSpPr>
          <a:xfrm>
            <a:off x="3752140" y="2711232"/>
            <a:ext cx="354778" cy="339271"/>
            <a:chOff x="5045500" y="842250"/>
            <a:chExt cx="503875" cy="481850"/>
          </a:xfrm>
        </p:grpSpPr>
        <p:sp>
          <p:nvSpPr>
            <p:cNvPr id="6864" name="Google Shape;6864;p6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5" name="Google Shape;6865;p6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6" name="Google Shape;6866;p61"/>
          <p:cNvGrpSpPr/>
          <p:nvPr/>
        </p:nvGrpSpPr>
        <p:grpSpPr>
          <a:xfrm>
            <a:off x="2523626" y="2287428"/>
            <a:ext cx="305386" cy="338602"/>
            <a:chOff x="3300325" y="249875"/>
            <a:chExt cx="433725" cy="480900"/>
          </a:xfrm>
        </p:grpSpPr>
        <p:sp>
          <p:nvSpPr>
            <p:cNvPr id="6867" name="Google Shape;6867;p6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6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6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0" name="Google Shape;6870;p6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1" name="Google Shape;6871;p6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6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3" name="Google Shape;6873;p61"/>
          <p:cNvGrpSpPr/>
          <p:nvPr/>
        </p:nvGrpSpPr>
        <p:grpSpPr>
          <a:xfrm>
            <a:off x="4174987" y="2737451"/>
            <a:ext cx="336965" cy="286833"/>
            <a:chOff x="5645200" y="879425"/>
            <a:chExt cx="478575" cy="407375"/>
          </a:xfrm>
        </p:grpSpPr>
        <p:sp>
          <p:nvSpPr>
            <p:cNvPr id="6874" name="Google Shape;6874;p6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5" name="Google Shape;6875;p6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6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7" name="Google Shape;6877;p6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8" name="Google Shape;6878;p6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6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0" name="Google Shape;6880;p61"/>
          <p:cNvGrpSpPr/>
          <p:nvPr/>
        </p:nvGrpSpPr>
        <p:grpSpPr>
          <a:xfrm>
            <a:off x="4611062" y="2711241"/>
            <a:ext cx="298186" cy="339253"/>
            <a:chOff x="6264525" y="842250"/>
            <a:chExt cx="423500" cy="481825"/>
          </a:xfrm>
        </p:grpSpPr>
        <p:sp>
          <p:nvSpPr>
            <p:cNvPr id="6881" name="Google Shape;6881;p6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2" name="Google Shape;6882;p6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3" name="Google Shape;6883;p6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4" name="Google Shape;6884;p6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5" name="Google Shape;6885;p6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6" name="Google Shape;6886;p6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7" name="Google Shape;6887;p6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8" name="Google Shape;6888;p61"/>
          <p:cNvGrpSpPr/>
          <p:nvPr/>
        </p:nvGrpSpPr>
        <p:grpSpPr>
          <a:xfrm>
            <a:off x="829350" y="3125895"/>
            <a:ext cx="339253" cy="339253"/>
            <a:chOff x="900750" y="1436075"/>
            <a:chExt cx="481825" cy="481825"/>
          </a:xfrm>
        </p:grpSpPr>
        <p:sp>
          <p:nvSpPr>
            <p:cNvPr id="6889" name="Google Shape;6889;p6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6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1" name="Google Shape;6891;p6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2" name="Google Shape;6892;p6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3" name="Google Shape;6893;p61"/>
          <p:cNvGrpSpPr/>
          <p:nvPr/>
        </p:nvGrpSpPr>
        <p:grpSpPr>
          <a:xfrm>
            <a:off x="1247198" y="3186183"/>
            <a:ext cx="339253" cy="218676"/>
            <a:chOff x="1492675" y="1520750"/>
            <a:chExt cx="481825" cy="310575"/>
          </a:xfrm>
        </p:grpSpPr>
        <p:sp>
          <p:nvSpPr>
            <p:cNvPr id="6894" name="Google Shape;6894;p6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5" name="Google Shape;6895;p6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6" name="Google Shape;6896;p61"/>
          <p:cNvGrpSpPr/>
          <p:nvPr/>
        </p:nvGrpSpPr>
        <p:grpSpPr>
          <a:xfrm>
            <a:off x="1654995" y="3125877"/>
            <a:ext cx="352332" cy="339288"/>
            <a:chOff x="2071000" y="1435025"/>
            <a:chExt cx="500400" cy="481875"/>
          </a:xfrm>
        </p:grpSpPr>
        <p:sp>
          <p:nvSpPr>
            <p:cNvPr id="6897" name="Google Shape;6897;p6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8" name="Google Shape;6898;p6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6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0" name="Google Shape;6900;p61"/>
          <p:cNvGrpSpPr/>
          <p:nvPr/>
        </p:nvGrpSpPr>
        <p:grpSpPr>
          <a:xfrm>
            <a:off x="828875" y="2731810"/>
            <a:ext cx="340204" cy="298116"/>
            <a:chOff x="899850" y="871450"/>
            <a:chExt cx="483175" cy="423400"/>
          </a:xfrm>
        </p:grpSpPr>
        <p:sp>
          <p:nvSpPr>
            <p:cNvPr id="6901" name="Google Shape;6901;p6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2" name="Google Shape;6902;p6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3" name="Google Shape;6903;p6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4" name="Google Shape;6904;p6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5" name="Google Shape;6905;p61"/>
          <p:cNvGrpSpPr/>
          <p:nvPr/>
        </p:nvGrpSpPr>
        <p:grpSpPr>
          <a:xfrm>
            <a:off x="2083159" y="3146709"/>
            <a:ext cx="351874" cy="297623"/>
            <a:chOff x="2678350" y="1464650"/>
            <a:chExt cx="499750" cy="422700"/>
          </a:xfrm>
        </p:grpSpPr>
        <p:sp>
          <p:nvSpPr>
            <p:cNvPr id="6906" name="Google Shape;6906;p6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7" name="Google Shape;6907;p6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8" name="Google Shape;6908;p6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9" name="Google Shape;6909;p61"/>
          <p:cNvGrpSpPr/>
          <p:nvPr/>
        </p:nvGrpSpPr>
        <p:grpSpPr>
          <a:xfrm>
            <a:off x="2506692" y="3125895"/>
            <a:ext cx="339253" cy="339253"/>
            <a:chOff x="3271200" y="1435075"/>
            <a:chExt cx="481825" cy="481825"/>
          </a:xfrm>
        </p:grpSpPr>
        <p:sp>
          <p:nvSpPr>
            <p:cNvPr id="6910" name="Google Shape;6910;p6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1" name="Google Shape;6911;p6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2" name="Google Shape;6912;p61"/>
          <p:cNvGrpSpPr/>
          <p:nvPr/>
        </p:nvGrpSpPr>
        <p:grpSpPr>
          <a:xfrm>
            <a:off x="2917165" y="3125877"/>
            <a:ext cx="343442" cy="339288"/>
            <a:chOff x="3858100" y="1435075"/>
            <a:chExt cx="487775" cy="481875"/>
          </a:xfrm>
        </p:grpSpPr>
        <p:sp>
          <p:nvSpPr>
            <p:cNvPr id="6913" name="Google Shape;6913;p6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6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5" name="Google Shape;6915;p6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6" name="Google Shape;6916;p6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7" name="Google Shape;6917;p6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8" name="Google Shape;6918;p61"/>
          <p:cNvGrpSpPr/>
          <p:nvPr/>
        </p:nvGrpSpPr>
        <p:grpSpPr>
          <a:xfrm>
            <a:off x="3337249" y="3125895"/>
            <a:ext cx="339253" cy="339253"/>
            <a:chOff x="4456875" y="1435075"/>
            <a:chExt cx="481825" cy="481825"/>
          </a:xfrm>
        </p:grpSpPr>
        <p:sp>
          <p:nvSpPr>
            <p:cNvPr id="6919" name="Google Shape;6919;p6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0" name="Google Shape;6920;p6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1" name="Google Shape;6921;p6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6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6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4" name="Google Shape;6924;p6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5" name="Google Shape;6925;p6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6" name="Google Shape;6926;p6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7" name="Google Shape;6927;p6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8" name="Google Shape;6928;p6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9" name="Google Shape;6929;p6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0" name="Google Shape;6930;p6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1" name="Google Shape;6931;p6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2" name="Google Shape;6932;p6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6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6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5" name="Google Shape;6935;p6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6" name="Google Shape;6936;p6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6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8" name="Google Shape;6938;p61"/>
          <p:cNvGrpSpPr/>
          <p:nvPr/>
        </p:nvGrpSpPr>
        <p:grpSpPr>
          <a:xfrm>
            <a:off x="3758239" y="3125886"/>
            <a:ext cx="342580" cy="339271"/>
            <a:chOff x="5049725" y="1435050"/>
            <a:chExt cx="486550" cy="481850"/>
          </a:xfrm>
        </p:grpSpPr>
        <p:sp>
          <p:nvSpPr>
            <p:cNvPr id="6939" name="Google Shape;6939;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0" name="Google Shape;6940;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2" name="Google Shape;6942;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3" name="Google Shape;6943;p61"/>
          <p:cNvGrpSpPr/>
          <p:nvPr/>
        </p:nvGrpSpPr>
        <p:grpSpPr>
          <a:xfrm>
            <a:off x="4173790" y="3125895"/>
            <a:ext cx="339359" cy="339253"/>
            <a:chOff x="5642475" y="1435075"/>
            <a:chExt cx="481975" cy="481825"/>
          </a:xfrm>
        </p:grpSpPr>
        <p:sp>
          <p:nvSpPr>
            <p:cNvPr id="6944" name="Google Shape;6944;p6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6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6" name="Google Shape;6946;p6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7" name="Google Shape;6947;p61"/>
          <p:cNvGrpSpPr/>
          <p:nvPr/>
        </p:nvGrpSpPr>
        <p:grpSpPr>
          <a:xfrm>
            <a:off x="1661509" y="3559347"/>
            <a:ext cx="339306" cy="298186"/>
            <a:chOff x="2085450" y="2057100"/>
            <a:chExt cx="481900" cy="423500"/>
          </a:xfrm>
        </p:grpSpPr>
        <p:sp>
          <p:nvSpPr>
            <p:cNvPr id="6948" name="Google Shape;6948;p6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9" name="Google Shape;6949;p6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0" name="Google Shape;6950;p6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1" name="Google Shape;6951;p61"/>
          <p:cNvGrpSpPr/>
          <p:nvPr/>
        </p:nvGrpSpPr>
        <p:grpSpPr>
          <a:xfrm>
            <a:off x="2089442" y="3582592"/>
            <a:ext cx="339306" cy="251698"/>
            <a:chOff x="2678275" y="2090100"/>
            <a:chExt cx="481900" cy="357475"/>
          </a:xfrm>
        </p:grpSpPr>
        <p:sp>
          <p:nvSpPr>
            <p:cNvPr id="6952" name="Google Shape;6952;p6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3" name="Google Shape;6953;p6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4" name="Google Shape;6954;p6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5" name="Google Shape;6955;p6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6" name="Google Shape;6956;p6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7" name="Google Shape;6957;p61"/>
          <p:cNvGrpSpPr/>
          <p:nvPr/>
        </p:nvGrpSpPr>
        <p:grpSpPr>
          <a:xfrm>
            <a:off x="2566646" y="3594790"/>
            <a:ext cx="219345" cy="227301"/>
            <a:chOff x="3357325" y="2093500"/>
            <a:chExt cx="311525" cy="322825"/>
          </a:xfrm>
        </p:grpSpPr>
        <p:sp>
          <p:nvSpPr>
            <p:cNvPr id="6958" name="Google Shape;6958;p6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9" name="Google Shape;6959;p6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0" name="Google Shape;6960;p6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61" name="Google Shape;6961;p61"/>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62" name="Google Shape;6962;p61"/>
          <p:cNvGrpSpPr/>
          <p:nvPr/>
        </p:nvGrpSpPr>
        <p:grpSpPr>
          <a:xfrm>
            <a:off x="3360836" y="3538814"/>
            <a:ext cx="292078" cy="339253"/>
            <a:chOff x="4492800" y="2027925"/>
            <a:chExt cx="414825" cy="481825"/>
          </a:xfrm>
        </p:grpSpPr>
        <p:sp>
          <p:nvSpPr>
            <p:cNvPr id="6963" name="Google Shape;6963;p6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4" name="Google Shape;6964;p6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5" name="Google Shape;6965;p61"/>
          <p:cNvGrpSpPr/>
          <p:nvPr/>
        </p:nvGrpSpPr>
        <p:grpSpPr>
          <a:xfrm>
            <a:off x="3759928" y="3538805"/>
            <a:ext cx="339200" cy="339271"/>
            <a:chOff x="5049725" y="2027900"/>
            <a:chExt cx="481750" cy="481850"/>
          </a:xfrm>
        </p:grpSpPr>
        <p:sp>
          <p:nvSpPr>
            <p:cNvPr id="6966" name="Google Shape;6966;p6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7" name="Google Shape;6967;p6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6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9" name="Google Shape;6969;p6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0" name="Google Shape;6970;p6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1" name="Google Shape;6971;p6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2" name="Google Shape;6972;p6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3" name="Google Shape;6973;p6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4" name="Google Shape;6974;p61"/>
          <p:cNvGrpSpPr/>
          <p:nvPr/>
        </p:nvGrpSpPr>
        <p:grpSpPr>
          <a:xfrm>
            <a:off x="4233524" y="3538893"/>
            <a:ext cx="219890" cy="339095"/>
            <a:chOff x="5726350" y="2028150"/>
            <a:chExt cx="312300" cy="481600"/>
          </a:xfrm>
        </p:grpSpPr>
        <p:sp>
          <p:nvSpPr>
            <p:cNvPr id="6975" name="Google Shape;6975;p6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6" name="Google Shape;6976;p6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7" name="Google Shape;6977;p6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8" name="Google Shape;6978;p61"/>
          <p:cNvGrpSpPr/>
          <p:nvPr/>
        </p:nvGrpSpPr>
        <p:grpSpPr>
          <a:xfrm>
            <a:off x="4593715" y="3542000"/>
            <a:ext cx="332881" cy="332881"/>
            <a:chOff x="6239925" y="2032450"/>
            <a:chExt cx="472775" cy="472775"/>
          </a:xfrm>
        </p:grpSpPr>
        <p:sp>
          <p:nvSpPr>
            <p:cNvPr id="6979" name="Google Shape;6979;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0" name="Google Shape;6980;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1" name="Google Shape;6981;p61"/>
          <p:cNvGrpSpPr/>
          <p:nvPr/>
        </p:nvGrpSpPr>
        <p:grpSpPr>
          <a:xfrm>
            <a:off x="5042807" y="2364092"/>
            <a:ext cx="334641" cy="185425"/>
            <a:chOff x="903075" y="2730000"/>
            <a:chExt cx="475275" cy="263350"/>
          </a:xfrm>
        </p:grpSpPr>
        <p:sp>
          <p:nvSpPr>
            <p:cNvPr id="6982" name="Google Shape;6982;p6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3" name="Google Shape;6983;p6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4" name="Google Shape;6984;p6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5" name="Google Shape;6985;p61"/>
          <p:cNvGrpSpPr/>
          <p:nvPr/>
        </p:nvGrpSpPr>
        <p:grpSpPr>
          <a:xfrm>
            <a:off x="1247198" y="3538814"/>
            <a:ext cx="339253" cy="339253"/>
            <a:chOff x="1492675" y="2027925"/>
            <a:chExt cx="481825" cy="481825"/>
          </a:xfrm>
        </p:grpSpPr>
        <p:sp>
          <p:nvSpPr>
            <p:cNvPr id="6986" name="Google Shape;6986;p6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7" name="Google Shape;6987;p6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8" name="Google Shape;6988;p6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6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0" name="Google Shape;6990;p6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1" name="Google Shape;6991;p61"/>
          <p:cNvGrpSpPr/>
          <p:nvPr/>
        </p:nvGrpSpPr>
        <p:grpSpPr>
          <a:xfrm>
            <a:off x="829359" y="2307635"/>
            <a:ext cx="339235" cy="298186"/>
            <a:chOff x="898875" y="244725"/>
            <a:chExt cx="481800" cy="423500"/>
          </a:xfrm>
        </p:grpSpPr>
        <p:sp>
          <p:nvSpPr>
            <p:cNvPr id="6992" name="Google Shape;6992;p6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3" name="Google Shape;6993;p6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4" name="Google Shape;6994;p6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5" name="Google Shape;6995;p6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6" name="Google Shape;6996;p6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7" name="Google Shape;6997;p6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8" name="Google Shape;6998;p61"/>
          <p:cNvGrpSpPr/>
          <p:nvPr/>
        </p:nvGrpSpPr>
        <p:grpSpPr>
          <a:xfrm>
            <a:off x="5473575" y="2287178"/>
            <a:ext cx="339253" cy="339253"/>
            <a:chOff x="1492675" y="2620775"/>
            <a:chExt cx="481825" cy="481825"/>
          </a:xfrm>
        </p:grpSpPr>
        <p:sp>
          <p:nvSpPr>
            <p:cNvPr id="6999" name="Google Shape;6999;p6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0" name="Google Shape;7000;p6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01" name="Google Shape;7001;p61"/>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02" name="Google Shape;7002;p61"/>
          <p:cNvGrpSpPr/>
          <p:nvPr/>
        </p:nvGrpSpPr>
        <p:grpSpPr>
          <a:xfrm>
            <a:off x="6297328" y="2303161"/>
            <a:ext cx="333585" cy="307287"/>
            <a:chOff x="2682350" y="2643425"/>
            <a:chExt cx="473775" cy="436425"/>
          </a:xfrm>
        </p:grpSpPr>
        <p:sp>
          <p:nvSpPr>
            <p:cNvPr id="7003" name="Google Shape;7003;p6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4" name="Google Shape;7004;p6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5" name="Google Shape;7005;p6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6" name="Google Shape;7006;p6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7" name="Google Shape;7007;p6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8" name="Google Shape;7008;p6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9" name="Google Shape;7009;p6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0" name="Google Shape;7010;p61"/>
          <p:cNvGrpSpPr/>
          <p:nvPr/>
        </p:nvGrpSpPr>
        <p:grpSpPr>
          <a:xfrm>
            <a:off x="6762818" y="2287178"/>
            <a:ext cx="238531" cy="339253"/>
            <a:chOff x="3342725" y="2620775"/>
            <a:chExt cx="338775" cy="481825"/>
          </a:xfrm>
        </p:grpSpPr>
        <p:sp>
          <p:nvSpPr>
            <p:cNvPr id="7011" name="Google Shape;7011;p6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2" name="Google Shape;7012;p6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3" name="Google Shape;7013;p6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4" name="Google Shape;7014;p61"/>
          <p:cNvGrpSpPr/>
          <p:nvPr/>
        </p:nvGrpSpPr>
        <p:grpSpPr>
          <a:xfrm>
            <a:off x="7156568" y="2287178"/>
            <a:ext cx="278296" cy="339253"/>
            <a:chOff x="3907325" y="2620775"/>
            <a:chExt cx="395250" cy="481825"/>
          </a:xfrm>
        </p:grpSpPr>
        <p:sp>
          <p:nvSpPr>
            <p:cNvPr id="7015" name="Google Shape;7015;p6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6" name="Google Shape;7016;p6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7" name="Google Shape;7017;p6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8" name="Google Shape;7018;p6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9" name="Google Shape;7019;p61"/>
          <p:cNvGrpSpPr/>
          <p:nvPr/>
        </p:nvGrpSpPr>
        <p:grpSpPr>
          <a:xfrm>
            <a:off x="7974679" y="2297783"/>
            <a:ext cx="339253" cy="318042"/>
            <a:chOff x="5049725" y="2635825"/>
            <a:chExt cx="481825" cy="451700"/>
          </a:xfrm>
        </p:grpSpPr>
        <p:sp>
          <p:nvSpPr>
            <p:cNvPr id="7020" name="Google Shape;7020;p6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1" name="Google Shape;7021;p6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2" name="Google Shape;7022;p6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3" name="Google Shape;7023;p61"/>
          <p:cNvGrpSpPr/>
          <p:nvPr/>
        </p:nvGrpSpPr>
        <p:grpSpPr>
          <a:xfrm>
            <a:off x="2375386" y="3952243"/>
            <a:ext cx="338566" cy="338373"/>
            <a:chOff x="5643000" y="2621375"/>
            <a:chExt cx="480850" cy="480575"/>
          </a:xfrm>
        </p:grpSpPr>
        <p:sp>
          <p:nvSpPr>
            <p:cNvPr id="7024" name="Google Shape;7024;p6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5" name="Google Shape;7025;p6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6" name="Google Shape;7026;p6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7" name="Google Shape;7027;p6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8" name="Google Shape;7028;p6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9" name="Google Shape;7029;p6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0" name="Google Shape;7030;p6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1" name="Google Shape;7031;p61"/>
          <p:cNvGrpSpPr/>
          <p:nvPr/>
        </p:nvGrpSpPr>
        <p:grpSpPr>
          <a:xfrm>
            <a:off x="4192782" y="3951803"/>
            <a:ext cx="339359" cy="339253"/>
            <a:chOff x="6235250" y="2620775"/>
            <a:chExt cx="481975" cy="481825"/>
          </a:xfrm>
        </p:grpSpPr>
        <p:sp>
          <p:nvSpPr>
            <p:cNvPr id="7032" name="Google Shape;7032;p6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3" name="Google Shape;7033;p6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4" name="Google Shape;7034;p6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5" name="Google Shape;7035;p6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6" name="Google Shape;7036;p6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37" name="Google Shape;7037;p61"/>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38" name="Google Shape;7038;p61"/>
          <p:cNvGrpSpPr/>
          <p:nvPr/>
        </p:nvGrpSpPr>
        <p:grpSpPr>
          <a:xfrm>
            <a:off x="5472652" y="2711317"/>
            <a:ext cx="341101" cy="339253"/>
            <a:chOff x="1535000" y="3223325"/>
            <a:chExt cx="484450" cy="481825"/>
          </a:xfrm>
        </p:grpSpPr>
        <p:sp>
          <p:nvSpPr>
            <p:cNvPr id="7039" name="Google Shape;7039;p6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0" name="Google Shape;7040;p6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1" name="Google Shape;7041;p6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2" name="Google Shape;7042;p61"/>
          <p:cNvGrpSpPr/>
          <p:nvPr/>
        </p:nvGrpSpPr>
        <p:grpSpPr>
          <a:xfrm>
            <a:off x="5880219" y="2746618"/>
            <a:ext cx="339253" cy="268649"/>
            <a:chOff x="2085525" y="3263750"/>
            <a:chExt cx="481825" cy="381550"/>
          </a:xfrm>
        </p:grpSpPr>
        <p:sp>
          <p:nvSpPr>
            <p:cNvPr id="7043" name="Google Shape;7043;p6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4" name="Google Shape;7044;p6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45" name="Google Shape;7045;p61"/>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46" name="Google Shape;7046;p61"/>
          <p:cNvGrpSpPr/>
          <p:nvPr/>
        </p:nvGrpSpPr>
        <p:grpSpPr>
          <a:xfrm>
            <a:off x="6711982" y="2711308"/>
            <a:ext cx="340204" cy="339271"/>
            <a:chOff x="3270450" y="3213625"/>
            <a:chExt cx="483175" cy="481850"/>
          </a:xfrm>
        </p:grpSpPr>
        <p:sp>
          <p:nvSpPr>
            <p:cNvPr id="7047" name="Google Shape;7047;p6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8" name="Google Shape;7048;p6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9" name="Google Shape;7049;p61"/>
          <p:cNvGrpSpPr/>
          <p:nvPr/>
        </p:nvGrpSpPr>
        <p:grpSpPr>
          <a:xfrm>
            <a:off x="7211250" y="2711317"/>
            <a:ext cx="168931" cy="339253"/>
            <a:chOff x="3984950" y="3213600"/>
            <a:chExt cx="239925" cy="481825"/>
          </a:xfrm>
        </p:grpSpPr>
        <p:sp>
          <p:nvSpPr>
            <p:cNvPr id="7050" name="Google Shape;7050;p6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1" name="Google Shape;7051;p6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52" name="Google Shape;7052;p61"/>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3" name="Google Shape;7053;p61"/>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54" name="Google Shape;7054;p61"/>
          <p:cNvGrpSpPr/>
          <p:nvPr/>
        </p:nvGrpSpPr>
        <p:grpSpPr>
          <a:xfrm>
            <a:off x="1874281" y="3981487"/>
            <a:ext cx="355218" cy="279880"/>
            <a:chOff x="5629975" y="3255775"/>
            <a:chExt cx="504500" cy="397500"/>
          </a:xfrm>
        </p:grpSpPr>
        <p:sp>
          <p:nvSpPr>
            <p:cNvPr id="7055" name="Google Shape;7055;p6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6" name="Google Shape;7056;p6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7" name="Google Shape;7057;p6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8" name="Google Shape;7058;p6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6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0" name="Google Shape;7060;p61"/>
          <p:cNvGrpSpPr/>
          <p:nvPr/>
        </p:nvGrpSpPr>
        <p:grpSpPr>
          <a:xfrm>
            <a:off x="3755839" y="3981593"/>
            <a:ext cx="340256" cy="279669"/>
            <a:chOff x="6234950" y="3255925"/>
            <a:chExt cx="483250" cy="397200"/>
          </a:xfrm>
        </p:grpSpPr>
        <p:sp>
          <p:nvSpPr>
            <p:cNvPr id="7061" name="Google Shape;7061;p6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2" name="Google Shape;7062;p6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3" name="Google Shape;7063;p6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4" name="Google Shape;7064;p6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5" name="Google Shape;7065;p6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6" name="Google Shape;7066;p6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7" name="Google Shape;7067;p61"/>
          <p:cNvGrpSpPr/>
          <p:nvPr/>
        </p:nvGrpSpPr>
        <p:grpSpPr>
          <a:xfrm>
            <a:off x="5051107" y="3125970"/>
            <a:ext cx="318042" cy="339253"/>
            <a:chOff x="914900" y="3806450"/>
            <a:chExt cx="451700" cy="481825"/>
          </a:xfrm>
        </p:grpSpPr>
        <p:sp>
          <p:nvSpPr>
            <p:cNvPr id="7068" name="Google Shape;7068;p6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9" name="Google Shape;7069;p6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0" name="Google Shape;7070;p6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1" name="Google Shape;7071;p6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2" name="Google Shape;7072;p6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3" name="Google Shape;7073;p61"/>
          <p:cNvGrpSpPr/>
          <p:nvPr/>
        </p:nvGrpSpPr>
        <p:grpSpPr>
          <a:xfrm>
            <a:off x="5470028" y="3125785"/>
            <a:ext cx="346347" cy="339623"/>
            <a:chOff x="1490050" y="3805975"/>
            <a:chExt cx="491900" cy="482350"/>
          </a:xfrm>
        </p:grpSpPr>
        <p:sp>
          <p:nvSpPr>
            <p:cNvPr id="7074" name="Google Shape;7074;p6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5" name="Google Shape;7075;p6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6" name="Google Shape;7076;p6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7" name="Google Shape;7077;p6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8" name="Google Shape;7078;p61"/>
          <p:cNvGrpSpPr/>
          <p:nvPr/>
        </p:nvGrpSpPr>
        <p:grpSpPr>
          <a:xfrm>
            <a:off x="5893896" y="3125970"/>
            <a:ext cx="311899" cy="339253"/>
            <a:chOff x="2104275" y="3806450"/>
            <a:chExt cx="442975" cy="481825"/>
          </a:xfrm>
        </p:grpSpPr>
        <p:sp>
          <p:nvSpPr>
            <p:cNvPr id="7079" name="Google Shape;7079;p6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0" name="Google Shape;7080;p6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1" name="Google Shape;7081;p61"/>
          <p:cNvGrpSpPr/>
          <p:nvPr/>
        </p:nvGrpSpPr>
        <p:grpSpPr>
          <a:xfrm>
            <a:off x="6317413" y="3125970"/>
            <a:ext cx="293416" cy="339253"/>
            <a:chOff x="2710875" y="3806450"/>
            <a:chExt cx="416725" cy="481825"/>
          </a:xfrm>
        </p:grpSpPr>
        <p:sp>
          <p:nvSpPr>
            <p:cNvPr id="7082" name="Google Shape;7082;p6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3" name="Google Shape;7083;p6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4" name="Google Shape;7084;p61"/>
          <p:cNvGrpSpPr/>
          <p:nvPr/>
        </p:nvGrpSpPr>
        <p:grpSpPr>
          <a:xfrm>
            <a:off x="7147952" y="3126199"/>
            <a:ext cx="295528" cy="338795"/>
            <a:chOff x="3895050" y="3806775"/>
            <a:chExt cx="419725" cy="481175"/>
          </a:xfrm>
        </p:grpSpPr>
        <p:sp>
          <p:nvSpPr>
            <p:cNvPr id="7085" name="Google Shape;7085;p6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6" name="Google Shape;7086;p6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7" name="Google Shape;7087;p61"/>
          <p:cNvGrpSpPr/>
          <p:nvPr/>
        </p:nvGrpSpPr>
        <p:grpSpPr>
          <a:xfrm>
            <a:off x="7974679" y="3125970"/>
            <a:ext cx="339253" cy="339253"/>
            <a:chOff x="5049725" y="3806450"/>
            <a:chExt cx="481825" cy="481825"/>
          </a:xfrm>
        </p:grpSpPr>
        <p:sp>
          <p:nvSpPr>
            <p:cNvPr id="7088" name="Google Shape;7088;p6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9" name="Google Shape;7089;p6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0" name="Google Shape;7090;p6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1" name="Google Shape;7091;p61"/>
          <p:cNvGrpSpPr/>
          <p:nvPr/>
        </p:nvGrpSpPr>
        <p:grpSpPr>
          <a:xfrm>
            <a:off x="1461983" y="3951798"/>
            <a:ext cx="339253" cy="339253"/>
            <a:chOff x="5651375" y="3806450"/>
            <a:chExt cx="481825" cy="481825"/>
          </a:xfrm>
        </p:grpSpPr>
        <p:sp>
          <p:nvSpPr>
            <p:cNvPr id="7092" name="Google Shape;7092;p6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3" name="Google Shape;7093;p6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4" name="Google Shape;7094;p6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5" name="Google Shape;7095;p6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6" name="Google Shape;7096;p61"/>
          <p:cNvGrpSpPr/>
          <p:nvPr/>
        </p:nvGrpSpPr>
        <p:grpSpPr>
          <a:xfrm>
            <a:off x="3360663" y="3953787"/>
            <a:ext cx="298503" cy="335275"/>
            <a:chOff x="6264300" y="3809300"/>
            <a:chExt cx="423950" cy="476175"/>
          </a:xfrm>
        </p:grpSpPr>
        <p:sp>
          <p:nvSpPr>
            <p:cNvPr id="7097" name="Google Shape;7097;p6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8" name="Google Shape;7098;p6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9" name="Google Shape;7099;p6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0" name="Google Shape;7100;p61"/>
          <p:cNvGrpSpPr/>
          <p:nvPr/>
        </p:nvGrpSpPr>
        <p:grpSpPr>
          <a:xfrm>
            <a:off x="5039841" y="3538881"/>
            <a:ext cx="340573" cy="339271"/>
            <a:chOff x="898875" y="4399275"/>
            <a:chExt cx="483700" cy="481850"/>
          </a:xfrm>
        </p:grpSpPr>
        <p:sp>
          <p:nvSpPr>
            <p:cNvPr id="7101" name="Google Shape;7101;p6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2" name="Google Shape;7102;p6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3" name="Google Shape;7103;p6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6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5" name="Google Shape;7105;p6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6" name="Google Shape;7106;p6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7" name="Google Shape;7107;p6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8" name="Google Shape;7108;p6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9" name="Google Shape;7109;p61"/>
          <p:cNvGrpSpPr/>
          <p:nvPr/>
        </p:nvGrpSpPr>
        <p:grpSpPr>
          <a:xfrm>
            <a:off x="5473575" y="3554133"/>
            <a:ext cx="339253" cy="308765"/>
            <a:chOff x="1492675" y="4420975"/>
            <a:chExt cx="481825" cy="438525"/>
          </a:xfrm>
        </p:grpSpPr>
        <p:sp>
          <p:nvSpPr>
            <p:cNvPr id="7110" name="Google Shape;7110;p6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1" name="Google Shape;7111;p6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2" name="Google Shape;7112;p6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3" name="Google Shape;7113;p6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4" name="Google Shape;7114;p6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5" name="Google Shape;7115;p61"/>
          <p:cNvGrpSpPr/>
          <p:nvPr/>
        </p:nvGrpSpPr>
        <p:grpSpPr>
          <a:xfrm>
            <a:off x="4588276" y="3125886"/>
            <a:ext cx="343759" cy="339271"/>
            <a:chOff x="6232000" y="1435050"/>
            <a:chExt cx="488225" cy="481850"/>
          </a:xfrm>
        </p:grpSpPr>
        <p:sp>
          <p:nvSpPr>
            <p:cNvPr id="7116" name="Google Shape;7116;p6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7" name="Google Shape;7117;p6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6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9" name="Google Shape;7119;p6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0" name="Google Shape;7120;p6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1" name="Google Shape;7121;p61"/>
          <p:cNvGrpSpPr/>
          <p:nvPr/>
        </p:nvGrpSpPr>
        <p:grpSpPr>
          <a:xfrm>
            <a:off x="849012" y="3539545"/>
            <a:ext cx="299929" cy="337792"/>
            <a:chOff x="924450" y="2028975"/>
            <a:chExt cx="425975" cy="479750"/>
          </a:xfrm>
        </p:grpSpPr>
        <p:sp>
          <p:nvSpPr>
            <p:cNvPr id="7122" name="Google Shape;7122;p6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3" name="Google Shape;7123;p6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4" name="Google Shape;7124;p6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5" name="Google Shape;7125;p61"/>
          <p:cNvGrpSpPr/>
          <p:nvPr/>
        </p:nvGrpSpPr>
        <p:grpSpPr>
          <a:xfrm>
            <a:off x="5878556" y="3539558"/>
            <a:ext cx="342580" cy="337915"/>
            <a:chOff x="2084100" y="4400250"/>
            <a:chExt cx="486550" cy="479925"/>
          </a:xfrm>
        </p:grpSpPr>
        <p:sp>
          <p:nvSpPr>
            <p:cNvPr id="7126" name="Google Shape;7126;p6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7" name="Google Shape;7127;p6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8" name="Google Shape;7128;p6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9" name="Google Shape;7129;p6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0" name="Google Shape;7130;p6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1" name="Google Shape;7131;p6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2" name="Google Shape;7132;p61"/>
          <p:cNvGrpSpPr/>
          <p:nvPr/>
        </p:nvGrpSpPr>
        <p:grpSpPr>
          <a:xfrm>
            <a:off x="6744555" y="3538881"/>
            <a:ext cx="275057" cy="339271"/>
            <a:chOff x="3330525" y="4399275"/>
            <a:chExt cx="390650" cy="481850"/>
          </a:xfrm>
        </p:grpSpPr>
        <p:sp>
          <p:nvSpPr>
            <p:cNvPr id="7133" name="Google Shape;7133;p6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4" name="Google Shape;7134;p6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5" name="Google Shape;7135;p6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6" name="Google Shape;7136;p6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7" name="Google Shape;7137;p6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8" name="Google Shape;7138;p6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9" name="Google Shape;7139;p6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0" name="Google Shape;7140;p61"/>
          <p:cNvGrpSpPr/>
          <p:nvPr/>
        </p:nvGrpSpPr>
        <p:grpSpPr>
          <a:xfrm>
            <a:off x="7169084" y="3538890"/>
            <a:ext cx="253265" cy="339253"/>
            <a:chOff x="3938800" y="4399275"/>
            <a:chExt cx="359700" cy="481825"/>
          </a:xfrm>
        </p:grpSpPr>
        <p:sp>
          <p:nvSpPr>
            <p:cNvPr id="7141" name="Google Shape;7141;p6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2" name="Google Shape;7142;p6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3" name="Google Shape;7143;p6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4" name="Google Shape;7144;p6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6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6" name="Google Shape;7146;p61"/>
          <p:cNvGrpSpPr/>
          <p:nvPr/>
        </p:nvGrpSpPr>
        <p:grpSpPr>
          <a:xfrm>
            <a:off x="7639862" y="3538890"/>
            <a:ext cx="159039" cy="339253"/>
            <a:chOff x="4584850" y="4399275"/>
            <a:chExt cx="225875" cy="481825"/>
          </a:xfrm>
        </p:grpSpPr>
        <p:sp>
          <p:nvSpPr>
            <p:cNvPr id="7147" name="Google Shape;7147;p6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8" name="Google Shape;7148;p6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9" name="Google Shape;7149;p61"/>
          <p:cNvGrpSpPr/>
          <p:nvPr/>
        </p:nvGrpSpPr>
        <p:grpSpPr>
          <a:xfrm>
            <a:off x="6712457" y="3166412"/>
            <a:ext cx="339253" cy="258369"/>
            <a:chOff x="3271200" y="3863875"/>
            <a:chExt cx="481825" cy="366950"/>
          </a:xfrm>
        </p:grpSpPr>
        <p:sp>
          <p:nvSpPr>
            <p:cNvPr id="7150" name="Google Shape;7150;p6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1" name="Google Shape;7151;p6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52" name="Google Shape;7152;p61"/>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53" name="Google Shape;7153;p61"/>
          <p:cNvGrpSpPr/>
          <p:nvPr/>
        </p:nvGrpSpPr>
        <p:grpSpPr>
          <a:xfrm>
            <a:off x="1049680" y="3951795"/>
            <a:ext cx="339253" cy="339253"/>
            <a:chOff x="5642550" y="4399275"/>
            <a:chExt cx="481825" cy="481825"/>
          </a:xfrm>
        </p:grpSpPr>
        <p:sp>
          <p:nvSpPr>
            <p:cNvPr id="7154" name="Google Shape;7154;p6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5" name="Google Shape;7155;p6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6" name="Google Shape;7156;p61"/>
          <p:cNvGrpSpPr/>
          <p:nvPr/>
        </p:nvGrpSpPr>
        <p:grpSpPr>
          <a:xfrm>
            <a:off x="2859815" y="3963703"/>
            <a:ext cx="363316" cy="315437"/>
            <a:chOff x="6218300" y="4416175"/>
            <a:chExt cx="516000" cy="448000"/>
          </a:xfrm>
        </p:grpSpPr>
        <p:sp>
          <p:nvSpPr>
            <p:cNvPr id="7157" name="Google Shape;7157;p6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6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9" name="Google Shape;7159;p6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0" name="Google Shape;7160;p61"/>
          <p:cNvGrpSpPr/>
          <p:nvPr/>
        </p:nvGrpSpPr>
        <p:grpSpPr>
          <a:xfrm>
            <a:off x="5918879" y="3951792"/>
            <a:ext cx="339253" cy="339253"/>
            <a:chOff x="899850" y="4992125"/>
            <a:chExt cx="481825" cy="481825"/>
          </a:xfrm>
        </p:grpSpPr>
        <p:sp>
          <p:nvSpPr>
            <p:cNvPr id="7161" name="Google Shape;7161;p6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2" name="Google Shape;7162;p6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3" name="Google Shape;7163;p6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4" name="Google Shape;7164;p61"/>
          <p:cNvGrpSpPr/>
          <p:nvPr/>
        </p:nvGrpSpPr>
        <p:grpSpPr>
          <a:xfrm>
            <a:off x="5461708" y="3951792"/>
            <a:ext cx="339253" cy="339253"/>
            <a:chOff x="1492675" y="4992125"/>
            <a:chExt cx="481825" cy="481825"/>
          </a:xfrm>
        </p:grpSpPr>
        <p:sp>
          <p:nvSpPr>
            <p:cNvPr id="7165" name="Google Shape;7165;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6" name="Google Shape;7166;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7" name="Google Shape;7167;p61"/>
          <p:cNvGrpSpPr/>
          <p:nvPr/>
        </p:nvGrpSpPr>
        <p:grpSpPr>
          <a:xfrm>
            <a:off x="5004462" y="3951792"/>
            <a:ext cx="339253" cy="339253"/>
            <a:chOff x="2085525" y="4992125"/>
            <a:chExt cx="481825" cy="481825"/>
          </a:xfrm>
        </p:grpSpPr>
        <p:sp>
          <p:nvSpPr>
            <p:cNvPr id="7168" name="Google Shape;7168;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0" name="Google Shape;7170;p61"/>
          <p:cNvGrpSpPr/>
          <p:nvPr/>
        </p:nvGrpSpPr>
        <p:grpSpPr>
          <a:xfrm>
            <a:off x="6833221" y="3951792"/>
            <a:ext cx="339253" cy="339253"/>
            <a:chOff x="2678350" y="4992125"/>
            <a:chExt cx="481825" cy="481825"/>
          </a:xfrm>
        </p:grpSpPr>
        <p:sp>
          <p:nvSpPr>
            <p:cNvPr id="7171" name="Google Shape;7171;p6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2" name="Google Shape;7172;p6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6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4" name="Google Shape;7174;p61"/>
          <p:cNvGrpSpPr/>
          <p:nvPr/>
        </p:nvGrpSpPr>
        <p:grpSpPr>
          <a:xfrm>
            <a:off x="4628816" y="3951792"/>
            <a:ext cx="339253" cy="339253"/>
            <a:chOff x="3271200" y="4992125"/>
            <a:chExt cx="481825" cy="481825"/>
          </a:xfrm>
        </p:grpSpPr>
        <p:sp>
          <p:nvSpPr>
            <p:cNvPr id="7175" name="Google Shape;7175;p6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6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7" name="Google Shape;7177;p6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8" name="Google Shape;7178;p61"/>
          <p:cNvGrpSpPr/>
          <p:nvPr/>
        </p:nvGrpSpPr>
        <p:grpSpPr>
          <a:xfrm>
            <a:off x="7290263" y="3952822"/>
            <a:ext cx="339411" cy="337193"/>
            <a:chOff x="3863900" y="4993625"/>
            <a:chExt cx="482050" cy="478900"/>
          </a:xfrm>
        </p:grpSpPr>
        <p:sp>
          <p:nvSpPr>
            <p:cNvPr id="7179" name="Google Shape;7179;p6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0" name="Google Shape;7180;p6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1" name="Google Shape;7181;p6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2" name="Google Shape;7182;p6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3" name="Google Shape;7183;p61"/>
          <p:cNvGrpSpPr/>
          <p:nvPr/>
        </p:nvGrpSpPr>
        <p:grpSpPr>
          <a:xfrm>
            <a:off x="7747437" y="3952822"/>
            <a:ext cx="339411" cy="337193"/>
            <a:chOff x="4456725" y="4993625"/>
            <a:chExt cx="482050" cy="478900"/>
          </a:xfrm>
        </p:grpSpPr>
        <p:sp>
          <p:nvSpPr>
            <p:cNvPr id="7184" name="Google Shape;7184;p6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5" name="Google Shape;7185;p6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6" name="Google Shape;7186;p6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7" name="Google Shape;7187;p6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8" name="Google Shape;7188;p61"/>
          <p:cNvGrpSpPr/>
          <p:nvPr/>
        </p:nvGrpSpPr>
        <p:grpSpPr>
          <a:xfrm>
            <a:off x="7549755" y="2297783"/>
            <a:ext cx="339253" cy="318042"/>
            <a:chOff x="4456875" y="2635825"/>
            <a:chExt cx="481825" cy="451700"/>
          </a:xfrm>
        </p:grpSpPr>
        <p:sp>
          <p:nvSpPr>
            <p:cNvPr id="7189" name="Google Shape;7189;p6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0" name="Google Shape;7190;p6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6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6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3" name="Google Shape;7193;p6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4" name="Google Shape;7194;p6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5" name="Google Shape;7195;p61"/>
          <p:cNvGrpSpPr/>
          <p:nvPr/>
        </p:nvGrpSpPr>
        <p:grpSpPr>
          <a:xfrm>
            <a:off x="6376030" y="3952813"/>
            <a:ext cx="339411" cy="337211"/>
            <a:chOff x="5049575" y="4993600"/>
            <a:chExt cx="482050" cy="478925"/>
          </a:xfrm>
        </p:grpSpPr>
        <p:sp>
          <p:nvSpPr>
            <p:cNvPr id="7196" name="Google Shape;7196;p6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6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8" name="Google Shape;7198;p6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6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0" name="Google Shape;7200;p61"/>
          <p:cNvGrpSpPr/>
          <p:nvPr/>
        </p:nvGrpSpPr>
        <p:grpSpPr>
          <a:xfrm>
            <a:off x="7551234" y="3125979"/>
            <a:ext cx="336296" cy="339235"/>
            <a:chOff x="4464775" y="3806475"/>
            <a:chExt cx="477625" cy="481800"/>
          </a:xfrm>
        </p:grpSpPr>
        <p:sp>
          <p:nvSpPr>
            <p:cNvPr id="7201" name="Google Shape;7201;p6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2" name="Google Shape;7202;p6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3" name="Google Shape;7203;p6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6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6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6" name="Google Shape;7206;p6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7" name="Google Shape;7207;p61"/>
          <p:cNvGrpSpPr/>
          <p:nvPr/>
        </p:nvGrpSpPr>
        <p:grpSpPr>
          <a:xfrm>
            <a:off x="6315036" y="3538907"/>
            <a:ext cx="298169" cy="339218"/>
            <a:chOff x="2707950" y="4399325"/>
            <a:chExt cx="423475" cy="481775"/>
          </a:xfrm>
        </p:grpSpPr>
        <p:sp>
          <p:nvSpPr>
            <p:cNvPr id="7208" name="Google Shape;7208;p6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6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0" name="Google Shape;7210;p6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1" name="Google Shape;7211;p6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2" name="Google Shape;7212;p6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6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4" name="Google Shape;7214;p6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5" name="Google Shape;7215;p6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6" name="Google Shape;7216;p6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7" name="Google Shape;7217;p6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8" name="Google Shape;7218;p6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9" name="Google Shape;7219;p6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3" name="Shape 7223"/>
        <p:cNvGrpSpPr/>
        <p:nvPr/>
      </p:nvGrpSpPr>
      <p:grpSpPr>
        <a:xfrm>
          <a:off x="0" y="0"/>
          <a:ext cx="0" cy="0"/>
          <a:chOff x="0" y="0"/>
          <a:chExt cx="0" cy="0"/>
        </a:xfrm>
      </p:grpSpPr>
      <p:sp>
        <p:nvSpPr>
          <p:cNvPr id="7224" name="Google Shape;7224;p62"/>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62"/>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226" name="Google Shape;7226;p62"/>
          <p:cNvGrpSpPr/>
          <p:nvPr/>
        </p:nvGrpSpPr>
        <p:grpSpPr>
          <a:xfrm>
            <a:off x="876361" y="1533504"/>
            <a:ext cx="322099" cy="370529"/>
            <a:chOff x="-42971725" y="3217825"/>
            <a:chExt cx="275675" cy="317125"/>
          </a:xfrm>
        </p:grpSpPr>
        <p:sp>
          <p:nvSpPr>
            <p:cNvPr id="7227" name="Google Shape;7227;p6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62"/>
          <p:cNvGrpSpPr/>
          <p:nvPr/>
        </p:nvGrpSpPr>
        <p:grpSpPr>
          <a:xfrm>
            <a:off x="848276" y="2002160"/>
            <a:ext cx="378270" cy="337551"/>
            <a:chOff x="-42996150" y="3612600"/>
            <a:chExt cx="323750" cy="288900"/>
          </a:xfrm>
        </p:grpSpPr>
        <p:sp>
          <p:nvSpPr>
            <p:cNvPr id="7231" name="Google Shape;7231;p6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62"/>
          <p:cNvGrpSpPr/>
          <p:nvPr/>
        </p:nvGrpSpPr>
        <p:grpSpPr>
          <a:xfrm>
            <a:off x="851036" y="2411530"/>
            <a:ext cx="372749" cy="370909"/>
            <a:chOff x="-42994575" y="3950300"/>
            <a:chExt cx="319025" cy="317450"/>
          </a:xfrm>
        </p:grpSpPr>
        <p:sp>
          <p:nvSpPr>
            <p:cNvPr id="7235" name="Google Shape;7235;p6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62"/>
          <p:cNvGrpSpPr/>
          <p:nvPr/>
        </p:nvGrpSpPr>
        <p:grpSpPr>
          <a:xfrm>
            <a:off x="3004431" y="1558362"/>
            <a:ext cx="371785" cy="370879"/>
            <a:chOff x="-41111350" y="3239100"/>
            <a:chExt cx="318200" cy="317425"/>
          </a:xfrm>
        </p:grpSpPr>
        <p:sp>
          <p:nvSpPr>
            <p:cNvPr id="7239" name="Google Shape;7239;p6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2"/>
          <p:cNvGrpSpPr/>
          <p:nvPr/>
        </p:nvGrpSpPr>
        <p:grpSpPr>
          <a:xfrm>
            <a:off x="3000751" y="1993894"/>
            <a:ext cx="379146" cy="370967"/>
            <a:chOff x="-41117650" y="3605525"/>
            <a:chExt cx="324500" cy="317500"/>
          </a:xfrm>
        </p:grpSpPr>
        <p:sp>
          <p:nvSpPr>
            <p:cNvPr id="7244" name="Google Shape;7244;p6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7" name="Google Shape;7247;p62"/>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8" name="Google Shape;7248;p62"/>
          <p:cNvGrpSpPr/>
          <p:nvPr/>
        </p:nvGrpSpPr>
        <p:grpSpPr>
          <a:xfrm>
            <a:off x="1827005" y="2885417"/>
            <a:ext cx="216271" cy="371814"/>
            <a:chOff x="-39205300" y="3220175"/>
            <a:chExt cx="185100" cy="318225"/>
          </a:xfrm>
        </p:grpSpPr>
        <p:sp>
          <p:nvSpPr>
            <p:cNvPr id="7249" name="Google Shape;7249;p6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2"/>
          <p:cNvGrpSpPr/>
          <p:nvPr/>
        </p:nvGrpSpPr>
        <p:grpSpPr>
          <a:xfrm>
            <a:off x="1792533" y="3345488"/>
            <a:ext cx="300016" cy="369273"/>
            <a:chOff x="-39248625" y="3588600"/>
            <a:chExt cx="256775" cy="316050"/>
          </a:xfrm>
        </p:grpSpPr>
        <p:sp>
          <p:nvSpPr>
            <p:cNvPr id="7252" name="Google Shape;7252;p6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4" name="Google Shape;7254;p62"/>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2"/>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6" name="Google Shape;7256;p62"/>
          <p:cNvGrpSpPr/>
          <p:nvPr/>
        </p:nvGrpSpPr>
        <p:grpSpPr>
          <a:xfrm>
            <a:off x="1243246" y="1533504"/>
            <a:ext cx="429504" cy="370879"/>
            <a:chOff x="-42651700" y="3217825"/>
            <a:chExt cx="367600" cy="317425"/>
          </a:xfrm>
        </p:grpSpPr>
        <p:sp>
          <p:nvSpPr>
            <p:cNvPr id="7257" name="Google Shape;7257;p6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62"/>
          <p:cNvGrpSpPr/>
          <p:nvPr/>
        </p:nvGrpSpPr>
        <p:grpSpPr>
          <a:xfrm>
            <a:off x="1278678" y="1973154"/>
            <a:ext cx="358640" cy="363226"/>
            <a:chOff x="-42617300" y="3587775"/>
            <a:chExt cx="306950" cy="310875"/>
          </a:xfrm>
        </p:grpSpPr>
        <p:sp>
          <p:nvSpPr>
            <p:cNvPr id="7262" name="Google Shape;7262;p6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4" name="Google Shape;7264;p62"/>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5" name="Google Shape;7265;p62"/>
          <p:cNvGrpSpPr/>
          <p:nvPr/>
        </p:nvGrpSpPr>
        <p:grpSpPr>
          <a:xfrm>
            <a:off x="3450506" y="1557895"/>
            <a:ext cx="376926" cy="370324"/>
            <a:chOff x="-40748275" y="3238700"/>
            <a:chExt cx="322600" cy="316950"/>
          </a:xfrm>
        </p:grpSpPr>
        <p:sp>
          <p:nvSpPr>
            <p:cNvPr id="7266" name="Google Shape;7266;p6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62"/>
          <p:cNvGrpSpPr/>
          <p:nvPr/>
        </p:nvGrpSpPr>
        <p:grpSpPr>
          <a:xfrm>
            <a:off x="3453062" y="2025879"/>
            <a:ext cx="371814" cy="338690"/>
            <a:chOff x="-40745125" y="3632900"/>
            <a:chExt cx="318225" cy="289875"/>
          </a:xfrm>
        </p:grpSpPr>
        <p:sp>
          <p:nvSpPr>
            <p:cNvPr id="7273" name="Google Shape;7273;p6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62"/>
          <p:cNvGrpSpPr/>
          <p:nvPr/>
        </p:nvGrpSpPr>
        <p:grpSpPr>
          <a:xfrm>
            <a:off x="3457209" y="2437089"/>
            <a:ext cx="363518" cy="370178"/>
            <a:chOff x="-40742750" y="3972175"/>
            <a:chExt cx="311125" cy="316825"/>
          </a:xfrm>
        </p:grpSpPr>
        <p:sp>
          <p:nvSpPr>
            <p:cNvPr id="7281" name="Google Shape;7281;p6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62"/>
          <p:cNvGrpSpPr/>
          <p:nvPr/>
        </p:nvGrpSpPr>
        <p:grpSpPr>
          <a:xfrm>
            <a:off x="2239871" y="2887257"/>
            <a:ext cx="266892" cy="369974"/>
            <a:chOff x="-38860325" y="3221750"/>
            <a:chExt cx="228425" cy="316650"/>
          </a:xfrm>
        </p:grpSpPr>
        <p:sp>
          <p:nvSpPr>
            <p:cNvPr id="7284" name="Google Shape;7284;p6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62"/>
          <p:cNvGrpSpPr/>
          <p:nvPr/>
        </p:nvGrpSpPr>
        <p:grpSpPr>
          <a:xfrm>
            <a:off x="2190678" y="3349314"/>
            <a:ext cx="380081" cy="367111"/>
            <a:chOff x="-38905225" y="3591875"/>
            <a:chExt cx="325300" cy="314200"/>
          </a:xfrm>
        </p:grpSpPr>
        <p:sp>
          <p:nvSpPr>
            <p:cNvPr id="7289" name="Google Shape;7289;p6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2" name="Google Shape;7292;p62"/>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3" name="Google Shape;7293;p62"/>
          <p:cNvGrpSpPr/>
          <p:nvPr/>
        </p:nvGrpSpPr>
        <p:grpSpPr>
          <a:xfrm>
            <a:off x="3997427" y="3334394"/>
            <a:ext cx="290815" cy="369740"/>
            <a:chOff x="-37370925" y="3579105"/>
            <a:chExt cx="248900" cy="316450"/>
          </a:xfrm>
        </p:grpSpPr>
        <p:sp>
          <p:nvSpPr>
            <p:cNvPr id="7294" name="Google Shape;7294;p6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6" name="Google Shape;7296;p62"/>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2"/>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8" name="Google Shape;7298;p62"/>
          <p:cNvGrpSpPr/>
          <p:nvPr/>
        </p:nvGrpSpPr>
        <p:grpSpPr>
          <a:xfrm>
            <a:off x="1690803" y="2412465"/>
            <a:ext cx="371814" cy="369974"/>
            <a:chOff x="-42259725" y="3951100"/>
            <a:chExt cx="318225" cy="316650"/>
          </a:xfrm>
        </p:grpSpPr>
        <p:sp>
          <p:nvSpPr>
            <p:cNvPr id="7299" name="Google Shape;7299;p6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62"/>
          <p:cNvGrpSpPr/>
          <p:nvPr/>
        </p:nvGrpSpPr>
        <p:grpSpPr>
          <a:xfrm>
            <a:off x="3889164" y="1591486"/>
            <a:ext cx="370879" cy="337755"/>
            <a:chOff x="-40378075" y="3267450"/>
            <a:chExt cx="317425" cy="289075"/>
          </a:xfrm>
        </p:grpSpPr>
        <p:sp>
          <p:nvSpPr>
            <p:cNvPr id="7302" name="Google Shape;7302;p6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62"/>
          <p:cNvGrpSpPr/>
          <p:nvPr/>
        </p:nvGrpSpPr>
        <p:grpSpPr>
          <a:xfrm>
            <a:off x="3892830" y="1992754"/>
            <a:ext cx="363548" cy="369974"/>
            <a:chOff x="-40372575" y="3604550"/>
            <a:chExt cx="311150" cy="316650"/>
          </a:xfrm>
        </p:grpSpPr>
        <p:sp>
          <p:nvSpPr>
            <p:cNvPr id="7307" name="Google Shape;7307;p6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0" name="Google Shape;7310;p62"/>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1" name="Google Shape;7311;p62"/>
          <p:cNvGrpSpPr/>
          <p:nvPr/>
        </p:nvGrpSpPr>
        <p:grpSpPr>
          <a:xfrm>
            <a:off x="2616780" y="2885417"/>
            <a:ext cx="399038" cy="372165"/>
            <a:chOff x="-38542250" y="3220175"/>
            <a:chExt cx="341525" cy="318525"/>
          </a:xfrm>
        </p:grpSpPr>
        <p:sp>
          <p:nvSpPr>
            <p:cNvPr id="7312" name="Google Shape;7312;p6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62"/>
          <p:cNvGrpSpPr/>
          <p:nvPr/>
        </p:nvGrpSpPr>
        <p:grpSpPr>
          <a:xfrm>
            <a:off x="2638712" y="3344787"/>
            <a:ext cx="369974" cy="369068"/>
            <a:chOff x="-38537400" y="3588000"/>
            <a:chExt cx="316650" cy="315875"/>
          </a:xfrm>
        </p:grpSpPr>
        <p:sp>
          <p:nvSpPr>
            <p:cNvPr id="7316" name="Google Shape;7316;p6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62"/>
          <p:cNvGrpSpPr/>
          <p:nvPr/>
        </p:nvGrpSpPr>
        <p:grpSpPr>
          <a:xfrm>
            <a:off x="2637792" y="3802316"/>
            <a:ext cx="371814" cy="369974"/>
            <a:chOff x="-38538975" y="3954250"/>
            <a:chExt cx="318225" cy="316650"/>
          </a:xfrm>
        </p:grpSpPr>
        <p:sp>
          <p:nvSpPr>
            <p:cNvPr id="7321" name="Google Shape;7321;p6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2"/>
          <p:cNvGrpSpPr/>
          <p:nvPr/>
        </p:nvGrpSpPr>
        <p:grpSpPr>
          <a:xfrm>
            <a:off x="3955104" y="3797243"/>
            <a:ext cx="375465" cy="371814"/>
            <a:chOff x="-37385100" y="3949908"/>
            <a:chExt cx="321350" cy="318225"/>
          </a:xfrm>
        </p:grpSpPr>
        <p:sp>
          <p:nvSpPr>
            <p:cNvPr id="7324" name="Google Shape;7324;p6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62"/>
          <p:cNvGrpSpPr/>
          <p:nvPr/>
        </p:nvGrpSpPr>
        <p:grpSpPr>
          <a:xfrm>
            <a:off x="2130763" y="1532803"/>
            <a:ext cx="370909" cy="370675"/>
            <a:chOff x="-41895050" y="3217225"/>
            <a:chExt cx="317450" cy="317250"/>
          </a:xfrm>
        </p:grpSpPr>
        <p:sp>
          <p:nvSpPr>
            <p:cNvPr id="7327" name="Google Shape;7327;p6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2"/>
          <p:cNvGrpSpPr/>
          <p:nvPr/>
        </p:nvGrpSpPr>
        <p:grpSpPr>
          <a:xfrm>
            <a:off x="2130310" y="1969737"/>
            <a:ext cx="371814" cy="369974"/>
            <a:chOff x="-41893475" y="3584850"/>
            <a:chExt cx="318225" cy="316650"/>
          </a:xfrm>
        </p:grpSpPr>
        <p:sp>
          <p:nvSpPr>
            <p:cNvPr id="7333" name="Google Shape;7333;p6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62"/>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2"/>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9" name="Google Shape;7339;p62"/>
          <p:cNvGrpSpPr/>
          <p:nvPr/>
        </p:nvGrpSpPr>
        <p:grpSpPr>
          <a:xfrm>
            <a:off x="900338" y="3365029"/>
            <a:ext cx="337522" cy="370909"/>
            <a:chOff x="-39998250" y="3605325"/>
            <a:chExt cx="288875" cy="317450"/>
          </a:xfrm>
        </p:grpSpPr>
        <p:sp>
          <p:nvSpPr>
            <p:cNvPr id="7340" name="Google Shape;7340;p6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62"/>
          <p:cNvGrpSpPr/>
          <p:nvPr/>
        </p:nvGrpSpPr>
        <p:grpSpPr>
          <a:xfrm>
            <a:off x="884112" y="3823493"/>
            <a:ext cx="369974" cy="369945"/>
            <a:chOff x="-40011050" y="3972375"/>
            <a:chExt cx="316650" cy="316625"/>
          </a:xfrm>
        </p:grpSpPr>
        <p:sp>
          <p:nvSpPr>
            <p:cNvPr id="7343" name="Google Shape;7343;p6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2"/>
          <p:cNvGrpSpPr/>
          <p:nvPr/>
        </p:nvGrpSpPr>
        <p:grpSpPr>
          <a:xfrm>
            <a:off x="3116043" y="2888192"/>
            <a:ext cx="266921" cy="369039"/>
            <a:chOff x="-38129425" y="3222550"/>
            <a:chExt cx="228450" cy="315850"/>
          </a:xfrm>
        </p:grpSpPr>
        <p:sp>
          <p:nvSpPr>
            <p:cNvPr id="7346" name="Google Shape;7346;p6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62"/>
          <p:cNvGrpSpPr/>
          <p:nvPr/>
        </p:nvGrpSpPr>
        <p:grpSpPr>
          <a:xfrm>
            <a:off x="3071012" y="3344787"/>
            <a:ext cx="371785" cy="369974"/>
            <a:chOff x="-38172725" y="3588000"/>
            <a:chExt cx="318200" cy="316650"/>
          </a:xfrm>
        </p:grpSpPr>
        <p:sp>
          <p:nvSpPr>
            <p:cNvPr id="7349" name="Google Shape;7349;p6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62"/>
          <p:cNvGrpSpPr/>
          <p:nvPr/>
        </p:nvGrpSpPr>
        <p:grpSpPr>
          <a:xfrm>
            <a:off x="3146914" y="3803222"/>
            <a:ext cx="219981" cy="369974"/>
            <a:chOff x="-38109725" y="3955025"/>
            <a:chExt cx="188275" cy="316650"/>
          </a:xfrm>
        </p:grpSpPr>
        <p:sp>
          <p:nvSpPr>
            <p:cNvPr id="7358" name="Google Shape;7358;p6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0" name="Google Shape;7360;p62"/>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1" name="Google Shape;7361;p62"/>
          <p:cNvGrpSpPr/>
          <p:nvPr/>
        </p:nvGrpSpPr>
        <p:grpSpPr>
          <a:xfrm>
            <a:off x="2562313" y="1534643"/>
            <a:ext cx="373654" cy="369068"/>
            <a:chOff x="-41530375" y="3218800"/>
            <a:chExt cx="319800" cy="315875"/>
          </a:xfrm>
        </p:grpSpPr>
        <p:sp>
          <p:nvSpPr>
            <p:cNvPr id="7362" name="Google Shape;7362;p6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62"/>
          <p:cNvGrpSpPr/>
          <p:nvPr/>
        </p:nvGrpSpPr>
        <p:grpSpPr>
          <a:xfrm>
            <a:off x="2564607" y="2049801"/>
            <a:ext cx="369068" cy="289004"/>
            <a:chOff x="-41526450" y="3653375"/>
            <a:chExt cx="315875" cy="247350"/>
          </a:xfrm>
        </p:grpSpPr>
        <p:sp>
          <p:nvSpPr>
            <p:cNvPr id="7365" name="Google Shape;7365;p6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62"/>
          <p:cNvGrpSpPr/>
          <p:nvPr/>
        </p:nvGrpSpPr>
        <p:grpSpPr>
          <a:xfrm>
            <a:off x="2565994" y="2412465"/>
            <a:ext cx="366293" cy="369974"/>
            <a:chOff x="-41526450" y="3951100"/>
            <a:chExt cx="313500" cy="316650"/>
          </a:xfrm>
        </p:grpSpPr>
        <p:sp>
          <p:nvSpPr>
            <p:cNvPr id="7368" name="Google Shape;7368;p6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62"/>
          <p:cNvGrpSpPr/>
          <p:nvPr/>
        </p:nvGrpSpPr>
        <p:grpSpPr>
          <a:xfrm>
            <a:off x="1331249" y="2906594"/>
            <a:ext cx="339595" cy="371814"/>
            <a:chOff x="-39625900" y="3238300"/>
            <a:chExt cx="290650" cy="318225"/>
          </a:xfrm>
        </p:grpSpPr>
        <p:sp>
          <p:nvSpPr>
            <p:cNvPr id="7372" name="Google Shape;7372;p6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4" name="Google Shape;7374;p62"/>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5" name="Google Shape;7375;p62"/>
          <p:cNvGrpSpPr/>
          <p:nvPr/>
        </p:nvGrpSpPr>
        <p:grpSpPr>
          <a:xfrm>
            <a:off x="1325300" y="3823055"/>
            <a:ext cx="366293" cy="370441"/>
            <a:chOff x="-39647175" y="3972000"/>
            <a:chExt cx="313500" cy="317050"/>
          </a:xfrm>
        </p:grpSpPr>
        <p:sp>
          <p:nvSpPr>
            <p:cNvPr id="7376" name="Google Shape;7376;p6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2"/>
          <p:cNvGrpSpPr/>
          <p:nvPr/>
        </p:nvGrpSpPr>
        <p:grpSpPr>
          <a:xfrm>
            <a:off x="3494427" y="2887053"/>
            <a:ext cx="375495" cy="370879"/>
            <a:chOff x="-37808850" y="3221575"/>
            <a:chExt cx="321375" cy="317425"/>
          </a:xfrm>
        </p:grpSpPr>
        <p:sp>
          <p:nvSpPr>
            <p:cNvPr id="7380" name="Google Shape;7380;p6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2"/>
          <p:cNvGrpSpPr/>
          <p:nvPr/>
        </p:nvGrpSpPr>
        <p:grpSpPr>
          <a:xfrm>
            <a:off x="3503201" y="3409084"/>
            <a:ext cx="372749" cy="241158"/>
            <a:chOff x="-37806500" y="3643030"/>
            <a:chExt cx="319025" cy="206400"/>
          </a:xfrm>
        </p:grpSpPr>
        <p:sp>
          <p:nvSpPr>
            <p:cNvPr id="7383" name="Google Shape;7383;p6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62"/>
          <p:cNvGrpSpPr/>
          <p:nvPr/>
        </p:nvGrpSpPr>
        <p:grpSpPr>
          <a:xfrm>
            <a:off x="3505508" y="3801381"/>
            <a:ext cx="368134" cy="371814"/>
            <a:chOff x="-37804925" y="3953450"/>
            <a:chExt cx="315075" cy="318225"/>
          </a:xfrm>
        </p:grpSpPr>
        <p:sp>
          <p:nvSpPr>
            <p:cNvPr id="7386" name="Google Shape;7386;p6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9" name="Google Shape;7389;p62"/>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0" name="Google Shape;7390;p62"/>
          <p:cNvGrpSpPr/>
          <p:nvPr/>
        </p:nvGrpSpPr>
        <p:grpSpPr>
          <a:xfrm>
            <a:off x="4860977" y="1553988"/>
            <a:ext cx="355663" cy="308725"/>
            <a:chOff x="-28462125" y="3199700"/>
            <a:chExt cx="298550" cy="259150"/>
          </a:xfrm>
        </p:grpSpPr>
        <p:sp>
          <p:nvSpPr>
            <p:cNvPr id="7391" name="Google Shape;7391;p6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2"/>
          <p:cNvGrpSpPr/>
          <p:nvPr/>
        </p:nvGrpSpPr>
        <p:grpSpPr>
          <a:xfrm>
            <a:off x="4861930" y="1988678"/>
            <a:ext cx="353757" cy="352833"/>
            <a:chOff x="-28461325" y="3545475"/>
            <a:chExt cx="296950" cy="296175"/>
          </a:xfrm>
        </p:grpSpPr>
        <p:sp>
          <p:nvSpPr>
            <p:cNvPr id="7395" name="Google Shape;7395;p6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62"/>
          <p:cNvGrpSpPr/>
          <p:nvPr/>
        </p:nvGrpSpPr>
        <p:grpSpPr>
          <a:xfrm>
            <a:off x="4858162" y="2438722"/>
            <a:ext cx="361292" cy="352803"/>
            <a:chOff x="-28463700" y="3914875"/>
            <a:chExt cx="303275" cy="296150"/>
          </a:xfrm>
        </p:grpSpPr>
        <p:sp>
          <p:nvSpPr>
            <p:cNvPr id="7402" name="Google Shape;7402;p6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2"/>
          <p:cNvGrpSpPr/>
          <p:nvPr/>
        </p:nvGrpSpPr>
        <p:grpSpPr>
          <a:xfrm>
            <a:off x="7092947" y="1594805"/>
            <a:ext cx="351880" cy="227092"/>
            <a:chOff x="-26573400" y="3224125"/>
            <a:chExt cx="295375" cy="190625"/>
          </a:xfrm>
        </p:grpSpPr>
        <p:sp>
          <p:nvSpPr>
            <p:cNvPr id="7405" name="Google Shape;7405;p6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62"/>
          <p:cNvGrpSpPr/>
          <p:nvPr/>
        </p:nvGrpSpPr>
        <p:grpSpPr>
          <a:xfrm>
            <a:off x="7092947" y="1989140"/>
            <a:ext cx="351880" cy="351910"/>
            <a:chOff x="-26573400" y="3546250"/>
            <a:chExt cx="295375" cy="295400"/>
          </a:xfrm>
        </p:grpSpPr>
        <p:sp>
          <p:nvSpPr>
            <p:cNvPr id="7408" name="Google Shape;7408;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62"/>
          <p:cNvGrpSpPr/>
          <p:nvPr/>
        </p:nvGrpSpPr>
        <p:grpSpPr>
          <a:xfrm>
            <a:off x="7081228" y="2439049"/>
            <a:ext cx="375319" cy="352148"/>
            <a:chOff x="-26583625" y="3917025"/>
            <a:chExt cx="315050" cy="295600"/>
          </a:xfrm>
        </p:grpSpPr>
        <p:sp>
          <p:nvSpPr>
            <p:cNvPr id="7414" name="Google Shape;7414;p6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8" name="Google Shape;7418;p62"/>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9" name="Google Shape;7419;p62"/>
          <p:cNvGrpSpPr/>
          <p:nvPr/>
        </p:nvGrpSpPr>
        <p:grpSpPr>
          <a:xfrm>
            <a:off x="5779742" y="3398079"/>
            <a:ext cx="289039" cy="352833"/>
            <a:chOff x="-24694925" y="3518700"/>
            <a:chExt cx="242625" cy="296175"/>
          </a:xfrm>
        </p:grpSpPr>
        <p:sp>
          <p:nvSpPr>
            <p:cNvPr id="7420" name="Google Shape;7420;p6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62"/>
          <p:cNvGrpSpPr/>
          <p:nvPr/>
        </p:nvGrpSpPr>
        <p:grpSpPr>
          <a:xfrm>
            <a:off x="5779280" y="3848107"/>
            <a:ext cx="289962" cy="352833"/>
            <a:chOff x="-24709100" y="3888875"/>
            <a:chExt cx="243400" cy="296175"/>
          </a:xfrm>
        </p:grpSpPr>
        <p:sp>
          <p:nvSpPr>
            <p:cNvPr id="7425" name="Google Shape;7425;p6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62"/>
          <p:cNvGrpSpPr/>
          <p:nvPr/>
        </p:nvGrpSpPr>
        <p:grpSpPr>
          <a:xfrm>
            <a:off x="7979280" y="2920770"/>
            <a:ext cx="356556" cy="349557"/>
            <a:chOff x="-22863675" y="3131775"/>
            <a:chExt cx="299300" cy="293425"/>
          </a:xfrm>
        </p:grpSpPr>
        <p:sp>
          <p:nvSpPr>
            <p:cNvPr id="7429" name="Google Shape;7429;p6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62"/>
          <p:cNvGrpSpPr/>
          <p:nvPr/>
        </p:nvGrpSpPr>
        <p:grpSpPr>
          <a:xfrm>
            <a:off x="5322144" y="1531949"/>
            <a:ext cx="310602" cy="352803"/>
            <a:chOff x="-28069875" y="3175300"/>
            <a:chExt cx="260725" cy="296150"/>
          </a:xfrm>
        </p:grpSpPr>
        <p:sp>
          <p:nvSpPr>
            <p:cNvPr id="7433" name="Google Shape;7433;p6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2" name="Google Shape;7442;p62"/>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3" name="Google Shape;7443;p62"/>
          <p:cNvGrpSpPr/>
          <p:nvPr/>
        </p:nvGrpSpPr>
        <p:grpSpPr>
          <a:xfrm>
            <a:off x="5363423" y="2439183"/>
            <a:ext cx="228045" cy="351880"/>
            <a:chOff x="-28032075" y="3916450"/>
            <a:chExt cx="191425" cy="295375"/>
          </a:xfrm>
        </p:grpSpPr>
        <p:sp>
          <p:nvSpPr>
            <p:cNvPr id="7444" name="Google Shape;7444;p6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62"/>
          <p:cNvGrpSpPr/>
          <p:nvPr/>
        </p:nvGrpSpPr>
        <p:grpSpPr>
          <a:xfrm>
            <a:off x="7528769" y="1531934"/>
            <a:ext cx="352833" cy="352833"/>
            <a:chOff x="-26201650" y="3176075"/>
            <a:chExt cx="296175" cy="296175"/>
          </a:xfrm>
        </p:grpSpPr>
        <p:sp>
          <p:nvSpPr>
            <p:cNvPr id="7448" name="Google Shape;7448;p6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62"/>
          <p:cNvGrpSpPr/>
          <p:nvPr/>
        </p:nvGrpSpPr>
        <p:grpSpPr>
          <a:xfrm>
            <a:off x="7528293" y="1989155"/>
            <a:ext cx="353786" cy="351880"/>
            <a:chOff x="-26204800" y="3547050"/>
            <a:chExt cx="296975" cy="295375"/>
          </a:xfrm>
        </p:grpSpPr>
        <p:sp>
          <p:nvSpPr>
            <p:cNvPr id="7451" name="Google Shape;7451;p6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3" name="Google Shape;7453;p62"/>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4" name="Google Shape;7454;p62"/>
          <p:cNvGrpSpPr/>
          <p:nvPr/>
        </p:nvGrpSpPr>
        <p:grpSpPr>
          <a:xfrm>
            <a:off x="6199548" y="2919133"/>
            <a:ext cx="345328" cy="352833"/>
            <a:chOff x="-24353875" y="3147725"/>
            <a:chExt cx="289875" cy="296175"/>
          </a:xfrm>
        </p:grpSpPr>
        <p:sp>
          <p:nvSpPr>
            <p:cNvPr id="7455" name="Google Shape;7455;p6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2"/>
          <p:cNvGrpSpPr/>
          <p:nvPr/>
        </p:nvGrpSpPr>
        <p:grpSpPr>
          <a:xfrm>
            <a:off x="6207530" y="3398540"/>
            <a:ext cx="329365" cy="351910"/>
            <a:chOff x="-24344425" y="3519475"/>
            <a:chExt cx="276475" cy="295400"/>
          </a:xfrm>
        </p:grpSpPr>
        <p:sp>
          <p:nvSpPr>
            <p:cNvPr id="7458" name="Google Shape;7458;p6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2"/>
          <p:cNvGrpSpPr/>
          <p:nvPr/>
        </p:nvGrpSpPr>
        <p:grpSpPr>
          <a:xfrm>
            <a:off x="6197210" y="3850460"/>
            <a:ext cx="350004" cy="348128"/>
            <a:chOff x="-24353075" y="3891250"/>
            <a:chExt cx="293800" cy="292225"/>
          </a:xfrm>
        </p:grpSpPr>
        <p:sp>
          <p:nvSpPr>
            <p:cNvPr id="7461" name="Google Shape;7461;p6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62"/>
          <p:cNvGrpSpPr/>
          <p:nvPr/>
        </p:nvGrpSpPr>
        <p:grpSpPr>
          <a:xfrm>
            <a:off x="7980681" y="3398763"/>
            <a:ext cx="353757" cy="351463"/>
            <a:chOff x="-22845575" y="3504075"/>
            <a:chExt cx="296950" cy="295025"/>
          </a:xfrm>
        </p:grpSpPr>
        <p:sp>
          <p:nvSpPr>
            <p:cNvPr id="7464" name="Google Shape;7464;p6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2"/>
          <p:cNvGrpSpPr/>
          <p:nvPr/>
        </p:nvGrpSpPr>
        <p:grpSpPr>
          <a:xfrm>
            <a:off x="5773862" y="1532411"/>
            <a:ext cx="299344" cy="351880"/>
            <a:chOff x="-27691025" y="3175300"/>
            <a:chExt cx="251275" cy="295375"/>
          </a:xfrm>
        </p:grpSpPr>
        <p:sp>
          <p:nvSpPr>
            <p:cNvPr id="7467" name="Google Shape;7467;p6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2"/>
          <p:cNvGrpSpPr/>
          <p:nvPr/>
        </p:nvGrpSpPr>
        <p:grpSpPr>
          <a:xfrm>
            <a:off x="5746179" y="2051087"/>
            <a:ext cx="354710" cy="228015"/>
            <a:chOff x="-27721750" y="3598250"/>
            <a:chExt cx="297750" cy="191400"/>
          </a:xfrm>
        </p:grpSpPr>
        <p:sp>
          <p:nvSpPr>
            <p:cNvPr id="7472" name="Google Shape;7472;p6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62"/>
          <p:cNvGrpSpPr/>
          <p:nvPr/>
        </p:nvGrpSpPr>
        <p:grpSpPr>
          <a:xfrm>
            <a:off x="5747579" y="2444633"/>
            <a:ext cx="351910" cy="340980"/>
            <a:chOff x="-27719400" y="3925600"/>
            <a:chExt cx="295400" cy="286225"/>
          </a:xfrm>
        </p:grpSpPr>
        <p:sp>
          <p:nvSpPr>
            <p:cNvPr id="7475" name="Google Shape;7475;p6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2"/>
          <p:cNvGrpSpPr/>
          <p:nvPr/>
        </p:nvGrpSpPr>
        <p:grpSpPr>
          <a:xfrm>
            <a:off x="7968851" y="1531473"/>
            <a:ext cx="353757" cy="353757"/>
            <a:chOff x="-25834600" y="3176875"/>
            <a:chExt cx="296950" cy="296950"/>
          </a:xfrm>
        </p:grpSpPr>
        <p:sp>
          <p:nvSpPr>
            <p:cNvPr id="7478" name="Google Shape;7478;p6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62"/>
          <p:cNvGrpSpPr/>
          <p:nvPr/>
        </p:nvGrpSpPr>
        <p:grpSpPr>
          <a:xfrm>
            <a:off x="7968851" y="1999474"/>
            <a:ext cx="353757" cy="331241"/>
            <a:chOff x="-25834600" y="3564375"/>
            <a:chExt cx="296950" cy="278050"/>
          </a:xfrm>
        </p:grpSpPr>
        <p:sp>
          <p:nvSpPr>
            <p:cNvPr id="7484" name="Google Shape;7484;p6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62"/>
          <p:cNvGrpSpPr/>
          <p:nvPr/>
        </p:nvGrpSpPr>
        <p:grpSpPr>
          <a:xfrm>
            <a:off x="7966974" y="2438826"/>
            <a:ext cx="357509" cy="352595"/>
            <a:chOff x="-25834600" y="3915850"/>
            <a:chExt cx="300100" cy="295975"/>
          </a:xfrm>
        </p:grpSpPr>
        <p:sp>
          <p:nvSpPr>
            <p:cNvPr id="7493" name="Google Shape;7493;p6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62"/>
          <p:cNvGrpSpPr/>
          <p:nvPr/>
        </p:nvGrpSpPr>
        <p:grpSpPr>
          <a:xfrm>
            <a:off x="6702402" y="2920056"/>
            <a:ext cx="228968" cy="350987"/>
            <a:chOff x="-23930925" y="3149300"/>
            <a:chExt cx="192200" cy="294625"/>
          </a:xfrm>
        </p:grpSpPr>
        <p:sp>
          <p:nvSpPr>
            <p:cNvPr id="7497" name="Google Shape;7497;p6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62"/>
          <p:cNvGrpSpPr/>
          <p:nvPr/>
        </p:nvGrpSpPr>
        <p:grpSpPr>
          <a:xfrm>
            <a:off x="6659232" y="3398540"/>
            <a:ext cx="315307" cy="351910"/>
            <a:chOff x="-23962425" y="3519475"/>
            <a:chExt cx="264675" cy="295400"/>
          </a:xfrm>
        </p:grpSpPr>
        <p:sp>
          <p:nvSpPr>
            <p:cNvPr id="7502" name="Google Shape;7502;p6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4" name="Google Shape;7504;p62"/>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5" name="Google Shape;7505;p62"/>
          <p:cNvGrpSpPr/>
          <p:nvPr/>
        </p:nvGrpSpPr>
        <p:grpSpPr>
          <a:xfrm>
            <a:off x="8037908" y="3848584"/>
            <a:ext cx="239302" cy="351880"/>
            <a:chOff x="-22788075" y="3904625"/>
            <a:chExt cx="200875" cy="295375"/>
          </a:xfrm>
        </p:grpSpPr>
        <p:sp>
          <p:nvSpPr>
            <p:cNvPr id="7506" name="Google Shape;7506;p6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62"/>
          <p:cNvGrpSpPr/>
          <p:nvPr/>
        </p:nvGrpSpPr>
        <p:grpSpPr>
          <a:xfrm>
            <a:off x="6193206" y="1531949"/>
            <a:ext cx="354710" cy="352803"/>
            <a:chOff x="-27351575" y="3175300"/>
            <a:chExt cx="297750" cy="296150"/>
          </a:xfrm>
        </p:grpSpPr>
        <p:sp>
          <p:nvSpPr>
            <p:cNvPr id="7511" name="Google Shape;7511;p6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2"/>
          <p:cNvGrpSpPr/>
          <p:nvPr/>
        </p:nvGrpSpPr>
        <p:grpSpPr>
          <a:xfrm>
            <a:off x="6235914" y="1988559"/>
            <a:ext cx="269293" cy="353072"/>
            <a:chOff x="-27313750" y="3545275"/>
            <a:chExt cx="226050" cy="296375"/>
          </a:xfrm>
        </p:grpSpPr>
        <p:sp>
          <p:nvSpPr>
            <p:cNvPr id="7516" name="Google Shape;7516;p6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62"/>
          <p:cNvGrpSpPr/>
          <p:nvPr/>
        </p:nvGrpSpPr>
        <p:grpSpPr>
          <a:xfrm>
            <a:off x="6193206" y="2436830"/>
            <a:ext cx="354710" cy="356586"/>
            <a:chOff x="-27351575" y="3915650"/>
            <a:chExt cx="297750" cy="299325"/>
          </a:xfrm>
        </p:grpSpPr>
        <p:sp>
          <p:nvSpPr>
            <p:cNvPr id="7520" name="Google Shape;7520;p6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2"/>
          <p:cNvGrpSpPr/>
          <p:nvPr/>
        </p:nvGrpSpPr>
        <p:grpSpPr>
          <a:xfrm>
            <a:off x="4880696" y="2919029"/>
            <a:ext cx="319060" cy="353042"/>
            <a:chOff x="-25445525" y="3175900"/>
            <a:chExt cx="267825" cy="296350"/>
          </a:xfrm>
        </p:grpSpPr>
        <p:sp>
          <p:nvSpPr>
            <p:cNvPr id="7523" name="Google Shape;7523;p6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2"/>
          <p:cNvGrpSpPr/>
          <p:nvPr/>
        </p:nvGrpSpPr>
        <p:grpSpPr>
          <a:xfrm>
            <a:off x="4862410" y="3409352"/>
            <a:ext cx="355633" cy="330288"/>
            <a:chOff x="-25465200" y="3565175"/>
            <a:chExt cx="298525" cy="277250"/>
          </a:xfrm>
        </p:grpSpPr>
        <p:sp>
          <p:nvSpPr>
            <p:cNvPr id="7527" name="Google Shape;7527;p6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2"/>
          <p:cNvGrpSpPr/>
          <p:nvPr/>
        </p:nvGrpSpPr>
        <p:grpSpPr>
          <a:xfrm>
            <a:off x="4861948" y="3848882"/>
            <a:ext cx="356556" cy="351285"/>
            <a:chOff x="-25465200" y="3916150"/>
            <a:chExt cx="299300" cy="294875"/>
          </a:xfrm>
        </p:grpSpPr>
        <p:sp>
          <p:nvSpPr>
            <p:cNvPr id="7530" name="Google Shape;7530;p6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2"/>
          <p:cNvGrpSpPr/>
          <p:nvPr/>
        </p:nvGrpSpPr>
        <p:grpSpPr>
          <a:xfrm>
            <a:off x="7089388" y="2919148"/>
            <a:ext cx="351880" cy="352803"/>
            <a:chOff x="-23615075" y="3148525"/>
            <a:chExt cx="295375" cy="296150"/>
          </a:xfrm>
        </p:grpSpPr>
        <p:sp>
          <p:nvSpPr>
            <p:cNvPr id="7533" name="Google Shape;7533;p6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7" name="Google Shape;7537;p62"/>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8" name="Google Shape;7538;p62"/>
          <p:cNvGrpSpPr/>
          <p:nvPr/>
        </p:nvGrpSpPr>
        <p:grpSpPr>
          <a:xfrm>
            <a:off x="7088911" y="3858427"/>
            <a:ext cx="352833" cy="332194"/>
            <a:chOff x="-23615075" y="3906200"/>
            <a:chExt cx="296175" cy="278850"/>
          </a:xfrm>
        </p:grpSpPr>
        <p:sp>
          <p:nvSpPr>
            <p:cNvPr id="7539" name="Google Shape;7539;p6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2" name="Google Shape;7542;p62"/>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3" name="Google Shape;7543;p62"/>
          <p:cNvGrpSpPr/>
          <p:nvPr/>
        </p:nvGrpSpPr>
        <p:grpSpPr>
          <a:xfrm>
            <a:off x="6637880" y="1532068"/>
            <a:ext cx="353757" cy="352565"/>
            <a:chOff x="-26980600" y="3175500"/>
            <a:chExt cx="296950" cy="295950"/>
          </a:xfrm>
        </p:grpSpPr>
        <p:sp>
          <p:nvSpPr>
            <p:cNvPr id="7544" name="Google Shape;7544;p6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7" name="Google Shape;7547;p62"/>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8" name="Google Shape;7548;p62"/>
          <p:cNvGrpSpPr/>
          <p:nvPr/>
        </p:nvGrpSpPr>
        <p:grpSpPr>
          <a:xfrm>
            <a:off x="6638357" y="2470604"/>
            <a:ext cx="352803" cy="289039"/>
            <a:chOff x="-26981375" y="3951875"/>
            <a:chExt cx="296150" cy="242625"/>
          </a:xfrm>
        </p:grpSpPr>
        <p:sp>
          <p:nvSpPr>
            <p:cNvPr id="7549" name="Google Shape;7549;p6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62"/>
          <p:cNvGrpSpPr/>
          <p:nvPr/>
        </p:nvGrpSpPr>
        <p:grpSpPr>
          <a:xfrm>
            <a:off x="5303399" y="2918195"/>
            <a:ext cx="351910" cy="354710"/>
            <a:chOff x="-25094250" y="3176075"/>
            <a:chExt cx="295400" cy="297750"/>
          </a:xfrm>
        </p:grpSpPr>
        <p:sp>
          <p:nvSpPr>
            <p:cNvPr id="7553" name="Google Shape;7553;p6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62"/>
          <p:cNvGrpSpPr/>
          <p:nvPr/>
        </p:nvGrpSpPr>
        <p:grpSpPr>
          <a:xfrm>
            <a:off x="5303399" y="3398556"/>
            <a:ext cx="351910" cy="351880"/>
            <a:chOff x="-25094250" y="3547050"/>
            <a:chExt cx="295400" cy="295375"/>
          </a:xfrm>
        </p:grpSpPr>
        <p:sp>
          <p:nvSpPr>
            <p:cNvPr id="7557" name="Google Shape;7557;p6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2" name="Google Shape;7562;p62"/>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3" name="Google Shape;7563;p62"/>
          <p:cNvGrpSpPr/>
          <p:nvPr/>
        </p:nvGrpSpPr>
        <p:grpSpPr>
          <a:xfrm>
            <a:off x="7535476" y="2919148"/>
            <a:ext cx="352803" cy="352803"/>
            <a:chOff x="-23245675" y="3148525"/>
            <a:chExt cx="296150" cy="296150"/>
          </a:xfrm>
        </p:grpSpPr>
        <p:sp>
          <p:nvSpPr>
            <p:cNvPr id="7564" name="Google Shape;7564;p6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7" name="Google Shape;7567;p62"/>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8" name="Google Shape;7568;p62"/>
          <p:cNvGrpSpPr/>
          <p:nvPr/>
        </p:nvGrpSpPr>
        <p:grpSpPr>
          <a:xfrm>
            <a:off x="7535938" y="3848122"/>
            <a:ext cx="351880" cy="352803"/>
            <a:chOff x="-23244900" y="3888100"/>
            <a:chExt cx="295375" cy="296150"/>
          </a:xfrm>
        </p:grpSpPr>
        <p:sp>
          <p:nvSpPr>
            <p:cNvPr id="7569" name="Google Shape;7569;p6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0" name="Google Shape;7580;p62"/>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84" name="Shape 7584"/>
        <p:cNvGrpSpPr/>
        <p:nvPr/>
      </p:nvGrpSpPr>
      <p:grpSpPr>
        <a:xfrm>
          <a:off x="0" y="0"/>
          <a:ext cx="0" cy="0"/>
          <a:chOff x="0" y="0"/>
          <a:chExt cx="0" cy="0"/>
        </a:xfrm>
      </p:grpSpPr>
      <p:sp>
        <p:nvSpPr>
          <p:cNvPr id="7585" name="Google Shape;7585;p63"/>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86" name="Google Shape;7586;p63"/>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587" name="Google Shape;7587;p63"/>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8" name="Google Shape;7588;p63"/>
          <p:cNvGrpSpPr/>
          <p:nvPr/>
        </p:nvGrpSpPr>
        <p:grpSpPr>
          <a:xfrm>
            <a:off x="850004" y="1975418"/>
            <a:ext cx="367261" cy="367261"/>
            <a:chOff x="-65145700" y="3727425"/>
            <a:chExt cx="317425" cy="317425"/>
          </a:xfrm>
        </p:grpSpPr>
        <p:sp>
          <p:nvSpPr>
            <p:cNvPr id="7589" name="Google Shape;7589;p6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63"/>
          <p:cNvGrpSpPr/>
          <p:nvPr/>
        </p:nvGrpSpPr>
        <p:grpSpPr>
          <a:xfrm>
            <a:off x="853201" y="2404333"/>
            <a:ext cx="360868" cy="367261"/>
            <a:chOff x="-65144125" y="4094450"/>
            <a:chExt cx="311900" cy="317425"/>
          </a:xfrm>
        </p:grpSpPr>
        <p:sp>
          <p:nvSpPr>
            <p:cNvPr id="7592" name="Google Shape;7592;p6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63"/>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6" name="Google Shape;7596;p63"/>
          <p:cNvGrpSpPr/>
          <p:nvPr/>
        </p:nvGrpSpPr>
        <p:grpSpPr>
          <a:xfrm>
            <a:off x="3056770" y="1975028"/>
            <a:ext cx="370645" cy="368042"/>
            <a:chOff x="-63250675" y="3744075"/>
            <a:chExt cx="320350" cy="318100"/>
          </a:xfrm>
        </p:grpSpPr>
        <p:sp>
          <p:nvSpPr>
            <p:cNvPr id="7597" name="Google Shape;7597;p6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3"/>
          <p:cNvGrpSpPr/>
          <p:nvPr/>
        </p:nvGrpSpPr>
        <p:grpSpPr>
          <a:xfrm>
            <a:off x="3058462" y="2404333"/>
            <a:ext cx="367261" cy="367261"/>
            <a:chOff x="-63250675" y="4110200"/>
            <a:chExt cx="317425" cy="317425"/>
          </a:xfrm>
        </p:grpSpPr>
        <p:sp>
          <p:nvSpPr>
            <p:cNvPr id="7601" name="Google Shape;7601;p6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63"/>
          <p:cNvGrpSpPr/>
          <p:nvPr/>
        </p:nvGrpSpPr>
        <p:grpSpPr>
          <a:xfrm>
            <a:off x="1737509" y="2901428"/>
            <a:ext cx="359075" cy="358844"/>
            <a:chOff x="-61351725" y="3372400"/>
            <a:chExt cx="310350" cy="310150"/>
          </a:xfrm>
        </p:grpSpPr>
        <p:sp>
          <p:nvSpPr>
            <p:cNvPr id="7611" name="Google Shape;7611;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3"/>
          <p:cNvGrpSpPr/>
          <p:nvPr/>
        </p:nvGrpSpPr>
        <p:grpSpPr>
          <a:xfrm>
            <a:off x="1733864" y="3364484"/>
            <a:ext cx="366364" cy="333534"/>
            <a:chOff x="-61354875" y="3751050"/>
            <a:chExt cx="316650" cy="288275"/>
          </a:xfrm>
        </p:grpSpPr>
        <p:sp>
          <p:nvSpPr>
            <p:cNvPr id="7615" name="Google Shape;7615;p6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3"/>
          <p:cNvGrpSpPr/>
          <p:nvPr/>
        </p:nvGrpSpPr>
        <p:grpSpPr>
          <a:xfrm>
            <a:off x="1733864" y="3806124"/>
            <a:ext cx="366364" cy="367290"/>
            <a:chOff x="-61354875" y="4101525"/>
            <a:chExt cx="316650" cy="317450"/>
          </a:xfrm>
        </p:grpSpPr>
        <p:sp>
          <p:nvSpPr>
            <p:cNvPr id="7619" name="Google Shape;7619;p6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3"/>
          <p:cNvGrpSpPr/>
          <p:nvPr/>
        </p:nvGrpSpPr>
        <p:grpSpPr>
          <a:xfrm>
            <a:off x="3950299" y="2898000"/>
            <a:ext cx="368157" cy="365699"/>
            <a:chOff x="-59470075" y="3308975"/>
            <a:chExt cx="318200" cy="316075"/>
          </a:xfrm>
        </p:grpSpPr>
        <p:sp>
          <p:nvSpPr>
            <p:cNvPr id="7622" name="Google Shape;7622;p6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63"/>
          <p:cNvGrpSpPr/>
          <p:nvPr/>
        </p:nvGrpSpPr>
        <p:grpSpPr>
          <a:xfrm>
            <a:off x="1295729" y="1533705"/>
            <a:ext cx="367261" cy="364686"/>
            <a:chOff x="-64781025" y="3361050"/>
            <a:chExt cx="317425" cy="315200"/>
          </a:xfrm>
        </p:grpSpPr>
        <p:sp>
          <p:nvSpPr>
            <p:cNvPr id="7632" name="Google Shape;7632;p6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6" name="Google Shape;7636;p63"/>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3"/>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3"/>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9" name="Google Shape;7639;p63"/>
          <p:cNvGrpSpPr/>
          <p:nvPr/>
        </p:nvGrpSpPr>
        <p:grpSpPr>
          <a:xfrm>
            <a:off x="3500129" y="1975144"/>
            <a:ext cx="382765" cy="367810"/>
            <a:chOff x="-62890750" y="3747425"/>
            <a:chExt cx="330825" cy="317900"/>
          </a:xfrm>
        </p:grpSpPr>
        <p:sp>
          <p:nvSpPr>
            <p:cNvPr id="7640" name="Google Shape;7640;p6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63"/>
          <p:cNvGrpSpPr/>
          <p:nvPr/>
        </p:nvGrpSpPr>
        <p:grpSpPr>
          <a:xfrm>
            <a:off x="3507881" y="2404781"/>
            <a:ext cx="367261" cy="366364"/>
            <a:chOff x="-62884425" y="4111775"/>
            <a:chExt cx="317425" cy="316650"/>
          </a:xfrm>
        </p:grpSpPr>
        <p:sp>
          <p:nvSpPr>
            <p:cNvPr id="7655" name="Google Shape;7655;p6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63"/>
          <p:cNvGrpSpPr/>
          <p:nvPr/>
        </p:nvGrpSpPr>
        <p:grpSpPr>
          <a:xfrm>
            <a:off x="2180515" y="2900850"/>
            <a:ext cx="365438" cy="360001"/>
            <a:chOff x="-60991775" y="3376900"/>
            <a:chExt cx="315850" cy="311150"/>
          </a:xfrm>
        </p:grpSpPr>
        <p:sp>
          <p:nvSpPr>
            <p:cNvPr id="7658" name="Google Shape;7658;p6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63"/>
          <p:cNvGrpSpPr/>
          <p:nvPr/>
        </p:nvGrpSpPr>
        <p:grpSpPr>
          <a:xfrm>
            <a:off x="2180052" y="3351714"/>
            <a:ext cx="366364" cy="359075"/>
            <a:chOff x="-60988625" y="3740800"/>
            <a:chExt cx="316650" cy="310350"/>
          </a:xfrm>
        </p:grpSpPr>
        <p:sp>
          <p:nvSpPr>
            <p:cNvPr id="7662" name="Google Shape;7662;p6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63"/>
          <p:cNvGrpSpPr/>
          <p:nvPr/>
        </p:nvGrpSpPr>
        <p:grpSpPr>
          <a:xfrm>
            <a:off x="2180052" y="3807165"/>
            <a:ext cx="366364" cy="365207"/>
            <a:chOff x="-60987850" y="4100950"/>
            <a:chExt cx="316650" cy="315650"/>
          </a:xfrm>
        </p:grpSpPr>
        <p:sp>
          <p:nvSpPr>
            <p:cNvPr id="7666" name="Google Shape;7666;p6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63"/>
          <p:cNvGrpSpPr/>
          <p:nvPr/>
        </p:nvGrpSpPr>
        <p:grpSpPr>
          <a:xfrm>
            <a:off x="3949836" y="3352625"/>
            <a:ext cx="369083" cy="357253"/>
            <a:chOff x="-59447250" y="3706150"/>
            <a:chExt cx="319000" cy="308775"/>
          </a:xfrm>
        </p:grpSpPr>
        <p:sp>
          <p:nvSpPr>
            <p:cNvPr id="7672" name="Google Shape;7672;p6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63"/>
          <p:cNvGrpSpPr/>
          <p:nvPr/>
        </p:nvGrpSpPr>
        <p:grpSpPr>
          <a:xfrm>
            <a:off x="1738564" y="1545199"/>
            <a:ext cx="368186" cy="364224"/>
            <a:chOff x="-64406125" y="3362225"/>
            <a:chExt cx="318225" cy="314800"/>
          </a:xfrm>
        </p:grpSpPr>
        <p:sp>
          <p:nvSpPr>
            <p:cNvPr id="7677" name="Google Shape;7677;p6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9" name="Google Shape;7679;p63"/>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0" name="Google Shape;7680;p63"/>
          <p:cNvGrpSpPr/>
          <p:nvPr/>
        </p:nvGrpSpPr>
        <p:grpSpPr>
          <a:xfrm>
            <a:off x="1739027" y="2416044"/>
            <a:ext cx="367261" cy="366364"/>
            <a:chOff x="-64410850" y="4094450"/>
            <a:chExt cx="317425" cy="316650"/>
          </a:xfrm>
        </p:grpSpPr>
        <p:sp>
          <p:nvSpPr>
            <p:cNvPr id="7681" name="Google Shape;7681;p6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4" name="Google Shape;7684;p63"/>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5" name="Google Shape;7685;p63"/>
          <p:cNvGrpSpPr/>
          <p:nvPr/>
        </p:nvGrpSpPr>
        <p:grpSpPr>
          <a:xfrm>
            <a:off x="3960575" y="1974854"/>
            <a:ext cx="365467" cy="368389"/>
            <a:chOff x="-62516625" y="3743175"/>
            <a:chExt cx="315875" cy="318400"/>
          </a:xfrm>
        </p:grpSpPr>
        <p:sp>
          <p:nvSpPr>
            <p:cNvPr id="7686" name="Google Shape;7686;p6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3"/>
          <p:cNvGrpSpPr/>
          <p:nvPr/>
        </p:nvGrpSpPr>
        <p:grpSpPr>
          <a:xfrm>
            <a:off x="3967415" y="2424826"/>
            <a:ext cx="351786" cy="326274"/>
            <a:chOff x="-62511900" y="4129100"/>
            <a:chExt cx="304050" cy="282000"/>
          </a:xfrm>
        </p:grpSpPr>
        <p:sp>
          <p:nvSpPr>
            <p:cNvPr id="7689" name="Google Shape;7689;p6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3"/>
          <p:cNvGrpSpPr/>
          <p:nvPr/>
        </p:nvGrpSpPr>
        <p:grpSpPr>
          <a:xfrm>
            <a:off x="2645537" y="2897220"/>
            <a:ext cx="310770" cy="367261"/>
            <a:chOff x="-60597975" y="3367475"/>
            <a:chExt cx="268600" cy="317425"/>
          </a:xfrm>
        </p:grpSpPr>
        <p:sp>
          <p:nvSpPr>
            <p:cNvPr id="7695" name="Google Shape;7695;p6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0" name="Google Shape;7700;p63"/>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1" name="Google Shape;7701;p63"/>
          <p:cNvGrpSpPr/>
          <p:nvPr/>
        </p:nvGrpSpPr>
        <p:grpSpPr>
          <a:xfrm>
            <a:off x="2617740" y="3858536"/>
            <a:ext cx="366364" cy="262465"/>
            <a:chOff x="-60621600" y="4145650"/>
            <a:chExt cx="316650" cy="226850"/>
          </a:xfrm>
        </p:grpSpPr>
        <p:sp>
          <p:nvSpPr>
            <p:cNvPr id="7702" name="Google Shape;7702;p6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63"/>
          <p:cNvGrpSpPr/>
          <p:nvPr/>
        </p:nvGrpSpPr>
        <p:grpSpPr>
          <a:xfrm>
            <a:off x="3954392" y="3807035"/>
            <a:ext cx="359972" cy="365467"/>
            <a:chOff x="-59400775" y="4084200"/>
            <a:chExt cx="311125" cy="315875"/>
          </a:xfrm>
        </p:grpSpPr>
        <p:sp>
          <p:nvSpPr>
            <p:cNvPr id="7706" name="Google Shape;7706;p6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3"/>
          <p:cNvGrpSpPr/>
          <p:nvPr/>
        </p:nvGrpSpPr>
        <p:grpSpPr>
          <a:xfrm>
            <a:off x="2178486" y="1532866"/>
            <a:ext cx="365438" cy="366364"/>
            <a:chOff x="-64044600" y="3360375"/>
            <a:chExt cx="315850" cy="316650"/>
          </a:xfrm>
        </p:grpSpPr>
        <p:sp>
          <p:nvSpPr>
            <p:cNvPr id="7713" name="Google Shape;7713;p6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63"/>
          <p:cNvGrpSpPr/>
          <p:nvPr/>
        </p:nvGrpSpPr>
        <p:grpSpPr>
          <a:xfrm>
            <a:off x="2204909" y="1975418"/>
            <a:ext cx="312592" cy="367261"/>
            <a:chOff x="-64022550" y="3727425"/>
            <a:chExt cx="270175" cy="317425"/>
          </a:xfrm>
        </p:grpSpPr>
        <p:sp>
          <p:nvSpPr>
            <p:cNvPr id="7717" name="Google Shape;7717;p6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63"/>
          <p:cNvGrpSpPr/>
          <p:nvPr/>
        </p:nvGrpSpPr>
        <p:grpSpPr>
          <a:xfrm>
            <a:off x="2229047" y="2404318"/>
            <a:ext cx="264317" cy="367290"/>
            <a:chOff x="-64001300" y="4093650"/>
            <a:chExt cx="228450" cy="317450"/>
          </a:xfrm>
        </p:grpSpPr>
        <p:sp>
          <p:nvSpPr>
            <p:cNvPr id="7721" name="Google Shape;7721;p6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3"/>
          <p:cNvGrpSpPr/>
          <p:nvPr/>
        </p:nvGrpSpPr>
        <p:grpSpPr>
          <a:xfrm>
            <a:off x="848051" y="2897610"/>
            <a:ext cx="359972" cy="366480"/>
            <a:chOff x="-62148800" y="3377700"/>
            <a:chExt cx="311125" cy="316750"/>
          </a:xfrm>
        </p:grpSpPr>
        <p:sp>
          <p:nvSpPr>
            <p:cNvPr id="7726" name="Google Shape;7726;p6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63"/>
          <p:cNvGrpSpPr/>
          <p:nvPr/>
        </p:nvGrpSpPr>
        <p:grpSpPr>
          <a:xfrm>
            <a:off x="843958" y="3347607"/>
            <a:ext cx="368157" cy="367290"/>
            <a:chOff x="-62154300" y="3743950"/>
            <a:chExt cx="318200" cy="317450"/>
          </a:xfrm>
        </p:grpSpPr>
        <p:sp>
          <p:nvSpPr>
            <p:cNvPr id="7729" name="Google Shape;7729;p6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63"/>
          <p:cNvGrpSpPr/>
          <p:nvPr/>
        </p:nvGrpSpPr>
        <p:grpSpPr>
          <a:xfrm>
            <a:off x="843944" y="3806587"/>
            <a:ext cx="368186" cy="366364"/>
            <a:chOff x="-62151950" y="4111775"/>
            <a:chExt cx="318225" cy="316650"/>
          </a:xfrm>
        </p:grpSpPr>
        <p:sp>
          <p:nvSpPr>
            <p:cNvPr id="7732" name="Google Shape;7732;p6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63"/>
          <p:cNvGrpSpPr/>
          <p:nvPr/>
        </p:nvGrpSpPr>
        <p:grpSpPr>
          <a:xfrm>
            <a:off x="3062568" y="2897133"/>
            <a:ext cx="368157" cy="367434"/>
            <a:chOff x="-60254550" y="3367325"/>
            <a:chExt cx="318200" cy="317575"/>
          </a:xfrm>
        </p:grpSpPr>
        <p:sp>
          <p:nvSpPr>
            <p:cNvPr id="7737" name="Google Shape;7737;p6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3"/>
          <p:cNvGrpSpPr/>
          <p:nvPr/>
        </p:nvGrpSpPr>
        <p:grpSpPr>
          <a:xfrm>
            <a:off x="3063465" y="3348127"/>
            <a:ext cx="366364" cy="366248"/>
            <a:chOff x="-60255350" y="3733825"/>
            <a:chExt cx="316650" cy="316550"/>
          </a:xfrm>
        </p:grpSpPr>
        <p:sp>
          <p:nvSpPr>
            <p:cNvPr id="7742" name="Google Shape;7742;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3"/>
          <p:cNvGrpSpPr/>
          <p:nvPr/>
        </p:nvGrpSpPr>
        <p:grpSpPr>
          <a:xfrm>
            <a:off x="3091262" y="3807035"/>
            <a:ext cx="310770" cy="365467"/>
            <a:chOff x="-60232500" y="4101525"/>
            <a:chExt cx="268600" cy="315875"/>
          </a:xfrm>
        </p:grpSpPr>
        <p:sp>
          <p:nvSpPr>
            <p:cNvPr id="7750" name="Google Shape;7750;p6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2" name="Google Shape;7752;p63"/>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3" name="Google Shape;7753;p63"/>
          <p:cNvGrpSpPr/>
          <p:nvPr/>
        </p:nvGrpSpPr>
        <p:grpSpPr>
          <a:xfrm>
            <a:off x="2624262" y="1532866"/>
            <a:ext cx="368186" cy="366364"/>
            <a:chOff x="-63679950" y="3360375"/>
            <a:chExt cx="318225" cy="316650"/>
          </a:xfrm>
        </p:grpSpPr>
        <p:sp>
          <p:nvSpPr>
            <p:cNvPr id="7754" name="Google Shape;7754;p6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8" name="Google Shape;7758;p63"/>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9" name="Google Shape;7759;p63"/>
          <p:cNvGrpSpPr/>
          <p:nvPr/>
        </p:nvGrpSpPr>
        <p:grpSpPr>
          <a:xfrm>
            <a:off x="2622889" y="2404203"/>
            <a:ext cx="370934" cy="367521"/>
            <a:chOff x="-63679950" y="4093450"/>
            <a:chExt cx="320600" cy="317650"/>
          </a:xfrm>
        </p:grpSpPr>
        <p:sp>
          <p:nvSpPr>
            <p:cNvPr id="7760" name="Google Shape;7760;p6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63"/>
          <p:cNvGrpSpPr/>
          <p:nvPr/>
        </p:nvGrpSpPr>
        <p:grpSpPr>
          <a:xfrm>
            <a:off x="1283006" y="2897205"/>
            <a:ext cx="366364" cy="367290"/>
            <a:chOff x="-61784125" y="3377700"/>
            <a:chExt cx="316650" cy="317450"/>
          </a:xfrm>
        </p:grpSpPr>
        <p:sp>
          <p:nvSpPr>
            <p:cNvPr id="7764" name="Google Shape;7764;p6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63"/>
          <p:cNvGrpSpPr/>
          <p:nvPr/>
        </p:nvGrpSpPr>
        <p:grpSpPr>
          <a:xfrm>
            <a:off x="1283006" y="3347607"/>
            <a:ext cx="366364" cy="367290"/>
            <a:chOff x="-61783350" y="3743950"/>
            <a:chExt cx="316650" cy="317450"/>
          </a:xfrm>
        </p:grpSpPr>
        <p:sp>
          <p:nvSpPr>
            <p:cNvPr id="7772" name="Google Shape;7772;p6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4" name="Google Shape;7774;p63"/>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3"/>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3"/>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7" name="Google Shape;7777;p63"/>
          <p:cNvGrpSpPr/>
          <p:nvPr/>
        </p:nvGrpSpPr>
        <p:grpSpPr>
          <a:xfrm>
            <a:off x="3504430" y="3807440"/>
            <a:ext cx="369112" cy="364657"/>
            <a:chOff x="-59869425" y="4102225"/>
            <a:chExt cx="319025" cy="315175"/>
          </a:xfrm>
        </p:grpSpPr>
        <p:sp>
          <p:nvSpPr>
            <p:cNvPr id="7778" name="Google Shape;7778;p6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63"/>
          <p:cNvGrpSpPr/>
          <p:nvPr/>
        </p:nvGrpSpPr>
        <p:grpSpPr>
          <a:xfrm>
            <a:off x="2623233" y="4276262"/>
            <a:ext cx="366364" cy="365467"/>
            <a:chOff x="-59029025" y="3711650"/>
            <a:chExt cx="316650" cy="315875"/>
          </a:xfrm>
        </p:grpSpPr>
        <p:sp>
          <p:nvSpPr>
            <p:cNvPr id="7783" name="Google Shape;7783;p6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63"/>
          <p:cNvGrpSpPr/>
          <p:nvPr/>
        </p:nvGrpSpPr>
        <p:grpSpPr>
          <a:xfrm>
            <a:off x="4859311" y="1532317"/>
            <a:ext cx="351940" cy="348188"/>
            <a:chOff x="581525" y="3254850"/>
            <a:chExt cx="297750" cy="294575"/>
          </a:xfrm>
        </p:grpSpPr>
        <p:sp>
          <p:nvSpPr>
            <p:cNvPr id="7791" name="Google Shape;7791;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63"/>
          <p:cNvGrpSpPr/>
          <p:nvPr/>
        </p:nvGrpSpPr>
        <p:grpSpPr>
          <a:xfrm>
            <a:off x="4858380" y="1971253"/>
            <a:ext cx="353802" cy="351497"/>
            <a:chOff x="580725" y="3617925"/>
            <a:chExt cx="299325" cy="297375"/>
          </a:xfrm>
        </p:grpSpPr>
        <p:sp>
          <p:nvSpPr>
            <p:cNvPr id="7795" name="Google Shape;7795;p6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63"/>
          <p:cNvGrpSpPr/>
          <p:nvPr/>
        </p:nvGrpSpPr>
        <p:grpSpPr>
          <a:xfrm>
            <a:off x="4860242" y="2418443"/>
            <a:ext cx="350079" cy="350079"/>
            <a:chOff x="583100" y="3982600"/>
            <a:chExt cx="296175" cy="296175"/>
          </a:xfrm>
        </p:grpSpPr>
        <p:sp>
          <p:nvSpPr>
            <p:cNvPr id="7801" name="Google Shape;7801;p6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63"/>
          <p:cNvGrpSpPr/>
          <p:nvPr/>
        </p:nvGrpSpPr>
        <p:grpSpPr>
          <a:xfrm>
            <a:off x="7092856" y="1532067"/>
            <a:ext cx="307231" cy="348690"/>
            <a:chOff x="2423775" y="3226875"/>
            <a:chExt cx="259925" cy="295000"/>
          </a:xfrm>
        </p:grpSpPr>
        <p:sp>
          <p:nvSpPr>
            <p:cNvPr id="7809" name="Google Shape;7809;p6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63"/>
          <p:cNvGrpSpPr/>
          <p:nvPr/>
        </p:nvGrpSpPr>
        <p:grpSpPr>
          <a:xfrm>
            <a:off x="7070043" y="1973352"/>
            <a:ext cx="352857" cy="347301"/>
            <a:chOff x="2404875" y="3592725"/>
            <a:chExt cx="298525" cy="293825"/>
          </a:xfrm>
        </p:grpSpPr>
        <p:sp>
          <p:nvSpPr>
            <p:cNvPr id="7813" name="Google Shape;7813;p6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63"/>
          <p:cNvGrpSpPr/>
          <p:nvPr/>
        </p:nvGrpSpPr>
        <p:grpSpPr>
          <a:xfrm>
            <a:off x="7070974" y="2418917"/>
            <a:ext cx="350995" cy="349133"/>
            <a:chOff x="2404875" y="3955825"/>
            <a:chExt cx="296950" cy="295375"/>
          </a:xfrm>
        </p:grpSpPr>
        <p:sp>
          <p:nvSpPr>
            <p:cNvPr id="7817" name="Google Shape;7817;p6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63"/>
          <p:cNvGrpSpPr/>
          <p:nvPr/>
        </p:nvGrpSpPr>
        <p:grpSpPr>
          <a:xfrm>
            <a:off x="5764954" y="2883111"/>
            <a:ext cx="349163" cy="350079"/>
            <a:chOff x="4263650" y="3235150"/>
            <a:chExt cx="295400" cy="296175"/>
          </a:xfrm>
        </p:grpSpPr>
        <p:sp>
          <p:nvSpPr>
            <p:cNvPr id="7822" name="Google Shape;7822;p6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63"/>
          <p:cNvGrpSpPr/>
          <p:nvPr/>
        </p:nvGrpSpPr>
        <p:grpSpPr>
          <a:xfrm>
            <a:off x="5762634" y="3342272"/>
            <a:ext cx="353802" cy="327739"/>
            <a:chOff x="4266025" y="3609275"/>
            <a:chExt cx="299325" cy="277275"/>
          </a:xfrm>
        </p:grpSpPr>
        <p:sp>
          <p:nvSpPr>
            <p:cNvPr id="7828" name="Google Shape;7828;p6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63"/>
          <p:cNvGrpSpPr/>
          <p:nvPr/>
        </p:nvGrpSpPr>
        <p:grpSpPr>
          <a:xfrm>
            <a:off x="5763092" y="3807659"/>
            <a:ext cx="352886" cy="349133"/>
            <a:chOff x="4263650" y="3963700"/>
            <a:chExt cx="298550" cy="295375"/>
          </a:xfrm>
        </p:grpSpPr>
        <p:sp>
          <p:nvSpPr>
            <p:cNvPr id="7831" name="Google Shape;7831;p6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63"/>
          <p:cNvGrpSpPr/>
          <p:nvPr/>
        </p:nvGrpSpPr>
        <p:grpSpPr>
          <a:xfrm>
            <a:off x="8041429" y="2883111"/>
            <a:ext cx="226264" cy="350079"/>
            <a:chOff x="6164975" y="3211525"/>
            <a:chExt cx="191425" cy="296175"/>
          </a:xfrm>
        </p:grpSpPr>
        <p:sp>
          <p:nvSpPr>
            <p:cNvPr id="7839" name="Google Shape;7839;p6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63"/>
          <p:cNvGrpSpPr/>
          <p:nvPr/>
        </p:nvGrpSpPr>
        <p:grpSpPr>
          <a:xfrm>
            <a:off x="5303466" y="1531387"/>
            <a:ext cx="352886" cy="350049"/>
            <a:chOff x="946175" y="3253275"/>
            <a:chExt cx="298550" cy="296150"/>
          </a:xfrm>
        </p:grpSpPr>
        <p:sp>
          <p:nvSpPr>
            <p:cNvPr id="7847" name="Google Shape;7847;p6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63"/>
          <p:cNvGrpSpPr/>
          <p:nvPr/>
        </p:nvGrpSpPr>
        <p:grpSpPr>
          <a:xfrm>
            <a:off x="5304397" y="1973351"/>
            <a:ext cx="351024" cy="347301"/>
            <a:chOff x="946175" y="3619500"/>
            <a:chExt cx="296975" cy="293825"/>
          </a:xfrm>
        </p:grpSpPr>
        <p:sp>
          <p:nvSpPr>
            <p:cNvPr id="7853" name="Google Shape;7853;p6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63"/>
          <p:cNvGrpSpPr/>
          <p:nvPr/>
        </p:nvGrpSpPr>
        <p:grpSpPr>
          <a:xfrm>
            <a:off x="5303939" y="2417985"/>
            <a:ext cx="351940" cy="350995"/>
            <a:chOff x="944600" y="3981825"/>
            <a:chExt cx="297750" cy="296950"/>
          </a:xfrm>
        </p:grpSpPr>
        <p:sp>
          <p:nvSpPr>
            <p:cNvPr id="7860" name="Google Shape;7860;p6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63"/>
          <p:cNvGrpSpPr/>
          <p:nvPr/>
        </p:nvGrpSpPr>
        <p:grpSpPr>
          <a:xfrm>
            <a:off x="7520875" y="1531845"/>
            <a:ext cx="350079" cy="349133"/>
            <a:chOff x="2768750" y="3227275"/>
            <a:chExt cx="296175" cy="295375"/>
          </a:xfrm>
        </p:grpSpPr>
        <p:sp>
          <p:nvSpPr>
            <p:cNvPr id="7865" name="Google Shape;7865;p6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63"/>
          <p:cNvGrpSpPr/>
          <p:nvPr/>
        </p:nvGrpSpPr>
        <p:grpSpPr>
          <a:xfrm>
            <a:off x="7541826" y="1972717"/>
            <a:ext cx="308177" cy="348572"/>
            <a:chOff x="2786075" y="3591800"/>
            <a:chExt cx="260725" cy="294900"/>
          </a:xfrm>
        </p:grpSpPr>
        <p:sp>
          <p:nvSpPr>
            <p:cNvPr id="7874" name="Google Shape;7874;p6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63"/>
          <p:cNvGrpSpPr/>
          <p:nvPr/>
        </p:nvGrpSpPr>
        <p:grpSpPr>
          <a:xfrm>
            <a:off x="7582324" y="2418444"/>
            <a:ext cx="227180" cy="350079"/>
            <a:chOff x="2819150" y="3955025"/>
            <a:chExt cx="192200" cy="296175"/>
          </a:xfrm>
        </p:grpSpPr>
        <p:sp>
          <p:nvSpPr>
            <p:cNvPr id="7880" name="Google Shape;7880;p6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63"/>
          <p:cNvGrpSpPr/>
          <p:nvPr/>
        </p:nvGrpSpPr>
        <p:grpSpPr>
          <a:xfrm>
            <a:off x="6206097" y="2884042"/>
            <a:ext cx="349133" cy="348217"/>
            <a:chOff x="4629125" y="3235150"/>
            <a:chExt cx="295375" cy="294600"/>
          </a:xfrm>
        </p:grpSpPr>
        <p:sp>
          <p:nvSpPr>
            <p:cNvPr id="7885" name="Google Shape;7885;p6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63"/>
          <p:cNvGrpSpPr/>
          <p:nvPr/>
        </p:nvGrpSpPr>
        <p:grpSpPr>
          <a:xfrm>
            <a:off x="6206082" y="3331575"/>
            <a:ext cx="349163" cy="349133"/>
            <a:chOff x="4628325" y="3599825"/>
            <a:chExt cx="295400" cy="295375"/>
          </a:xfrm>
        </p:grpSpPr>
        <p:sp>
          <p:nvSpPr>
            <p:cNvPr id="7891" name="Google Shape;7891;p6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63"/>
          <p:cNvGrpSpPr/>
          <p:nvPr/>
        </p:nvGrpSpPr>
        <p:grpSpPr>
          <a:xfrm>
            <a:off x="6227033" y="3807186"/>
            <a:ext cx="307261" cy="350079"/>
            <a:chOff x="4645650" y="3962900"/>
            <a:chExt cx="259950" cy="296175"/>
          </a:xfrm>
        </p:grpSpPr>
        <p:sp>
          <p:nvSpPr>
            <p:cNvPr id="7904" name="Google Shape;7904;p6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63"/>
          <p:cNvGrpSpPr/>
          <p:nvPr/>
        </p:nvGrpSpPr>
        <p:grpSpPr>
          <a:xfrm>
            <a:off x="7979994" y="3332048"/>
            <a:ext cx="349133" cy="348188"/>
            <a:chOff x="6143725" y="3582500"/>
            <a:chExt cx="295375" cy="294575"/>
          </a:xfrm>
        </p:grpSpPr>
        <p:sp>
          <p:nvSpPr>
            <p:cNvPr id="7911" name="Google Shape;7911;p6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63"/>
          <p:cNvGrpSpPr/>
          <p:nvPr/>
        </p:nvGrpSpPr>
        <p:grpSpPr>
          <a:xfrm>
            <a:off x="5748820" y="1531387"/>
            <a:ext cx="350995" cy="350049"/>
            <a:chOff x="1310075" y="3253275"/>
            <a:chExt cx="296950" cy="296150"/>
          </a:xfrm>
        </p:grpSpPr>
        <p:sp>
          <p:nvSpPr>
            <p:cNvPr id="7919" name="Google Shape;7919;p6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2" name="Google Shape;7922;p63"/>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3" name="Google Shape;7923;p63"/>
          <p:cNvGrpSpPr/>
          <p:nvPr/>
        </p:nvGrpSpPr>
        <p:grpSpPr>
          <a:xfrm>
            <a:off x="5748347" y="2417646"/>
            <a:ext cx="351941" cy="351675"/>
            <a:chOff x="1310075" y="3980250"/>
            <a:chExt cx="297750" cy="297525"/>
          </a:xfrm>
        </p:grpSpPr>
        <p:sp>
          <p:nvSpPr>
            <p:cNvPr id="7924" name="Google Shape;7924;p6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63"/>
          <p:cNvGrpSpPr/>
          <p:nvPr/>
        </p:nvGrpSpPr>
        <p:grpSpPr>
          <a:xfrm>
            <a:off x="8013136" y="1531845"/>
            <a:ext cx="266305" cy="349133"/>
            <a:chOff x="3167275" y="3227275"/>
            <a:chExt cx="225300" cy="295375"/>
          </a:xfrm>
        </p:grpSpPr>
        <p:sp>
          <p:nvSpPr>
            <p:cNvPr id="7929" name="Google Shape;7929;p6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4" name="Google Shape;7934;p63"/>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5" name="Google Shape;7935;p63"/>
          <p:cNvGrpSpPr/>
          <p:nvPr/>
        </p:nvGrpSpPr>
        <p:grpSpPr>
          <a:xfrm>
            <a:off x="7970318" y="2418902"/>
            <a:ext cx="351940" cy="349163"/>
            <a:chOff x="3133425" y="3955025"/>
            <a:chExt cx="297750" cy="295400"/>
          </a:xfrm>
        </p:grpSpPr>
        <p:sp>
          <p:nvSpPr>
            <p:cNvPr id="7936" name="Google Shape;7936;p6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63"/>
          <p:cNvGrpSpPr/>
          <p:nvPr/>
        </p:nvGrpSpPr>
        <p:grpSpPr>
          <a:xfrm>
            <a:off x="6650491" y="2882490"/>
            <a:ext cx="350079" cy="351320"/>
            <a:chOff x="4991425" y="3234750"/>
            <a:chExt cx="296175" cy="297225"/>
          </a:xfrm>
        </p:grpSpPr>
        <p:sp>
          <p:nvSpPr>
            <p:cNvPr id="7940" name="Google Shape;7940;p6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63"/>
          <p:cNvGrpSpPr/>
          <p:nvPr/>
        </p:nvGrpSpPr>
        <p:grpSpPr>
          <a:xfrm>
            <a:off x="6650491" y="3352053"/>
            <a:ext cx="350079" cy="308177"/>
            <a:chOff x="4991425" y="3617150"/>
            <a:chExt cx="296175" cy="260725"/>
          </a:xfrm>
        </p:grpSpPr>
        <p:sp>
          <p:nvSpPr>
            <p:cNvPr id="7947" name="Google Shape;7947;p6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63"/>
          <p:cNvGrpSpPr/>
          <p:nvPr/>
        </p:nvGrpSpPr>
        <p:grpSpPr>
          <a:xfrm>
            <a:off x="6727764" y="3807644"/>
            <a:ext cx="195532" cy="349163"/>
            <a:chOff x="5056800" y="3962900"/>
            <a:chExt cx="165425" cy="295400"/>
          </a:xfrm>
        </p:grpSpPr>
        <p:sp>
          <p:nvSpPr>
            <p:cNvPr id="7955" name="Google Shape;7955;p6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63"/>
          <p:cNvGrpSpPr/>
          <p:nvPr/>
        </p:nvGrpSpPr>
        <p:grpSpPr>
          <a:xfrm>
            <a:off x="7979062" y="3807660"/>
            <a:ext cx="350995" cy="349133"/>
            <a:chOff x="6168925" y="3936925"/>
            <a:chExt cx="296950" cy="295375"/>
          </a:xfrm>
        </p:grpSpPr>
        <p:sp>
          <p:nvSpPr>
            <p:cNvPr id="7959" name="Google Shape;7959;p6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63"/>
          <p:cNvGrpSpPr/>
          <p:nvPr/>
        </p:nvGrpSpPr>
        <p:grpSpPr>
          <a:xfrm>
            <a:off x="6192756" y="1531845"/>
            <a:ext cx="348188" cy="349133"/>
            <a:chOff x="1674750" y="3254050"/>
            <a:chExt cx="294575" cy="295375"/>
          </a:xfrm>
        </p:grpSpPr>
        <p:sp>
          <p:nvSpPr>
            <p:cNvPr id="7966" name="Google Shape;7966;p6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63"/>
          <p:cNvGrpSpPr/>
          <p:nvPr/>
        </p:nvGrpSpPr>
        <p:grpSpPr>
          <a:xfrm>
            <a:off x="6207177" y="1972435"/>
            <a:ext cx="319347" cy="349133"/>
            <a:chOff x="1687350" y="3618725"/>
            <a:chExt cx="270175" cy="295375"/>
          </a:xfrm>
        </p:grpSpPr>
        <p:sp>
          <p:nvSpPr>
            <p:cNvPr id="7970" name="Google Shape;7970;p6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63"/>
          <p:cNvGrpSpPr/>
          <p:nvPr/>
        </p:nvGrpSpPr>
        <p:grpSpPr>
          <a:xfrm>
            <a:off x="6190880" y="2418916"/>
            <a:ext cx="351940" cy="349133"/>
            <a:chOff x="1672375" y="3982600"/>
            <a:chExt cx="297750" cy="295375"/>
          </a:xfrm>
        </p:grpSpPr>
        <p:sp>
          <p:nvSpPr>
            <p:cNvPr id="7974" name="Google Shape;7974;p6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63"/>
          <p:cNvGrpSpPr/>
          <p:nvPr/>
        </p:nvGrpSpPr>
        <p:grpSpPr>
          <a:xfrm>
            <a:off x="4882872" y="2883111"/>
            <a:ext cx="350079" cy="350079"/>
            <a:chOff x="3497300" y="3227275"/>
            <a:chExt cx="296175" cy="296175"/>
          </a:xfrm>
        </p:grpSpPr>
        <p:sp>
          <p:nvSpPr>
            <p:cNvPr id="7978" name="Google Shape;7978;p6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63"/>
          <p:cNvGrpSpPr/>
          <p:nvPr/>
        </p:nvGrpSpPr>
        <p:grpSpPr>
          <a:xfrm>
            <a:off x="4883345" y="3332506"/>
            <a:ext cx="349133" cy="347272"/>
            <a:chOff x="3497300" y="3591950"/>
            <a:chExt cx="295375" cy="293800"/>
          </a:xfrm>
        </p:grpSpPr>
        <p:sp>
          <p:nvSpPr>
            <p:cNvPr id="7987" name="Google Shape;7987;p6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63"/>
          <p:cNvGrpSpPr/>
          <p:nvPr/>
        </p:nvGrpSpPr>
        <p:grpSpPr>
          <a:xfrm>
            <a:off x="4883345" y="3807644"/>
            <a:ext cx="349133" cy="349163"/>
            <a:chOff x="3497300" y="3955025"/>
            <a:chExt cx="295375" cy="295400"/>
          </a:xfrm>
        </p:grpSpPr>
        <p:sp>
          <p:nvSpPr>
            <p:cNvPr id="7996" name="Google Shape;7996;p6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63"/>
          <p:cNvGrpSpPr/>
          <p:nvPr/>
        </p:nvGrpSpPr>
        <p:grpSpPr>
          <a:xfrm>
            <a:off x="7107917" y="2883835"/>
            <a:ext cx="327739" cy="348631"/>
            <a:chOff x="5364750" y="3235150"/>
            <a:chExt cx="277275" cy="294950"/>
          </a:xfrm>
        </p:grpSpPr>
        <p:sp>
          <p:nvSpPr>
            <p:cNvPr id="8000" name="Google Shape;8000;p6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63"/>
          <p:cNvGrpSpPr/>
          <p:nvPr/>
        </p:nvGrpSpPr>
        <p:grpSpPr>
          <a:xfrm>
            <a:off x="7096274" y="3330171"/>
            <a:ext cx="351024" cy="351940"/>
            <a:chOff x="5355300" y="3598250"/>
            <a:chExt cx="296975" cy="297750"/>
          </a:xfrm>
        </p:grpSpPr>
        <p:sp>
          <p:nvSpPr>
            <p:cNvPr id="8009" name="Google Shape;8009;p6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63"/>
          <p:cNvGrpSpPr/>
          <p:nvPr/>
        </p:nvGrpSpPr>
        <p:grpSpPr>
          <a:xfrm>
            <a:off x="7100470" y="3869093"/>
            <a:ext cx="342632" cy="226264"/>
            <a:chOff x="5358450" y="4015675"/>
            <a:chExt cx="289875" cy="191425"/>
          </a:xfrm>
        </p:grpSpPr>
        <p:sp>
          <p:nvSpPr>
            <p:cNvPr id="8018" name="Google Shape;8018;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63"/>
          <p:cNvGrpSpPr/>
          <p:nvPr/>
        </p:nvGrpSpPr>
        <p:grpSpPr>
          <a:xfrm>
            <a:off x="6226953" y="4251624"/>
            <a:ext cx="351024" cy="325464"/>
            <a:chOff x="6543825" y="3202075"/>
            <a:chExt cx="296975" cy="275350"/>
          </a:xfrm>
        </p:grpSpPr>
        <p:sp>
          <p:nvSpPr>
            <p:cNvPr id="8023" name="Google Shape;8023;p6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3"/>
          <p:cNvGrpSpPr/>
          <p:nvPr/>
        </p:nvGrpSpPr>
        <p:grpSpPr>
          <a:xfrm>
            <a:off x="6633934" y="1531372"/>
            <a:ext cx="350079" cy="350079"/>
            <a:chOff x="2037825" y="3254050"/>
            <a:chExt cx="296175" cy="296175"/>
          </a:xfrm>
        </p:grpSpPr>
        <p:sp>
          <p:nvSpPr>
            <p:cNvPr id="8031" name="Google Shape;8031;p6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63"/>
          <p:cNvGrpSpPr/>
          <p:nvPr/>
        </p:nvGrpSpPr>
        <p:grpSpPr>
          <a:xfrm>
            <a:off x="6632072" y="1972539"/>
            <a:ext cx="353802" cy="348926"/>
            <a:chOff x="2034675" y="3617925"/>
            <a:chExt cx="299325" cy="295200"/>
          </a:xfrm>
        </p:grpSpPr>
        <p:sp>
          <p:nvSpPr>
            <p:cNvPr id="8038" name="Google Shape;8038;p6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63"/>
          <p:cNvGrpSpPr/>
          <p:nvPr/>
        </p:nvGrpSpPr>
        <p:grpSpPr>
          <a:xfrm>
            <a:off x="6633934" y="2418916"/>
            <a:ext cx="350079" cy="349133"/>
            <a:chOff x="2037825" y="3981825"/>
            <a:chExt cx="296175" cy="295375"/>
          </a:xfrm>
        </p:grpSpPr>
        <p:sp>
          <p:nvSpPr>
            <p:cNvPr id="8044" name="Google Shape;8044;p6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63"/>
          <p:cNvGrpSpPr/>
          <p:nvPr/>
        </p:nvGrpSpPr>
        <p:grpSpPr>
          <a:xfrm>
            <a:off x="5318952" y="2915232"/>
            <a:ext cx="350079" cy="285837"/>
            <a:chOff x="3860400" y="3254050"/>
            <a:chExt cx="296175" cy="241825"/>
          </a:xfrm>
        </p:grpSpPr>
        <p:sp>
          <p:nvSpPr>
            <p:cNvPr id="8048" name="Google Shape;8048;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63"/>
          <p:cNvGrpSpPr/>
          <p:nvPr/>
        </p:nvGrpSpPr>
        <p:grpSpPr>
          <a:xfrm>
            <a:off x="5318479" y="3331102"/>
            <a:ext cx="351024" cy="350079"/>
            <a:chOff x="3859600" y="3591950"/>
            <a:chExt cx="296975" cy="296175"/>
          </a:xfrm>
        </p:grpSpPr>
        <p:sp>
          <p:nvSpPr>
            <p:cNvPr id="8056" name="Google Shape;8056;p6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63"/>
          <p:cNvGrpSpPr/>
          <p:nvPr/>
        </p:nvGrpSpPr>
        <p:grpSpPr>
          <a:xfrm>
            <a:off x="5318952" y="3807186"/>
            <a:ext cx="350079" cy="350079"/>
            <a:chOff x="3860400" y="3955025"/>
            <a:chExt cx="296175" cy="296175"/>
          </a:xfrm>
        </p:grpSpPr>
        <p:sp>
          <p:nvSpPr>
            <p:cNvPr id="8060" name="Google Shape;8060;p6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63"/>
          <p:cNvGrpSpPr/>
          <p:nvPr/>
        </p:nvGrpSpPr>
        <p:grpSpPr>
          <a:xfrm>
            <a:off x="7534167" y="2883584"/>
            <a:ext cx="355664" cy="349133"/>
            <a:chOff x="5716825" y="3235950"/>
            <a:chExt cx="300900" cy="295375"/>
          </a:xfrm>
        </p:grpSpPr>
        <p:sp>
          <p:nvSpPr>
            <p:cNvPr id="8066" name="Google Shape;8066;p6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63"/>
          <p:cNvGrpSpPr/>
          <p:nvPr/>
        </p:nvGrpSpPr>
        <p:grpSpPr>
          <a:xfrm>
            <a:off x="7547199" y="3342272"/>
            <a:ext cx="329601" cy="327739"/>
            <a:chOff x="5727850" y="3609275"/>
            <a:chExt cx="278850" cy="277275"/>
          </a:xfrm>
        </p:grpSpPr>
        <p:sp>
          <p:nvSpPr>
            <p:cNvPr id="8071" name="Google Shape;8071;p6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63"/>
          <p:cNvGrpSpPr/>
          <p:nvPr/>
        </p:nvGrpSpPr>
        <p:grpSpPr>
          <a:xfrm>
            <a:off x="7558383" y="3807659"/>
            <a:ext cx="307231" cy="349133"/>
            <a:chOff x="5736525" y="3963700"/>
            <a:chExt cx="259925" cy="295375"/>
          </a:xfrm>
        </p:grpSpPr>
        <p:sp>
          <p:nvSpPr>
            <p:cNvPr id="8077" name="Google Shape;8077;p6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63"/>
          <p:cNvGrpSpPr/>
          <p:nvPr/>
        </p:nvGrpSpPr>
        <p:grpSpPr>
          <a:xfrm>
            <a:off x="6649963" y="4256985"/>
            <a:ext cx="351024" cy="350079"/>
            <a:chOff x="6553275" y="3604550"/>
            <a:chExt cx="296975" cy="296175"/>
          </a:xfrm>
        </p:grpSpPr>
        <p:sp>
          <p:nvSpPr>
            <p:cNvPr id="8085" name="Google Shape;8085;p6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94" name="Shape 8094"/>
        <p:cNvGrpSpPr/>
        <p:nvPr/>
      </p:nvGrpSpPr>
      <p:grpSpPr>
        <a:xfrm>
          <a:off x="0" y="0"/>
          <a:ext cx="0" cy="0"/>
          <a:chOff x="0" y="0"/>
          <a:chExt cx="0" cy="0"/>
        </a:xfrm>
      </p:grpSpPr>
      <p:sp>
        <p:nvSpPr>
          <p:cNvPr id="8095" name="Google Shape;8095;p6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096" name="Google Shape;8096;p6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097" name="Google Shape;8097;p64"/>
          <p:cNvGrpSpPr/>
          <p:nvPr/>
        </p:nvGrpSpPr>
        <p:grpSpPr>
          <a:xfrm>
            <a:off x="877057" y="1532946"/>
            <a:ext cx="294401" cy="353645"/>
            <a:chOff x="-35814600" y="3202075"/>
            <a:chExt cx="242625" cy="291450"/>
          </a:xfrm>
        </p:grpSpPr>
        <p:sp>
          <p:nvSpPr>
            <p:cNvPr id="8098" name="Google Shape;8098;p6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64"/>
          <p:cNvGrpSpPr/>
          <p:nvPr/>
        </p:nvGrpSpPr>
        <p:grpSpPr>
          <a:xfrm>
            <a:off x="847435" y="1973866"/>
            <a:ext cx="353645" cy="353888"/>
            <a:chOff x="-35839800" y="3561025"/>
            <a:chExt cx="291450" cy="291650"/>
          </a:xfrm>
        </p:grpSpPr>
        <p:sp>
          <p:nvSpPr>
            <p:cNvPr id="8106" name="Google Shape;8106;p6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3" name="Google Shape;8113;p64"/>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4" name="Google Shape;8114;p64"/>
          <p:cNvGrpSpPr/>
          <p:nvPr/>
        </p:nvGrpSpPr>
        <p:grpSpPr>
          <a:xfrm>
            <a:off x="3084980" y="1532946"/>
            <a:ext cx="353645" cy="353645"/>
            <a:chOff x="-34003850" y="3227275"/>
            <a:chExt cx="291450" cy="291450"/>
          </a:xfrm>
        </p:grpSpPr>
        <p:sp>
          <p:nvSpPr>
            <p:cNvPr id="8115" name="Google Shape;8115;p6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64"/>
          <p:cNvGrpSpPr/>
          <p:nvPr/>
        </p:nvGrpSpPr>
        <p:grpSpPr>
          <a:xfrm>
            <a:off x="3084510" y="1973638"/>
            <a:ext cx="354586" cy="354343"/>
            <a:chOff x="-34004625" y="3585850"/>
            <a:chExt cx="292225" cy="292025"/>
          </a:xfrm>
        </p:grpSpPr>
        <p:sp>
          <p:nvSpPr>
            <p:cNvPr id="8121" name="Google Shape;8121;p6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64"/>
          <p:cNvGrpSpPr/>
          <p:nvPr/>
        </p:nvGrpSpPr>
        <p:grpSpPr>
          <a:xfrm>
            <a:off x="3084025" y="2408839"/>
            <a:ext cx="355557" cy="354616"/>
            <a:chOff x="-34005425" y="3945575"/>
            <a:chExt cx="293025" cy="292250"/>
          </a:xfrm>
        </p:grpSpPr>
        <p:sp>
          <p:nvSpPr>
            <p:cNvPr id="8127" name="Google Shape;8127;p6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4"/>
          <p:cNvGrpSpPr/>
          <p:nvPr/>
        </p:nvGrpSpPr>
        <p:grpSpPr>
          <a:xfrm>
            <a:off x="1731124" y="2882015"/>
            <a:ext cx="358408" cy="355557"/>
            <a:chOff x="-32174975" y="3192625"/>
            <a:chExt cx="295375" cy="293025"/>
          </a:xfrm>
        </p:grpSpPr>
        <p:sp>
          <p:nvSpPr>
            <p:cNvPr id="8131" name="Google Shape;8131;p6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5" name="Google Shape;8135;p64"/>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4"/>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7" name="Google Shape;8137;p64"/>
          <p:cNvGrpSpPr/>
          <p:nvPr/>
        </p:nvGrpSpPr>
        <p:grpSpPr>
          <a:xfrm>
            <a:off x="3970274" y="2882970"/>
            <a:ext cx="354586" cy="353645"/>
            <a:chOff x="-30345325" y="3184750"/>
            <a:chExt cx="292225" cy="291450"/>
          </a:xfrm>
        </p:grpSpPr>
        <p:sp>
          <p:nvSpPr>
            <p:cNvPr id="8138" name="Google Shape;8138;p6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64"/>
          <p:cNvGrpSpPr/>
          <p:nvPr/>
        </p:nvGrpSpPr>
        <p:grpSpPr>
          <a:xfrm>
            <a:off x="1295026" y="1532946"/>
            <a:ext cx="353645" cy="353645"/>
            <a:chOff x="-35481425" y="3202075"/>
            <a:chExt cx="291450" cy="291450"/>
          </a:xfrm>
        </p:grpSpPr>
        <p:sp>
          <p:nvSpPr>
            <p:cNvPr id="8144" name="Google Shape;8144;p6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64"/>
          <p:cNvGrpSpPr/>
          <p:nvPr/>
        </p:nvGrpSpPr>
        <p:grpSpPr>
          <a:xfrm>
            <a:off x="1294556" y="1974472"/>
            <a:ext cx="354586" cy="352675"/>
            <a:chOff x="-35482200" y="3561225"/>
            <a:chExt cx="292225" cy="290650"/>
          </a:xfrm>
        </p:grpSpPr>
        <p:sp>
          <p:nvSpPr>
            <p:cNvPr id="8152" name="Google Shape;8152;p6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64"/>
          <p:cNvGrpSpPr/>
          <p:nvPr/>
        </p:nvGrpSpPr>
        <p:grpSpPr>
          <a:xfrm>
            <a:off x="1295026" y="2409340"/>
            <a:ext cx="353645" cy="353615"/>
            <a:chOff x="-35481425" y="3919600"/>
            <a:chExt cx="291450" cy="291425"/>
          </a:xfrm>
        </p:grpSpPr>
        <p:sp>
          <p:nvSpPr>
            <p:cNvPr id="8156" name="Google Shape;8156;p6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4"/>
          <p:cNvGrpSpPr/>
          <p:nvPr/>
        </p:nvGrpSpPr>
        <p:grpSpPr>
          <a:xfrm>
            <a:off x="3530661" y="1533431"/>
            <a:ext cx="357468" cy="352675"/>
            <a:chOff x="-33645475" y="3228075"/>
            <a:chExt cx="294600" cy="290650"/>
          </a:xfrm>
        </p:grpSpPr>
        <p:sp>
          <p:nvSpPr>
            <p:cNvPr id="8165" name="Google Shape;8165;p6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64"/>
          <p:cNvGrpSpPr/>
          <p:nvPr/>
        </p:nvGrpSpPr>
        <p:grpSpPr>
          <a:xfrm>
            <a:off x="3531631" y="1973516"/>
            <a:ext cx="355526" cy="354586"/>
            <a:chOff x="-33646250" y="3586425"/>
            <a:chExt cx="293000" cy="292225"/>
          </a:xfrm>
        </p:grpSpPr>
        <p:sp>
          <p:nvSpPr>
            <p:cNvPr id="8173" name="Google Shape;8173;p6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64"/>
          <p:cNvGrpSpPr/>
          <p:nvPr/>
        </p:nvGrpSpPr>
        <p:grpSpPr>
          <a:xfrm>
            <a:off x="3532101" y="2408369"/>
            <a:ext cx="354586" cy="355557"/>
            <a:chOff x="-33645475" y="3944800"/>
            <a:chExt cx="292225" cy="293025"/>
          </a:xfrm>
        </p:grpSpPr>
        <p:sp>
          <p:nvSpPr>
            <p:cNvPr id="8176" name="Google Shape;8176;p6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64"/>
          <p:cNvGrpSpPr/>
          <p:nvPr/>
        </p:nvGrpSpPr>
        <p:grpSpPr>
          <a:xfrm>
            <a:off x="2185320" y="2882106"/>
            <a:ext cx="352675" cy="355375"/>
            <a:chOff x="-31809525" y="3192625"/>
            <a:chExt cx="290650" cy="292875"/>
          </a:xfrm>
        </p:grpSpPr>
        <p:sp>
          <p:nvSpPr>
            <p:cNvPr id="8187" name="Google Shape;8187;p6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64"/>
          <p:cNvGrpSpPr/>
          <p:nvPr/>
        </p:nvGrpSpPr>
        <p:grpSpPr>
          <a:xfrm>
            <a:off x="2184835" y="3352658"/>
            <a:ext cx="353645" cy="355557"/>
            <a:chOff x="-31811100" y="3550975"/>
            <a:chExt cx="291450" cy="293025"/>
          </a:xfrm>
        </p:grpSpPr>
        <p:sp>
          <p:nvSpPr>
            <p:cNvPr id="8192" name="Google Shape;8192;p6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64"/>
          <p:cNvGrpSpPr/>
          <p:nvPr/>
        </p:nvGrpSpPr>
        <p:grpSpPr>
          <a:xfrm>
            <a:off x="2178631" y="3816962"/>
            <a:ext cx="366052" cy="356831"/>
            <a:chOff x="-31817400" y="3910025"/>
            <a:chExt cx="301675" cy="294075"/>
          </a:xfrm>
        </p:grpSpPr>
        <p:sp>
          <p:nvSpPr>
            <p:cNvPr id="8200" name="Google Shape;8200;p6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4"/>
          <p:cNvGrpSpPr/>
          <p:nvPr/>
        </p:nvGrpSpPr>
        <p:grpSpPr>
          <a:xfrm>
            <a:off x="3970259" y="3353143"/>
            <a:ext cx="354616" cy="354586"/>
            <a:chOff x="-30354000" y="3569100"/>
            <a:chExt cx="292250" cy="292225"/>
          </a:xfrm>
        </p:grpSpPr>
        <p:sp>
          <p:nvSpPr>
            <p:cNvPr id="8204" name="Google Shape;8204;p6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64"/>
          <p:cNvGrpSpPr/>
          <p:nvPr/>
        </p:nvGrpSpPr>
        <p:grpSpPr>
          <a:xfrm>
            <a:off x="1748837" y="1532946"/>
            <a:ext cx="342148" cy="353645"/>
            <a:chOff x="-35118325" y="3202075"/>
            <a:chExt cx="281975" cy="291450"/>
          </a:xfrm>
        </p:grpSpPr>
        <p:sp>
          <p:nvSpPr>
            <p:cNvPr id="8211" name="Google Shape;8211;p6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64"/>
          <p:cNvGrpSpPr/>
          <p:nvPr/>
        </p:nvGrpSpPr>
        <p:grpSpPr>
          <a:xfrm>
            <a:off x="1742618" y="1974199"/>
            <a:ext cx="354586" cy="353221"/>
            <a:chOff x="-35123050" y="3561225"/>
            <a:chExt cx="292225" cy="291100"/>
          </a:xfrm>
        </p:grpSpPr>
        <p:sp>
          <p:nvSpPr>
            <p:cNvPr id="8216" name="Google Shape;8216;p6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64"/>
          <p:cNvGrpSpPr/>
          <p:nvPr/>
        </p:nvGrpSpPr>
        <p:grpSpPr>
          <a:xfrm>
            <a:off x="1784677" y="2409340"/>
            <a:ext cx="270467" cy="353615"/>
            <a:chOff x="-35089175" y="3919600"/>
            <a:chExt cx="222900" cy="291425"/>
          </a:xfrm>
        </p:grpSpPr>
        <p:sp>
          <p:nvSpPr>
            <p:cNvPr id="8219" name="Google Shape;8219;p6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64"/>
          <p:cNvGrpSpPr/>
          <p:nvPr/>
        </p:nvGrpSpPr>
        <p:grpSpPr>
          <a:xfrm>
            <a:off x="3981673" y="1532703"/>
            <a:ext cx="336445" cy="354131"/>
            <a:chOff x="-33277650" y="3226875"/>
            <a:chExt cx="277275" cy="291850"/>
          </a:xfrm>
        </p:grpSpPr>
        <p:sp>
          <p:nvSpPr>
            <p:cNvPr id="8222" name="Google Shape;8222;p6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64"/>
          <p:cNvGrpSpPr/>
          <p:nvPr/>
        </p:nvGrpSpPr>
        <p:grpSpPr>
          <a:xfrm>
            <a:off x="3973073" y="1973987"/>
            <a:ext cx="353645" cy="353645"/>
            <a:chOff x="-33286325" y="3586425"/>
            <a:chExt cx="291450" cy="291450"/>
          </a:xfrm>
        </p:grpSpPr>
        <p:sp>
          <p:nvSpPr>
            <p:cNvPr id="8230" name="Google Shape;8230;p6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64"/>
          <p:cNvGrpSpPr/>
          <p:nvPr/>
        </p:nvGrpSpPr>
        <p:grpSpPr>
          <a:xfrm>
            <a:off x="3973073" y="2408369"/>
            <a:ext cx="353645" cy="355557"/>
            <a:chOff x="-33286325" y="3944800"/>
            <a:chExt cx="291450" cy="293025"/>
          </a:xfrm>
        </p:grpSpPr>
        <p:sp>
          <p:nvSpPr>
            <p:cNvPr id="8236" name="Google Shape;8236;p6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64"/>
          <p:cNvGrpSpPr/>
          <p:nvPr/>
        </p:nvGrpSpPr>
        <p:grpSpPr>
          <a:xfrm>
            <a:off x="2631470" y="2881529"/>
            <a:ext cx="353645" cy="356527"/>
            <a:chOff x="-31452725" y="3191825"/>
            <a:chExt cx="291450" cy="293825"/>
          </a:xfrm>
        </p:grpSpPr>
        <p:sp>
          <p:nvSpPr>
            <p:cNvPr id="8241" name="Google Shape;8241;p6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64"/>
          <p:cNvGrpSpPr/>
          <p:nvPr/>
        </p:nvGrpSpPr>
        <p:grpSpPr>
          <a:xfrm>
            <a:off x="2631000" y="3353144"/>
            <a:ext cx="354586" cy="354586"/>
            <a:chOff x="-31452725" y="3551775"/>
            <a:chExt cx="292225" cy="292225"/>
          </a:xfrm>
        </p:grpSpPr>
        <p:sp>
          <p:nvSpPr>
            <p:cNvPr id="8246" name="Google Shape;8246;p6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64"/>
          <p:cNvGrpSpPr/>
          <p:nvPr/>
        </p:nvGrpSpPr>
        <p:grpSpPr>
          <a:xfrm>
            <a:off x="2629559" y="3817129"/>
            <a:ext cx="357468" cy="356497"/>
            <a:chOff x="-31455100" y="3909350"/>
            <a:chExt cx="294600" cy="293800"/>
          </a:xfrm>
        </p:grpSpPr>
        <p:sp>
          <p:nvSpPr>
            <p:cNvPr id="8251" name="Google Shape;8251;p6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64"/>
          <p:cNvGrpSpPr/>
          <p:nvPr/>
        </p:nvGrpSpPr>
        <p:grpSpPr>
          <a:xfrm>
            <a:off x="3970744" y="3818084"/>
            <a:ext cx="353645" cy="354586"/>
            <a:chOff x="-30345325" y="3918800"/>
            <a:chExt cx="291450" cy="292225"/>
          </a:xfrm>
        </p:grpSpPr>
        <p:sp>
          <p:nvSpPr>
            <p:cNvPr id="8254" name="Google Shape;8254;p6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64"/>
          <p:cNvGrpSpPr/>
          <p:nvPr/>
        </p:nvGrpSpPr>
        <p:grpSpPr>
          <a:xfrm>
            <a:off x="2200736" y="1532946"/>
            <a:ext cx="332593" cy="353645"/>
            <a:chOff x="-34755225" y="3202075"/>
            <a:chExt cx="274100" cy="291450"/>
          </a:xfrm>
        </p:grpSpPr>
        <p:sp>
          <p:nvSpPr>
            <p:cNvPr id="8260" name="Google Shape;8260;p6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4"/>
          <p:cNvGrpSpPr/>
          <p:nvPr/>
        </p:nvGrpSpPr>
        <p:grpSpPr>
          <a:xfrm>
            <a:off x="2190209" y="1973987"/>
            <a:ext cx="353645" cy="353645"/>
            <a:chOff x="-34763900" y="3561225"/>
            <a:chExt cx="291450" cy="291450"/>
          </a:xfrm>
        </p:grpSpPr>
        <p:sp>
          <p:nvSpPr>
            <p:cNvPr id="8268" name="Google Shape;8268;p6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1" name="Google Shape;8271;p64"/>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2" name="Google Shape;8272;p64"/>
          <p:cNvGrpSpPr/>
          <p:nvPr/>
        </p:nvGrpSpPr>
        <p:grpSpPr>
          <a:xfrm>
            <a:off x="845106" y="2882499"/>
            <a:ext cx="354586" cy="354586"/>
            <a:chOff x="-32927950" y="3227275"/>
            <a:chExt cx="292225" cy="292225"/>
          </a:xfrm>
        </p:grpSpPr>
        <p:sp>
          <p:nvSpPr>
            <p:cNvPr id="8273" name="Google Shape;8273;p6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64"/>
          <p:cNvGrpSpPr/>
          <p:nvPr/>
        </p:nvGrpSpPr>
        <p:grpSpPr>
          <a:xfrm>
            <a:off x="844621" y="3353613"/>
            <a:ext cx="355557" cy="353645"/>
            <a:chOff x="-32927950" y="3586425"/>
            <a:chExt cx="293025" cy="291450"/>
          </a:xfrm>
        </p:grpSpPr>
        <p:sp>
          <p:nvSpPr>
            <p:cNvPr id="8279" name="Google Shape;8279;p6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64"/>
          <p:cNvGrpSpPr/>
          <p:nvPr/>
        </p:nvGrpSpPr>
        <p:grpSpPr>
          <a:xfrm>
            <a:off x="845106" y="3817598"/>
            <a:ext cx="354586" cy="355557"/>
            <a:chOff x="-32927950" y="3944800"/>
            <a:chExt cx="292225" cy="293025"/>
          </a:xfrm>
        </p:grpSpPr>
        <p:sp>
          <p:nvSpPr>
            <p:cNvPr id="8285" name="Google Shape;8285;p6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64"/>
          <p:cNvGrpSpPr/>
          <p:nvPr/>
        </p:nvGrpSpPr>
        <p:grpSpPr>
          <a:xfrm>
            <a:off x="3073898" y="2882849"/>
            <a:ext cx="354586" cy="353888"/>
            <a:chOff x="-31094350" y="3194000"/>
            <a:chExt cx="292225" cy="291650"/>
          </a:xfrm>
        </p:grpSpPr>
        <p:sp>
          <p:nvSpPr>
            <p:cNvPr id="8295" name="Google Shape;8295;p6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64"/>
          <p:cNvGrpSpPr/>
          <p:nvPr/>
        </p:nvGrpSpPr>
        <p:grpSpPr>
          <a:xfrm>
            <a:off x="3074368" y="3353341"/>
            <a:ext cx="353645" cy="354191"/>
            <a:chOff x="-31093575" y="3552550"/>
            <a:chExt cx="291450" cy="291900"/>
          </a:xfrm>
        </p:grpSpPr>
        <p:sp>
          <p:nvSpPr>
            <p:cNvPr id="8304" name="Google Shape;8304;p6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64"/>
          <p:cNvGrpSpPr/>
          <p:nvPr/>
        </p:nvGrpSpPr>
        <p:grpSpPr>
          <a:xfrm>
            <a:off x="3074368" y="3818569"/>
            <a:ext cx="353645" cy="353615"/>
            <a:chOff x="-31093575" y="3911725"/>
            <a:chExt cx="291450" cy="291425"/>
          </a:xfrm>
        </p:grpSpPr>
        <p:sp>
          <p:nvSpPr>
            <p:cNvPr id="8309" name="Google Shape;8309;p6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64"/>
          <p:cNvGrpSpPr/>
          <p:nvPr/>
        </p:nvGrpSpPr>
        <p:grpSpPr>
          <a:xfrm>
            <a:off x="2183798" y="4275536"/>
            <a:ext cx="356497" cy="354586"/>
            <a:chOff x="-29946000" y="3183175"/>
            <a:chExt cx="293800" cy="292225"/>
          </a:xfrm>
        </p:grpSpPr>
        <p:sp>
          <p:nvSpPr>
            <p:cNvPr id="8312" name="Google Shape;8312;p6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64"/>
          <p:cNvGrpSpPr/>
          <p:nvPr/>
        </p:nvGrpSpPr>
        <p:grpSpPr>
          <a:xfrm>
            <a:off x="2628330" y="1532689"/>
            <a:ext cx="358408" cy="354161"/>
            <a:chOff x="-34408675" y="3202075"/>
            <a:chExt cx="295375" cy="291875"/>
          </a:xfrm>
        </p:grpSpPr>
        <p:sp>
          <p:nvSpPr>
            <p:cNvPr id="8319" name="Google Shape;8319;p6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64"/>
          <p:cNvGrpSpPr/>
          <p:nvPr/>
        </p:nvGrpSpPr>
        <p:grpSpPr>
          <a:xfrm>
            <a:off x="2630241" y="1972683"/>
            <a:ext cx="354586" cy="356254"/>
            <a:chOff x="-34405525" y="3558075"/>
            <a:chExt cx="292225" cy="293600"/>
          </a:xfrm>
        </p:grpSpPr>
        <p:sp>
          <p:nvSpPr>
            <p:cNvPr id="8324" name="Google Shape;8324;p6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64"/>
          <p:cNvGrpSpPr/>
          <p:nvPr/>
        </p:nvGrpSpPr>
        <p:grpSpPr>
          <a:xfrm>
            <a:off x="2629755" y="2409340"/>
            <a:ext cx="355557" cy="353615"/>
            <a:chOff x="-34406325" y="3919600"/>
            <a:chExt cx="293025" cy="291425"/>
          </a:xfrm>
        </p:grpSpPr>
        <p:sp>
          <p:nvSpPr>
            <p:cNvPr id="8328" name="Google Shape;8328;p6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64"/>
          <p:cNvGrpSpPr/>
          <p:nvPr/>
        </p:nvGrpSpPr>
        <p:grpSpPr>
          <a:xfrm>
            <a:off x="1293653" y="2888703"/>
            <a:ext cx="353645" cy="342179"/>
            <a:chOff x="-32568800" y="3232000"/>
            <a:chExt cx="291450" cy="282000"/>
          </a:xfrm>
        </p:grpSpPr>
        <p:sp>
          <p:nvSpPr>
            <p:cNvPr id="8336" name="Google Shape;8336;p6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64"/>
          <p:cNvGrpSpPr/>
          <p:nvPr/>
        </p:nvGrpSpPr>
        <p:grpSpPr>
          <a:xfrm>
            <a:off x="1293183" y="3353613"/>
            <a:ext cx="354586" cy="353645"/>
            <a:chOff x="-32569575" y="3586425"/>
            <a:chExt cx="292225" cy="291450"/>
          </a:xfrm>
        </p:grpSpPr>
        <p:sp>
          <p:nvSpPr>
            <p:cNvPr id="8339" name="Google Shape;8339;p6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64"/>
          <p:cNvGrpSpPr/>
          <p:nvPr/>
        </p:nvGrpSpPr>
        <p:grpSpPr>
          <a:xfrm>
            <a:off x="1284098" y="3818205"/>
            <a:ext cx="372756" cy="354343"/>
            <a:chOff x="-32576675" y="3944600"/>
            <a:chExt cx="307200" cy="292025"/>
          </a:xfrm>
        </p:grpSpPr>
        <p:sp>
          <p:nvSpPr>
            <p:cNvPr id="8342" name="Google Shape;8342;p6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64"/>
          <p:cNvGrpSpPr/>
          <p:nvPr/>
        </p:nvGrpSpPr>
        <p:grpSpPr>
          <a:xfrm>
            <a:off x="3529065" y="2882500"/>
            <a:ext cx="354586" cy="354586"/>
            <a:chOff x="-30735200" y="3192625"/>
            <a:chExt cx="292225" cy="292225"/>
          </a:xfrm>
        </p:grpSpPr>
        <p:sp>
          <p:nvSpPr>
            <p:cNvPr id="8345" name="Google Shape;8345;p6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64"/>
          <p:cNvGrpSpPr/>
          <p:nvPr/>
        </p:nvGrpSpPr>
        <p:grpSpPr>
          <a:xfrm>
            <a:off x="3529065" y="3353932"/>
            <a:ext cx="354586" cy="353008"/>
            <a:chOff x="-30735200" y="3552550"/>
            <a:chExt cx="292225" cy="290925"/>
          </a:xfrm>
        </p:grpSpPr>
        <p:sp>
          <p:nvSpPr>
            <p:cNvPr id="8353" name="Google Shape;8353;p6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64"/>
          <p:cNvGrpSpPr/>
          <p:nvPr/>
        </p:nvGrpSpPr>
        <p:grpSpPr>
          <a:xfrm>
            <a:off x="3529065" y="3818554"/>
            <a:ext cx="354586" cy="353645"/>
            <a:chOff x="-30735200" y="3910925"/>
            <a:chExt cx="292225" cy="291450"/>
          </a:xfrm>
        </p:grpSpPr>
        <p:sp>
          <p:nvSpPr>
            <p:cNvPr id="8356" name="Google Shape;8356;p6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8" name="Google Shape;8358;p64"/>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9" name="Google Shape;8359;p64"/>
          <p:cNvGrpSpPr/>
          <p:nvPr/>
        </p:nvGrpSpPr>
        <p:grpSpPr>
          <a:xfrm>
            <a:off x="4882910" y="1531421"/>
            <a:ext cx="358971" cy="359224"/>
            <a:chOff x="-57956275" y="3197925"/>
            <a:chExt cx="319000" cy="319225"/>
          </a:xfrm>
        </p:grpSpPr>
        <p:sp>
          <p:nvSpPr>
            <p:cNvPr id="8360" name="Google Shape;8360;p6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64"/>
          <p:cNvGrpSpPr/>
          <p:nvPr/>
        </p:nvGrpSpPr>
        <p:grpSpPr>
          <a:xfrm>
            <a:off x="4905064" y="1987846"/>
            <a:ext cx="314662" cy="358971"/>
            <a:chOff x="-57940525" y="3590375"/>
            <a:chExt cx="279625" cy="319000"/>
          </a:xfrm>
        </p:grpSpPr>
        <p:sp>
          <p:nvSpPr>
            <p:cNvPr id="8368" name="Google Shape;8368;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64"/>
          <p:cNvGrpSpPr/>
          <p:nvPr/>
        </p:nvGrpSpPr>
        <p:grpSpPr>
          <a:xfrm>
            <a:off x="4875945" y="2429217"/>
            <a:ext cx="358099" cy="358999"/>
            <a:chOff x="-57959425" y="3982600"/>
            <a:chExt cx="318225" cy="319025"/>
          </a:xfrm>
        </p:grpSpPr>
        <p:sp>
          <p:nvSpPr>
            <p:cNvPr id="8374" name="Google Shape;8374;p6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64"/>
          <p:cNvGrpSpPr/>
          <p:nvPr/>
        </p:nvGrpSpPr>
        <p:grpSpPr>
          <a:xfrm>
            <a:off x="7076112" y="1532546"/>
            <a:ext cx="357226" cy="357226"/>
            <a:chOff x="-55987225" y="3198925"/>
            <a:chExt cx="317450" cy="317450"/>
          </a:xfrm>
        </p:grpSpPr>
        <p:sp>
          <p:nvSpPr>
            <p:cNvPr id="8379" name="Google Shape;8379;p6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64"/>
          <p:cNvGrpSpPr/>
          <p:nvPr/>
        </p:nvGrpSpPr>
        <p:grpSpPr>
          <a:xfrm>
            <a:off x="7076112" y="1988578"/>
            <a:ext cx="357226" cy="357367"/>
            <a:chOff x="-55987225" y="3591025"/>
            <a:chExt cx="317450" cy="317575"/>
          </a:xfrm>
        </p:grpSpPr>
        <p:sp>
          <p:nvSpPr>
            <p:cNvPr id="8384" name="Google Shape;8384;p6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64"/>
          <p:cNvGrpSpPr/>
          <p:nvPr/>
        </p:nvGrpSpPr>
        <p:grpSpPr>
          <a:xfrm>
            <a:off x="7090027" y="2429217"/>
            <a:ext cx="358999" cy="358999"/>
            <a:chOff x="-55988800" y="3982600"/>
            <a:chExt cx="319025" cy="319025"/>
          </a:xfrm>
        </p:grpSpPr>
        <p:sp>
          <p:nvSpPr>
            <p:cNvPr id="8390" name="Google Shape;8390;p6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64"/>
          <p:cNvGrpSpPr/>
          <p:nvPr/>
        </p:nvGrpSpPr>
        <p:grpSpPr>
          <a:xfrm>
            <a:off x="5748546" y="2887174"/>
            <a:ext cx="356326" cy="358971"/>
            <a:chOff x="-54026025" y="3192625"/>
            <a:chExt cx="316650" cy="319000"/>
          </a:xfrm>
        </p:grpSpPr>
        <p:sp>
          <p:nvSpPr>
            <p:cNvPr id="8396" name="Google Shape;8396;p6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64"/>
          <p:cNvGrpSpPr/>
          <p:nvPr/>
        </p:nvGrpSpPr>
        <p:grpSpPr>
          <a:xfrm>
            <a:off x="5768492" y="3358148"/>
            <a:ext cx="316434" cy="358099"/>
            <a:chOff x="-54007925" y="3584850"/>
            <a:chExt cx="281200" cy="318225"/>
          </a:xfrm>
        </p:grpSpPr>
        <p:sp>
          <p:nvSpPr>
            <p:cNvPr id="8405" name="Google Shape;8405;p6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64"/>
          <p:cNvGrpSpPr/>
          <p:nvPr/>
        </p:nvGrpSpPr>
        <p:grpSpPr>
          <a:xfrm>
            <a:off x="5768492" y="3820033"/>
            <a:ext cx="316434" cy="358914"/>
            <a:chOff x="-54007925" y="3975575"/>
            <a:chExt cx="281200" cy="318950"/>
          </a:xfrm>
        </p:grpSpPr>
        <p:sp>
          <p:nvSpPr>
            <p:cNvPr id="8412" name="Google Shape;8412;p6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64"/>
          <p:cNvGrpSpPr/>
          <p:nvPr/>
        </p:nvGrpSpPr>
        <p:grpSpPr>
          <a:xfrm>
            <a:off x="8003359" y="2904504"/>
            <a:ext cx="274770" cy="358492"/>
            <a:chOff x="-52005775" y="3208025"/>
            <a:chExt cx="244175" cy="318575"/>
          </a:xfrm>
        </p:grpSpPr>
        <p:sp>
          <p:nvSpPr>
            <p:cNvPr id="8417" name="Google Shape;8417;p6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64"/>
          <p:cNvGrpSpPr/>
          <p:nvPr/>
        </p:nvGrpSpPr>
        <p:grpSpPr>
          <a:xfrm>
            <a:off x="5309825" y="1532546"/>
            <a:ext cx="358099" cy="358099"/>
            <a:chOff x="-57568775" y="3198925"/>
            <a:chExt cx="318225" cy="318225"/>
          </a:xfrm>
        </p:grpSpPr>
        <p:sp>
          <p:nvSpPr>
            <p:cNvPr id="8429" name="Google Shape;8429;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64"/>
          <p:cNvGrpSpPr/>
          <p:nvPr/>
        </p:nvGrpSpPr>
        <p:grpSpPr>
          <a:xfrm>
            <a:off x="5331543" y="1987846"/>
            <a:ext cx="314662" cy="358099"/>
            <a:chOff x="-57549075" y="3590375"/>
            <a:chExt cx="279625" cy="318225"/>
          </a:xfrm>
        </p:grpSpPr>
        <p:sp>
          <p:nvSpPr>
            <p:cNvPr id="8436" name="Google Shape;8436;p6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64"/>
          <p:cNvGrpSpPr/>
          <p:nvPr/>
        </p:nvGrpSpPr>
        <p:grpSpPr>
          <a:xfrm>
            <a:off x="5323740" y="2429217"/>
            <a:ext cx="359871" cy="359871"/>
            <a:chOff x="-57570350" y="3982600"/>
            <a:chExt cx="319800" cy="319800"/>
          </a:xfrm>
        </p:grpSpPr>
        <p:sp>
          <p:nvSpPr>
            <p:cNvPr id="8441" name="Google Shape;8441;p6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64"/>
          <p:cNvGrpSpPr/>
          <p:nvPr/>
        </p:nvGrpSpPr>
        <p:grpSpPr>
          <a:xfrm>
            <a:off x="7538779" y="1531646"/>
            <a:ext cx="314662" cy="358999"/>
            <a:chOff x="-55576850" y="3198125"/>
            <a:chExt cx="279625" cy="319025"/>
          </a:xfrm>
        </p:grpSpPr>
        <p:sp>
          <p:nvSpPr>
            <p:cNvPr id="8446" name="Google Shape;8446;p6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6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6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64"/>
          <p:cNvGrpSpPr/>
          <p:nvPr/>
        </p:nvGrpSpPr>
        <p:grpSpPr>
          <a:xfrm>
            <a:off x="7516174" y="1987621"/>
            <a:ext cx="359871" cy="358324"/>
            <a:chOff x="-55596550" y="3590175"/>
            <a:chExt cx="319800" cy="318425"/>
          </a:xfrm>
        </p:grpSpPr>
        <p:sp>
          <p:nvSpPr>
            <p:cNvPr id="8451" name="Google Shape;8451;p6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64"/>
          <p:cNvGrpSpPr/>
          <p:nvPr/>
        </p:nvGrpSpPr>
        <p:grpSpPr>
          <a:xfrm>
            <a:off x="7531412" y="2428964"/>
            <a:ext cx="358999" cy="359252"/>
            <a:chOff x="-55595775" y="3982375"/>
            <a:chExt cx="319025" cy="319250"/>
          </a:xfrm>
        </p:grpSpPr>
        <p:sp>
          <p:nvSpPr>
            <p:cNvPr id="8456" name="Google Shape;8456;p6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64"/>
          <p:cNvGrpSpPr/>
          <p:nvPr/>
        </p:nvGrpSpPr>
        <p:grpSpPr>
          <a:xfrm>
            <a:off x="6188595" y="2887174"/>
            <a:ext cx="358999" cy="358099"/>
            <a:chOff x="-53635375" y="3192625"/>
            <a:chExt cx="319025" cy="318225"/>
          </a:xfrm>
        </p:grpSpPr>
        <p:sp>
          <p:nvSpPr>
            <p:cNvPr id="8463" name="Google Shape;8463;p6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64"/>
          <p:cNvGrpSpPr/>
          <p:nvPr/>
        </p:nvGrpSpPr>
        <p:grpSpPr>
          <a:xfrm>
            <a:off x="6210763" y="3358148"/>
            <a:ext cx="314662" cy="358999"/>
            <a:chOff x="-53615675" y="3584850"/>
            <a:chExt cx="279625" cy="319025"/>
          </a:xfrm>
        </p:grpSpPr>
        <p:sp>
          <p:nvSpPr>
            <p:cNvPr id="8467" name="Google Shape;8467;p6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64"/>
          <p:cNvGrpSpPr/>
          <p:nvPr/>
        </p:nvGrpSpPr>
        <p:grpSpPr>
          <a:xfrm>
            <a:off x="6188609" y="3821074"/>
            <a:ext cx="358971" cy="357874"/>
            <a:chOff x="-53634575" y="3976500"/>
            <a:chExt cx="319000" cy="318025"/>
          </a:xfrm>
        </p:grpSpPr>
        <p:sp>
          <p:nvSpPr>
            <p:cNvPr id="8471" name="Google Shape;8471;p6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64"/>
          <p:cNvGrpSpPr/>
          <p:nvPr/>
        </p:nvGrpSpPr>
        <p:grpSpPr>
          <a:xfrm>
            <a:off x="7983413" y="3364028"/>
            <a:ext cx="314662" cy="358436"/>
            <a:chOff x="-52023900" y="3590075"/>
            <a:chExt cx="279625" cy="318525"/>
          </a:xfrm>
        </p:grpSpPr>
        <p:sp>
          <p:nvSpPr>
            <p:cNvPr id="8480" name="Google Shape;8480;p6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64"/>
          <p:cNvGrpSpPr/>
          <p:nvPr/>
        </p:nvGrpSpPr>
        <p:grpSpPr>
          <a:xfrm>
            <a:off x="5746654" y="1532546"/>
            <a:ext cx="358971" cy="358971"/>
            <a:chOff x="-57173375" y="3198925"/>
            <a:chExt cx="319000" cy="319000"/>
          </a:xfrm>
        </p:grpSpPr>
        <p:sp>
          <p:nvSpPr>
            <p:cNvPr id="8488" name="Google Shape;8488;p6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6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64"/>
          <p:cNvGrpSpPr/>
          <p:nvPr/>
        </p:nvGrpSpPr>
        <p:grpSpPr>
          <a:xfrm>
            <a:off x="5747541" y="2009987"/>
            <a:ext cx="357198" cy="314690"/>
            <a:chOff x="-57176525" y="3610050"/>
            <a:chExt cx="317425" cy="279650"/>
          </a:xfrm>
        </p:grpSpPr>
        <p:sp>
          <p:nvSpPr>
            <p:cNvPr id="8493" name="Google Shape;8493;p6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64"/>
          <p:cNvGrpSpPr/>
          <p:nvPr/>
        </p:nvGrpSpPr>
        <p:grpSpPr>
          <a:xfrm>
            <a:off x="5779179" y="2428542"/>
            <a:ext cx="323524" cy="358774"/>
            <a:chOff x="-57162350" y="3982000"/>
            <a:chExt cx="287500" cy="318825"/>
          </a:xfrm>
        </p:grpSpPr>
        <p:sp>
          <p:nvSpPr>
            <p:cNvPr id="8499" name="Google Shape;8499;p6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64"/>
          <p:cNvGrpSpPr/>
          <p:nvPr/>
        </p:nvGrpSpPr>
        <p:grpSpPr>
          <a:xfrm>
            <a:off x="7957995" y="1532546"/>
            <a:ext cx="358099" cy="356326"/>
            <a:chOff x="-55202750" y="3198925"/>
            <a:chExt cx="318225" cy="316650"/>
          </a:xfrm>
        </p:grpSpPr>
        <p:sp>
          <p:nvSpPr>
            <p:cNvPr id="8508" name="Google Shape;8508;p6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64"/>
          <p:cNvGrpSpPr/>
          <p:nvPr/>
        </p:nvGrpSpPr>
        <p:grpSpPr>
          <a:xfrm>
            <a:off x="7968629" y="1987846"/>
            <a:ext cx="336830" cy="358099"/>
            <a:chOff x="-55194875" y="3590375"/>
            <a:chExt cx="299325" cy="318225"/>
          </a:xfrm>
        </p:grpSpPr>
        <p:sp>
          <p:nvSpPr>
            <p:cNvPr id="8511" name="Google Shape;8511;p6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64"/>
          <p:cNvGrpSpPr/>
          <p:nvPr/>
        </p:nvGrpSpPr>
        <p:grpSpPr>
          <a:xfrm>
            <a:off x="7973247" y="2430117"/>
            <a:ext cx="357198" cy="357198"/>
            <a:chOff x="-55203525" y="3983400"/>
            <a:chExt cx="317425" cy="317425"/>
          </a:xfrm>
        </p:grpSpPr>
        <p:sp>
          <p:nvSpPr>
            <p:cNvPr id="8517" name="Google Shape;8517;p6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64"/>
          <p:cNvGrpSpPr/>
          <p:nvPr/>
        </p:nvGrpSpPr>
        <p:grpSpPr>
          <a:xfrm>
            <a:off x="6639727" y="2887174"/>
            <a:ext cx="335930" cy="358971"/>
            <a:chOff x="-53232900" y="3192625"/>
            <a:chExt cx="298525" cy="319000"/>
          </a:xfrm>
        </p:grpSpPr>
        <p:sp>
          <p:nvSpPr>
            <p:cNvPr id="8521" name="Google Shape;8521;p6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64"/>
          <p:cNvGrpSpPr/>
          <p:nvPr/>
        </p:nvGrpSpPr>
        <p:grpSpPr>
          <a:xfrm>
            <a:off x="6629093" y="3358148"/>
            <a:ext cx="357198" cy="356326"/>
            <a:chOff x="-53242350" y="3584850"/>
            <a:chExt cx="317425" cy="316650"/>
          </a:xfrm>
        </p:grpSpPr>
        <p:sp>
          <p:nvSpPr>
            <p:cNvPr id="8530" name="Google Shape;8530;p6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64"/>
          <p:cNvGrpSpPr/>
          <p:nvPr/>
        </p:nvGrpSpPr>
        <p:grpSpPr>
          <a:xfrm>
            <a:off x="6650362" y="3820849"/>
            <a:ext cx="314662" cy="358999"/>
            <a:chOff x="-53224225" y="3976300"/>
            <a:chExt cx="279625" cy="319025"/>
          </a:xfrm>
        </p:grpSpPr>
        <p:sp>
          <p:nvSpPr>
            <p:cNvPr id="8536" name="Google Shape;8536;p6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64"/>
          <p:cNvGrpSpPr/>
          <p:nvPr/>
        </p:nvGrpSpPr>
        <p:grpSpPr>
          <a:xfrm>
            <a:off x="7961258" y="3828529"/>
            <a:ext cx="358971" cy="358408"/>
            <a:chOff x="-52043575" y="3983125"/>
            <a:chExt cx="319000" cy="318500"/>
          </a:xfrm>
        </p:grpSpPr>
        <p:sp>
          <p:nvSpPr>
            <p:cNvPr id="8544" name="Google Shape;8544;p6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64"/>
          <p:cNvGrpSpPr/>
          <p:nvPr/>
        </p:nvGrpSpPr>
        <p:grpSpPr>
          <a:xfrm>
            <a:off x="6215199" y="1532546"/>
            <a:ext cx="314662" cy="358971"/>
            <a:chOff x="-56766175" y="3198925"/>
            <a:chExt cx="279625" cy="319000"/>
          </a:xfrm>
        </p:grpSpPr>
        <p:sp>
          <p:nvSpPr>
            <p:cNvPr id="8554" name="Google Shape;8554;p6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64"/>
          <p:cNvGrpSpPr/>
          <p:nvPr/>
        </p:nvGrpSpPr>
        <p:grpSpPr>
          <a:xfrm>
            <a:off x="6214313" y="1987846"/>
            <a:ext cx="316434" cy="358099"/>
            <a:chOff x="-56766175" y="3590375"/>
            <a:chExt cx="281200" cy="318225"/>
          </a:xfrm>
        </p:grpSpPr>
        <p:sp>
          <p:nvSpPr>
            <p:cNvPr id="8562" name="Google Shape;8562;p6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64"/>
          <p:cNvGrpSpPr/>
          <p:nvPr/>
        </p:nvGrpSpPr>
        <p:grpSpPr>
          <a:xfrm>
            <a:off x="6251269" y="2429217"/>
            <a:ext cx="272126" cy="358099"/>
            <a:chOff x="-56747275" y="3982600"/>
            <a:chExt cx="241825" cy="318225"/>
          </a:xfrm>
        </p:grpSpPr>
        <p:sp>
          <p:nvSpPr>
            <p:cNvPr id="8567" name="Google Shape;8567;p6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64"/>
          <p:cNvGrpSpPr/>
          <p:nvPr/>
        </p:nvGrpSpPr>
        <p:grpSpPr>
          <a:xfrm>
            <a:off x="4881188" y="2894264"/>
            <a:ext cx="314662" cy="358971"/>
            <a:chOff x="-54793175" y="3198925"/>
            <a:chExt cx="279625" cy="319000"/>
          </a:xfrm>
        </p:grpSpPr>
        <p:sp>
          <p:nvSpPr>
            <p:cNvPr id="8575" name="Google Shape;8575;p6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64"/>
          <p:cNvGrpSpPr/>
          <p:nvPr/>
        </p:nvGrpSpPr>
        <p:grpSpPr>
          <a:xfrm>
            <a:off x="4859020" y="3371455"/>
            <a:ext cx="358999" cy="342991"/>
            <a:chOff x="-54812875" y="3596675"/>
            <a:chExt cx="319025" cy="304800"/>
          </a:xfrm>
        </p:grpSpPr>
        <p:sp>
          <p:nvSpPr>
            <p:cNvPr id="8583" name="Google Shape;8583;p6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0" name="Google Shape;8590;p64"/>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4"/>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2" name="Google Shape;8592;p64"/>
          <p:cNvGrpSpPr/>
          <p:nvPr/>
        </p:nvGrpSpPr>
        <p:grpSpPr>
          <a:xfrm>
            <a:off x="4881188" y="3827938"/>
            <a:ext cx="314662" cy="358099"/>
            <a:chOff x="-54793175" y="3982600"/>
            <a:chExt cx="279625" cy="318225"/>
          </a:xfrm>
        </p:grpSpPr>
        <p:sp>
          <p:nvSpPr>
            <p:cNvPr id="8593" name="Google Shape;8593;p6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64"/>
          <p:cNvGrpSpPr/>
          <p:nvPr/>
        </p:nvGrpSpPr>
        <p:grpSpPr>
          <a:xfrm>
            <a:off x="7092647" y="2887174"/>
            <a:ext cx="314662" cy="358099"/>
            <a:chOff x="-52832000" y="3192625"/>
            <a:chExt cx="279625" cy="318225"/>
          </a:xfrm>
        </p:grpSpPr>
        <p:sp>
          <p:nvSpPr>
            <p:cNvPr id="8601" name="Google Shape;8601;p6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64"/>
          <p:cNvGrpSpPr/>
          <p:nvPr/>
        </p:nvGrpSpPr>
        <p:grpSpPr>
          <a:xfrm>
            <a:off x="7070492" y="3359048"/>
            <a:ext cx="358971" cy="357198"/>
            <a:chOff x="-52851675" y="3585650"/>
            <a:chExt cx="319000" cy="317425"/>
          </a:xfrm>
        </p:grpSpPr>
        <p:sp>
          <p:nvSpPr>
            <p:cNvPr id="8610" name="Google Shape;8610;p6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64"/>
          <p:cNvGrpSpPr/>
          <p:nvPr/>
        </p:nvGrpSpPr>
        <p:grpSpPr>
          <a:xfrm>
            <a:off x="7092647" y="3820849"/>
            <a:ext cx="314662" cy="358999"/>
            <a:chOff x="-52832000" y="3976300"/>
            <a:chExt cx="279625" cy="319025"/>
          </a:xfrm>
        </p:grpSpPr>
        <p:sp>
          <p:nvSpPr>
            <p:cNvPr id="8617" name="Google Shape;8617;p6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64"/>
          <p:cNvGrpSpPr/>
          <p:nvPr/>
        </p:nvGrpSpPr>
        <p:grpSpPr>
          <a:xfrm>
            <a:off x="6209853" y="4275497"/>
            <a:ext cx="316434" cy="358099"/>
            <a:chOff x="-51633225" y="3198925"/>
            <a:chExt cx="281200" cy="318225"/>
          </a:xfrm>
        </p:grpSpPr>
        <p:sp>
          <p:nvSpPr>
            <p:cNvPr id="8623" name="Google Shape;8623;p6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64"/>
          <p:cNvGrpSpPr/>
          <p:nvPr/>
        </p:nvGrpSpPr>
        <p:grpSpPr>
          <a:xfrm>
            <a:off x="6628676" y="1533418"/>
            <a:ext cx="365188" cy="357226"/>
            <a:chOff x="-56396775" y="3199700"/>
            <a:chExt cx="324525" cy="317450"/>
          </a:xfrm>
        </p:grpSpPr>
        <p:sp>
          <p:nvSpPr>
            <p:cNvPr id="8631" name="Google Shape;8631;p6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64"/>
          <p:cNvGrpSpPr/>
          <p:nvPr/>
        </p:nvGrpSpPr>
        <p:grpSpPr>
          <a:xfrm>
            <a:off x="6631771" y="1999353"/>
            <a:ext cx="358999" cy="335958"/>
            <a:chOff x="-56394425" y="3600600"/>
            <a:chExt cx="319025" cy="298550"/>
          </a:xfrm>
        </p:grpSpPr>
        <p:sp>
          <p:nvSpPr>
            <p:cNvPr id="8638" name="Google Shape;8638;p6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64"/>
          <p:cNvGrpSpPr/>
          <p:nvPr/>
        </p:nvGrpSpPr>
        <p:grpSpPr>
          <a:xfrm>
            <a:off x="6662538" y="2430117"/>
            <a:ext cx="327068" cy="357198"/>
            <a:chOff x="-56379450" y="3983400"/>
            <a:chExt cx="290650" cy="317425"/>
          </a:xfrm>
        </p:grpSpPr>
        <p:sp>
          <p:nvSpPr>
            <p:cNvPr id="8642" name="Google Shape;8642;p6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64"/>
          <p:cNvGrpSpPr/>
          <p:nvPr/>
        </p:nvGrpSpPr>
        <p:grpSpPr>
          <a:xfrm>
            <a:off x="5326242" y="2894264"/>
            <a:ext cx="316434" cy="358971"/>
            <a:chOff x="-54401725" y="3198925"/>
            <a:chExt cx="281200" cy="319000"/>
          </a:xfrm>
        </p:grpSpPr>
        <p:sp>
          <p:nvSpPr>
            <p:cNvPr id="8651" name="Google Shape;8651;p6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64"/>
          <p:cNvGrpSpPr/>
          <p:nvPr/>
        </p:nvGrpSpPr>
        <p:grpSpPr>
          <a:xfrm>
            <a:off x="5327128" y="3364365"/>
            <a:ext cx="314662" cy="358099"/>
            <a:chOff x="-54401725" y="3590375"/>
            <a:chExt cx="279625" cy="318225"/>
          </a:xfrm>
        </p:grpSpPr>
        <p:sp>
          <p:nvSpPr>
            <p:cNvPr id="8663" name="Google Shape;8663;p6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6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64"/>
          <p:cNvGrpSpPr/>
          <p:nvPr/>
        </p:nvGrpSpPr>
        <p:grpSpPr>
          <a:xfrm>
            <a:off x="5324920" y="3827938"/>
            <a:ext cx="319079" cy="358099"/>
            <a:chOff x="-54403300" y="3982600"/>
            <a:chExt cx="283550" cy="318225"/>
          </a:xfrm>
        </p:grpSpPr>
        <p:sp>
          <p:nvSpPr>
            <p:cNvPr id="8670" name="Google Shape;8670;p6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64"/>
          <p:cNvGrpSpPr/>
          <p:nvPr/>
        </p:nvGrpSpPr>
        <p:grpSpPr>
          <a:xfrm>
            <a:off x="7512313" y="2889172"/>
            <a:ext cx="356298" cy="356973"/>
            <a:chOff x="-52458650" y="3194400"/>
            <a:chExt cx="316625" cy="317225"/>
          </a:xfrm>
        </p:grpSpPr>
        <p:sp>
          <p:nvSpPr>
            <p:cNvPr id="8676" name="Google Shape;8676;p6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64"/>
          <p:cNvGrpSpPr/>
          <p:nvPr/>
        </p:nvGrpSpPr>
        <p:grpSpPr>
          <a:xfrm>
            <a:off x="7521611" y="3358148"/>
            <a:ext cx="337703" cy="357845"/>
            <a:chOff x="-52450000" y="3584850"/>
            <a:chExt cx="300100" cy="318000"/>
          </a:xfrm>
        </p:grpSpPr>
        <p:sp>
          <p:nvSpPr>
            <p:cNvPr id="8685" name="Google Shape;8685;p6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64"/>
          <p:cNvGrpSpPr/>
          <p:nvPr/>
        </p:nvGrpSpPr>
        <p:grpSpPr>
          <a:xfrm>
            <a:off x="7533131" y="3822621"/>
            <a:ext cx="314662" cy="357226"/>
            <a:chOff x="-52440550" y="3977875"/>
            <a:chExt cx="279625" cy="317450"/>
          </a:xfrm>
        </p:grpSpPr>
        <p:sp>
          <p:nvSpPr>
            <p:cNvPr id="8693" name="Google Shape;8693;p6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64"/>
          <p:cNvGrpSpPr/>
          <p:nvPr/>
        </p:nvGrpSpPr>
        <p:grpSpPr>
          <a:xfrm>
            <a:off x="6645066" y="4278827"/>
            <a:ext cx="314662" cy="358999"/>
            <a:chOff x="-51623775" y="3584850"/>
            <a:chExt cx="279625" cy="319025"/>
          </a:xfrm>
        </p:grpSpPr>
        <p:sp>
          <p:nvSpPr>
            <p:cNvPr id="8702" name="Google Shape;8702;p6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6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14" name="Shape 8714"/>
        <p:cNvGrpSpPr/>
        <p:nvPr/>
      </p:nvGrpSpPr>
      <p:grpSpPr>
        <a:xfrm>
          <a:off x="0" y="0"/>
          <a:ext cx="0" cy="0"/>
          <a:chOff x="0" y="0"/>
          <a:chExt cx="0" cy="0"/>
        </a:xfrm>
      </p:grpSpPr>
      <p:sp>
        <p:nvSpPr>
          <p:cNvPr id="8715" name="Google Shape;8715;p6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16" name="Google Shape;8716;p6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717" name="Google Shape;8717;p65"/>
          <p:cNvGrpSpPr/>
          <p:nvPr/>
        </p:nvGrpSpPr>
        <p:grpSpPr>
          <a:xfrm>
            <a:off x="885675" y="1539249"/>
            <a:ext cx="276003" cy="357300"/>
            <a:chOff x="-50469125" y="3183175"/>
            <a:chExt cx="233150" cy="301825"/>
          </a:xfrm>
        </p:grpSpPr>
        <p:sp>
          <p:nvSpPr>
            <p:cNvPr id="8718" name="Google Shape;8718;p6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65"/>
          <p:cNvGrpSpPr/>
          <p:nvPr/>
        </p:nvGrpSpPr>
        <p:grpSpPr>
          <a:xfrm>
            <a:off x="845574" y="1974651"/>
            <a:ext cx="356205" cy="355288"/>
            <a:chOff x="-50504575" y="3550975"/>
            <a:chExt cx="300900" cy="300125"/>
          </a:xfrm>
        </p:grpSpPr>
        <p:sp>
          <p:nvSpPr>
            <p:cNvPr id="8722" name="Google Shape;8722;p6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65"/>
          <p:cNvGrpSpPr/>
          <p:nvPr/>
        </p:nvGrpSpPr>
        <p:grpSpPr>
          <a:xfrm>
            <a:off x="845574" y="2412893"/>
            <a:ext cx="356205" cy="354341"/>
            <a:chOff x="-50503000" y="3921175"/>
            <a:chExt cx="300900" cy="299325"/>
          </a:xfrm>
        </p:grpSpPr>
        <p:sp>
          <p:nvSpPr>
            <p:cNvPr id="8727" name="Google Shape;8727;p6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65"/>
          <p:cNvGrpSpPr/>
          <p:nvPr/>
        </p:nvGrpSpPr>
        <p:grpSpPr>
          <a:xfrm>
            <a:off x="3049627" y="1558811"/>
            <a:ext cx="355258" cy="356205"/>
            <a:chOff x="-48630025" y="3199700"/>
            <a:chExt cx="300100" cy="300900"/>
          </a:xfrm>
        </p:grpSpPr>
        <p:sp>
          <p:nvSpPr>
            <p:cNvPr id="8733" name="Google Shape;8733;p6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65"/>
          <p:cNvGrpSpPr/>
          <p:nvPr/>
        </p:nvGrpSpPr>
        <p:grpSpPr>
          <a:xfrm>
            <a:off x="3049627" y="1996107"/>
            <a:ext cx="355258" cy="355258"/>
            <a:chOff x="-48630025" y="3569100"/>
            <a:chExt cx="300100" cy="300100"/>
          </a:xfrm>
        </p:grpSpPr>
        <p:sp>
          <p:nvSpPr>
            <p:cNvPr id="8737" name="Google Shape;8737;p6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6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65"/>
          <p:cNvGrpSpPr/>
          <p:nvPr/>
        </p:nvGrpSpPr>
        <p:grpSpPr>
          <a:xfrm>
            <a:off x="3050101" y="2433403"/>
            <a:ext cx="354311" cy="353394"/>
            <a:chOff x="-48629225" y="3938500"/>
            <a:chExt cx="299300" cy="298525"/>
          </a:xfrm>
        </p:grpSpPr>
        <p:sp>
          <p:nvSpPr>
            <p:cNvPr id="8748" name="Google Shape;8748;p6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65"/>
          <p:cNvGrpSpPr/>
          <p:nvPr/>
        </p:nvGrpSpPr>
        <p:grpSpPr>
          <a:xfrm>
            <a:off x="1785504" y="2904744"/>
            <a:ext cx="311458" cy="354341"/>
            <a:chOff x="-46762575" y="3200500"/>
            <a:chExt cx="263100" cy="299325"/>
          </a:xfrm>
        </p:grpSpPr>
        <p:sp>
          <p:nvSpPr>
            <p:cNvPr id="8753" name="Google Shape;8753;p6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65"/>
          <p:cNvGrpSpPr/>
          <p:nvPr/>
        </p:nvGrpSpPr>
        <p:grpSpPr>
          <a:xfrm>
            <a:off x="1763589" y="3363466"/>
            <a:ext cx="355288" cy="312375"/>
            <a:chOff x="-46779900" y="3588000"/>
            <a:chExt cx="300125" cy="263875"/>
          </a:xfrm>
        </p:grpSpPr>
        <p:sp>
          <p:nvSpPr>
            <p:cNvPr id="8759" name="Google Shape;8759;p6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65"/>
          <p:cNvGrpSpPr/>
          <p:nvPr/>
        </p:nvGrpSpPr>
        <p:grpSpPr>
          <a:xfrm>
            <a:off x="1764062" y="3778388"/>
            <a:ext cx="354341" cy="353394"/>
            <a:chOff x="-46779100" y="3938500"/>
            <a:chExt cx="299325" cy="298525"/>
          </a:xfrm>
        </p:grpSpPr>
        <p:sp>
          <p:nvSpPr>
            <p:cNvPr id="8764" name="Google Shape;8764;p6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65"/>
          <p:cNvGrpSpPr/>
          <p:nvPr/>
        </p:nvGrpSpPr>
        <p:grpSpPr>
          <a:xfrm>
            <a:off x="3971800" y="2911255"/>
            <a:ext cx="355258" cy="355288"/>
            <a:chOff x="-44924250" y="3206000"/>
            <a:chExt cx="300100" cy="300125"/>
          </a:xfrm>
        </p:grpSpPr>
        <p:sp>
          <p:nvSpPr>
            <p:cNvPr id="8767" name="Google Shape;8767;p6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65"/>
          <p:cNvGrpSpPr/>
          <p:nvPr/>
        </p:nvGrpSpPr>
        <p:grpSpPr>
          <a:xfrm>
            <a:off x="1286286" y="1539249"/>
            <a:ext cx="355258" cy="355258"/>
            <a:chOff x="-50134375" y="3183175"/>
            <a:chExt cx="300100" cy="300100"/>
          </a:xfrm>
        </p:grpSpPr>
        <p:sp>
          <p:nvSpPr>
            <p:cNvPr id="8773" name="Google Shape;8773;p6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65"/>
          <p:cNvGrpSpPr/>
          <p:nvPr/>
        </p:nvGrpSpPr>
        <p:grpSpPr>
          <a:xfrm>
            <a:off x="1286286" y="1974651"/>
            <a:ext cx="355258" cy="355288"/>
            <a:chOff x="-50134375" y="3550975"/>
            <a:chExt cx="300100" cy="300125"/>
          </a:xfrm>
        </p:grpSpPr>
        <p:sp>
          <p:nvSpPr>
            <p:cNvPr id="8784" name="Google Shape;8784;p6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65"/>
          <p:cNvGrpSpPr/>
          <p:nvPr/>
        </p:nvGrpSpPr>
        <p:grpSpPr>
          <a:xfrm>
            <a:off x="1286286" y="2412183"/>
            <a:ext cx="355258" cy="355051"/>
            <a:chOff x="-50134375" y="3920575"/>
            <a:chExt cx="300100" cy="299925"/>
          </a:xfrm>
        </p:grpSpPr>
        <p:sp>
          <p:nvSpPr>
            <p:cNvPr id="8787" name="Google Shape;8787;p6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65"/>
          <p:cNvGrpSpPr/>
          <p:nvPr/>
        </p:nvGrpSpPr>
        <p:grpSpPr>
          <a:xfrm>
            <a:off x="3497010" y="1559758"/>
            <a:ext cx="357123" cy="355258"/>
            <a:chOff x="-48262200" y="3200500"/>
            <a:chExt cx="301675" cy="300100"/>
          </a:xfrm>
        </p:grpSpPr>
        <p:sp>
          <p:nvSpPr>
            <p:cNvPr id="8791" name="Google Shape;8791;p6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6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6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6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65"/>
          <p:cNvGrpSpPr/>
          <p:nvPr/>
        </p:nvGrpSpPr>
        <p:grpSpPr>
          <a:xfrm>
            <a:off x="3526383" y="1996847"/>
            <a:ext cx="298377" cy="354519"/>
            <a:chOff x="-48233050" y="3569725"/>
            <a:chExt cx="252050" cy="299475"/>
          </a:xfrm>
        </p:grpSpPr>
        <p:sp>
          <p:nvSpPr>
            <p:cNvPr id="8801" name="Google Shape;8801;p6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6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65"/>
          <p:cNvGrpSpPr/>
          <p:nvPr/>
        </p:nvGrpSpPr>
        <p:grpSpPr>
          <a:xfrm>
            <a:off x="3550148" y="2430591"/>
            <a:ext cx="250847" cy="358070"/>
            <a:chOff x="-48216525" y="3936125"/>
            <a:chExt cx="211900" cy="302475"/>
          </a:xfrm>
        </p:grpSpPr>
        <p:sp>
          <p:nvSpPr>
            <p:cNvPr id="8805" name="Google Shape;8805;p6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6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65"/>
          <p:cNvGrpSpPr/>
          <p:nvPr/>
        </p:nvGrpSpPr>
        <p:grpSpPr>
          <a:xfrm>
            <a:off x="2205866" y="2905661"/>
            <a:ext cx="355258" cy="355288"/>
            <a:chOff x="-46410500" y="3201275"/>
            <a:chExt cx="300100" cy="300125"/>
          </a:xfrm>
        </p:grpSpPr>
        <p:sp>
          <p:nvSpPr>
            <p:cNvPr id="8810" name="Google Shape;8810;p6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65"/>
          <p:cNvGrpSpPr/>
          <p:nvPr/>
        </p:nvGrpSpPr>
        <p:grpSpPr>
          <a:xfrm>
            <a:off x="2205866" y="3341092"/>
            <a:ext cx="355258" cy="356205"/>
            <a:chOff x="-46409700" y="3569100"/>
            <a:chExt cx="300100" cy="300900"/>
          </a:xfrm>
        </p:grpSpPr>
        <p:sp>
          <p:nvSpPr>
            <p:cNvPr id="8816" name="Google Shape;8816;p6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6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65"/>
          <p:cNvGrpSpPr/>
          <p:nvPr/>
        </p:nvGrpSpPr>
        <p:grpSpPr>
          <a:xfrm>
            <a:off x="2193747" y="3776524"/>
            <a:ext cx="379497" cy="358070"/>
            <a:chOff x="-46422300" y="3936925"/>
            <a:chExt cx="320575" cy="302475"/>
          </a:xfrm>
        </p:grpSpPr>
        <p:sp>
          <p:nvSpPr>
            <p:cNvPr id="8822" name="Google Shape;8822;p6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65"/>
          <p:cNvGrpSpPr/>
          <p:nvPr/>
        </p:nvGrpSpPr>
        <p:grpSpPr>
          <a:xfrm>
            <a:off x="3971326" y="3330852"/>
            <a:ext cx="356205" cy="355258"/>
            <a:chOff x="-44914800" y="3560450"/>
            <a:chExt cx="300900" cy="300100"/>
          </a:xfrm>
        </p:grpSpPr>
        <p:sp>
          <p:nvSpPr>
            <p:cNvPr id="8825" name="Google Shape;8825;p6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6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65"/>
          <p:cNvGrpSpPr/>
          <p:nvPr/>
        </p:nvGrpSpPr>
        <p:grpSpPr>
          <a:xfrm>
            <a:off x="1726378" y="1539486"/>
            <a:ext cx="354311" cy="354104"/>
            <a:chOff x="-49764975" y="3183375"/>
            <a:chExt cx="299300" cy="299125"/>
          </a:xfrm>
        </p:grpSpPr>
        <p:sp>
          <p:nvSpPr>
            <p:cNvPr id="8831" name="Google Shape;8831;p6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6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65"/>
          <p:cNvGrpSpPr/>
          <p:nvPr/>
        </p:nvGrpSpPr>
        <p:grpSpPr>
          <a:xfrm>
            <a:off x="1726378" y="1974947"/>
            <a:ext cx="354311" cy="355909"/>
            <a:chOff x="-49764975" y="3551225"/>
            <a:chExt cx="299300" cy="300650"/>
          </a:xfrm>
        </p:grpSpPr>
        <p:sp>
          <p:nvSpPr>
            <p:cNvPr id="8841" name="Google Shape;8841;p6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6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6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65"/>
          <p:cNvGrpSpPr/>
          <p:nvPr/>
        </p:nvGrpSpPr>
        <p:grpSpPr>
          <a:xfrm>
            <a:off x="1724040" y="2411710"/>
            <a:ext cx="358987" cy="355525"/>
            <a:chOff x="-49766550" y="3920175"/>
            <a:chExt cx="303250" cy="300325"/>
          </a:xfrm>
        </p:grpSpPr>
        <p:sp>
          <p:nvSpPr>
            <p:cNvPr id="8853" name="Google Shape;8853;p6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65"/>
          <p:cNvGrpSpPr/>
          <p:nvPr/>
        </p:nvGrpSpPr>
        <p:grpSpPr>
          <a:xfrm>
            <a:off x="3939571" y="1559758"/>
            <a:ext cx="357123" cy="354341"/>
            <a:chOff x="-47892800" y="3200500"/>
            <a:chExt cx="301675" cy="299325"/>
          </a:xfrm>
        </p:grpSpPr>
        <p:sp>
          <p:nvSpPr>
            <p:cNvPr id="8858" name="Google Shape;8858;p6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6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6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65"/>
          <p:cNvGrpSpPr/>
          <p:nvPr/>
        </p:nvGrpSpPr>
        <p:grpSpPr>
          <a:xfrm>
            <a:off x="4003437" y="1996107"/>
            <a:ext cx="229391" cy="355258"/>
            <a:chOff x="-47839250" y="3569100"/>
            <a:chExt cx="193775" cy="300100"/>
          </a:xfrm>
        </p:grpSpPr>
        <p:sp>
          <p:nvSpPr>
            <p:cNvPr id="8865" name="Google Shape;8865;p6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6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65"/>
          <p:cNvGrpSpPr/>
          <p:nvPr/>
        </p:nvGrpSpPr>
        <p:grpSpPr>
          <a:xfrm>
            <a:off x="3940503" y="2432456"/>
            <a:ext cx="355258" cy="356205"/>
            <a:chOff x="-47892800" y="3937700"/>
            <a:chExt cx="300100" cy="300900"/>
          </a:xfrm>
        </p:grpSpPr>
        <p:sp>
          <p:nvSpPr>
            <p:cNvPr id="8872" name="Google Shape;8872;p6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65"/>
          <p:cNvGrpSpPr/>
          <p:nvPr/>
        </p:nvGrpSpPr>
        <p:grpSpPr>
          <a:xfrm>
            <a:off x="2645798" y="2926170"/>
            <a:ext cx="355258" cy="311458"/>
            <a:chOff x="-46042675" y="3218600"/>
            <a:chExt cx="300100" cy="263100"/>
          </a:xfrm>
        </p:grpSpPr>
        <p:sp>
          <p:nvSpPr>
            <p:cNvPr id="8881" name="Google Shape;8881;p6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6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65"/>
          <p:cNvGrpSpPr/>
          <p:nvPr/>
        </p:nvGrpSpPr>
        <p:grpSpPr>
          <a:xfrm>
            <a:off x="2645798" y="3340619"/>
            <a:ext cx="355258" cy="323118"/>
            <a:chOff x="-46042675" y="3568700"/>
            <a:chExt cx="300100" cy="272950"/>
          </a:xfrm>
        </p:grpSpPr>
        <p:sp>
          <p:nvSpPr>
            <p:cNvPr id="8888" name="Google Shape;8888;p6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65"/>
          <p:cNvGrpSpPr/>
          <p:nvPr/>
        </p:nvGrpSpPr>
        <p:grpSpPr>
          <a:xfrm>
            <a:off x="2687749" y="3777589"/>
            <a:ext cx="271357" cy="356057"/>
            <a:chOff x="-46007225" y="3937825"/>
            <a:chExt cx="229225" cy="300775"/>
          </a:xfrm>
        </p:grpSpPr>
        <p:sp>
          <p:nvSpPr>
            <p:cNvPr id="8893" name="Google Shape;8893;p6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6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6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65"/>
          <p:cNvGrpSpPr/>
          <p:nvPr/>
        </p:nvGrpSpPr>
        <p:grpSpPr>
          <a:xfrm>
            <a:off x="3993241" y="3767675"/>
            <a:ext cx="312375" cy="357596"/>
            <a:chOff x="-44895900" y="3929450"/>
            <a:chExt cx="263875" cy="302075"/>
          </a:xfrm>
        </p:grpSpPr>
        <p:sp>
          <p:nvSpPr>
            <p:cNvPr id="8904" name="Google Shape;8904;p6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6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6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65"/>
          <p:cNvGrpSpPr/>
          <p:nvPr/>
        </p:nvGrpSpPr>
        <p:grpSpPr>
          <a:xfrm>
            <a:off x="2167060" y="1550436"/>
            <a:ext cx="356205" cy="332885"/>
            <a:chOff x="-49397175" y="3192625"/>
            <a:chExt cx="300900" cy="281200"/>
          </a:xfrm>
        </p:grpSpPr>
        <p:sp>
          <p:nvSpPr>
            <p:cNvPr id="8911" name="Google Shape;8911;p6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6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6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65"/>
          <p:cNvGrpSpPr/>
          <p:nvPr/>
        </p:nvGrpSpPr>
        <p:grpSpPr>
          <a:xfrm>
            <a:off x="2193163" y="1974651"/>
            <a:ext cx="304000" cy="356205"/>
            <a:chOff x="-49375900" y="3550975"/>
            <a:chExt cx="256800" cy="300900"/>
          </a:xfrm>
        </p:grpSpPr>
        <p:sp>
          <p:nvSpPr>
            <p:cNvPr id="8919" name="Google Shape;8919;p6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6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6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6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6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6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65"/>
          <p:cNvGrpSpPr/>
          <p:nvPr/>
        </p:nvGrpSpPr>
        <p:grpSpPr>
          <a:xfrm>
            <a:off x="2188516" y="2411946"/>
            <a:ext cx="313293" cy="356205"/>
            <a:chOff x="-49378250" y="3920375"/>
            <a:chExt cx="264650" cy="300900"/>
          </a:xfrm>
        </p:grpSpPr>
        <p:sp>
          <p:nvSpPr>
            <p:cNvPr id="8931" name="Google Shape;8931;p6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6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6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6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65"/>
          <p:cNvGrpSpPr/>
          <p:nvPr/>
        </p:nvGrpSpPr>
        <p:grpSpPr>
          <a:xfrm>
            <a:off x="907504" y="2904744"/>
            <a:ext cx="312375" cy="357123"/>
            <a:chOff x="-47505300" y="3200500"/>
            <a:chExt cx="263875" cy="301675"/>
          </a:xfrm>
        </p:grpSpPr>
        <p:sp>
          <p:nvSpPr>
            <p:cNvPr id="8939" name="Google Shape;8939;p6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6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6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6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6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6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6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65"/>
          <p:cNvGrpSpPr/>
          <p:nvPr/>
        </p:nvGrpSpPr>
        <p:grpSpPr>
          <a:xfrm>
            <a:off x="885604" y="3341092"/>
            <a:ext cx="356176" cy="355051"/>
            <a:chOff x="-47524975" y="3569100"/>
            <a:chExt cx="300875" cy="299925"/>
          </a:xfrm>
        </p:grpSpPr>
        <p:sp>
          <p:nvSpPr>
            <p:cNvPr id="8953" name="Google Shape;8953;p6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6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6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65"/>
          <p:cNvGrpSpPr/>
          <p:nvPr/>
        </p:nvGrpSpPr>
        <p:grpSpPr>
          <a:xfrm>
            <a:off x="886062" y="3820354"/>
            <a:ext cx="355258" cy="270410"/>
            <a:chOff x="-47523400" y="3973950"/>
            <a:chExt cx="300100" cy="228425"/>
          </a:xfrm>
        </p:grpSpPr>
        <p:sp>
          <p:nvSpPr>
            <p:cNvPr id="8959" name="Google Shape;8959;p6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6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6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65"/>
          <p:cNvGrpSpPr/>
          <p:nvPr/>
        </p:nvGrpSpPr>
        <p:grpSpPr>
          <a:xfrm>
            <a:off x="3091183" y="2903353"/>
            <a:ext cx="354341" cy="357596"/>
            <a:chOff x="-45673275" y="3199325"/>
            <a:chExt cx="299325" cy="302075"/>
          </a:xfrm>
        </p:grpSpPr>
        <p:sp>
          <p:nvSpPr>
            <p:cNvPr id="8965" name="Google Shape;8965;p6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6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65"/>
          <p:cNvGrpSpPr/>
          <p:nvPr/>
        </p:nvGrpSpPr>
        <p:grpSpPr>
          <a:xfrm>
            <a:off x="3090251" y="3361602"/>
            <a:ext cx="356205" cy="314240"/>
            <a:chOff x="-45674075" y="3586425"/>
            <a:chExt cx="300900" cy="265450"/>
          </a:xfrm>
        </p:grpSpPr>
        <p:sp>
          <p:nvSpPr>
            <p:cNvPr id="8969" name="Google Shape;8969;p6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65"/>
          <p:cNvGrpSpPr/>
          <p:nvPr/>
        </p:nvGrpSpPr>
        <p:grpSpPr>
          <a:xfrm>
            <a:off x="3091183" y="3777441"/>
            <a:ext cx="354341" cy="356205"/>
            <a:chOff x="-45673275" y="3937700"/>
            <a:chExt cx="299325" cy="300900"/>
          </a:xfrm>
        </p:grpSpPr>
        <p:sp>
          <p:nvSpPr>
            <p:cNvPr id="8972" name="Google Shape;8972;p6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6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6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6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65"/>
          <p:cNvGrpSpPr/>
          <p:nvPr/>
        </p:nvGrpSpPr>
        <p:grpSpPr>
          <a:xfrm>
            <a:off x="2205349" y="4270225"/>
            <a:ext cx="356205" cy="356205"/>
            <a:chOff x="-44512325" y="3176075"/>
            <a:chExt cx="300900" cy="300900"/>
          </a:xfrm>
        </p:grpSpPr>
        <p:sp>
          <p:nvSpPr>
            <p:cNvPr id="8979" name="Google Shape;8979;p6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6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65"/>
          <p:cNvGrpSpPr/>
          <p:nvPr/>
        </p:nvGrpSpPr>
        <p:grpSpPr>
          <a:xfrm>
            <a:off x="2608689" y="1539249"/>
            <a:ext cx="354341" cy="354341"/>
            <a:chOff x="-49027775" y="3183175"/>
            <a:chExt cx="299325" cy="299325"/>
          </a:xfrm>
        </p:grpSpPr>
        <p:sp>
          <p:nvSpPr>
            <p:cNvPr id="8983" name="Google Shape;8983;p6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6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6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6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65"/>
          <p:cNvGrpSpPr/>
          <p:nvPr/>
        </p:nvGrpSpPr>
        <p:grpSpPr>
          <a:xfrm>
            <a:off x="2608230" y="1974651"/>
            <a:ext cx="355258" cy="357152"/>
            <a:chOff x="-49027775" y="3550975"/>
            <a:chExt cx="300100" cy="301700"/>
          </a:xfrm>
        </p:grpSpPr>
        <p:sp>
          <p:nvSpPr>
            <p:cNvPr id="8988" name="Google Shape;8988;p6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6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6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6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6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65"/>
          <p:cNvGrpSpPr/>
          <p:nvPr/>
        </p:nvGrpSpPr>
        <p:grpSpPr>
          <a:xfrm>
            <a:off x="2606306" y="2411710"/>
            <a:ext cx="359106" cy="355525"/>
            <a:chOff x="-49031025" y="3920175"/>
            <a:chExt cx="303350" cy="300325"/>
          </a:xfrm>
        </p:grpSpPr>
        <p:sp>
          <p:nvSpPr>
            <p:cNvPr id="8999" name="Google Shape;8999;p6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6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6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6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65"/>
          <p:cNvGrpSpPr/>
          <p:nvPr/>
        </p:nvGrpSpPr>
        <p:grpSpPr>
          <a:xfrm>
            <a:off x="1322411" y="2904744"/>
            <a:ext cx="356176" cy="354341"/>
            <a:chOff x="-47155575" y="3200500"/>
            <a:chExt cx="300875" cy="299325"/>
          </a:xfrm>
        </p:grpSpPr>
        <p:sp>
          <p:nvSpPr>
            <p:cNvPr id="9006" name="Google Shape;9006;p6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6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6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6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6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65"/>
          <p:cNvGrpSpPr/>
          <p:nvPr/>
        </p:nvGrpSpPr>
        <p:grpSpPr>
          <a:xfrm>
            <a:off x="1322870" y="3341092"/>
            <a:ext cx="355258" cy="355258"/>
            <a:chOff x="-47154800" y="3569100"/>
            <a:chExt cx="300100" cy="300100"/>
          </a:xfrm>
        </p:grpSpPr>
        <p:sp>
          <p:nvSpPr>
            <p:cNvPr id="9013" name="Google Shape;9013;p6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6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6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6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65"/>
          <p:cNvGrpSpPr/>
          <p:nvPr/>
        </p:nvGrpSpPr>
        <p:grpSpPr>
          <a:xfrm>
            <a:off x="1323343" y="3779305"/>
            <a:ext cx="354311" cy="353423"/>
            <a:chOff x="-47154000" y="3939275"/>
            <a:chExt cx="299300" cy="298550"/>
          </a:xfrm>
        </p:grpSpPr>
        <p:sp>
          <p:nvSpPr>
            <p:cNvPr id="9020" name="Google Shape;9020;p6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6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6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65"/>
          <p:cNvGrpSpPr/>
          <p:nvPr/>
        </p:nvGrpSpPr>
        <p:grpSpPr>
          <a:xfrm>
            <a:off x="3548633" y="2904744"/>
            <a:ext cx="312375" cy="354341"/>
            <a:chOff x="-45286550" y="3200500"/>
            <a:chExt cx="263875" cy="299325"/>
          </a:xfrm>
        </p:grpSpPr>
        <p:sp>
          <p:nvSpPr>
            <p:cNvPr id="9025" name="Google Shape;9025;p6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65"/>
          <p:cNvGrpSpPr/>
          <p:nvPr/>
        </p:nvGrpSpPr>
        <p:grpSpPr>
          <a:xfrm>
            <a:off x="3548633" y="3342039"/>
            <a:ext cx="312375" cy="354311"/>
            <a:chOff x="-45286550" y="3569900"/>
            <a:chExt cx="263875" cy="299300"/>
          </a:xfrm>
        </p:grpSpPr>
        <p:sp>
          <p:nvSpPr>
            <p:cNvPr id="9029" name="Google Shape;9029;p6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6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6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6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65"/>
          <p:cNvGrpSpPr/>
          <p:nvPr/>
        </p:nvGrpSpPr>
        <p:grpSpPr>
          <a:xfrm>
            <a:off x="3559820" y="3778388"/>
            <a:ext cx="290001" cy="355258"/>
            <a:chOff x="-45277900" y="3938500"/>
            <a:chExt cx="244975" cy="300100"/>
          </a:xfrm>
        </p:grpSpPr>
        <p:sp>
          <p:nvSpPr>
            <p:cNvPr id="9036" name="Google Shape;9036;p6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6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6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6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65"/>
          <p:cNvGrpSpPr/>
          <p:nvPr/>
        </p:nvGrpSpPr>
        <p:grpSpPr>
          <a:xfrm>
            <a:off x="2645769" y="4247490"/>
            <a:ext cx="355258" cy="355258"/>
            <a:chOff x="-44502875" y="3576975"/>
            <a:chExt cx="300100" cy="300100"/>
          </a:xfrm>
        </p:grpSpPr>
        <p:sp>
          <p:nvSpPr>
            <p:cNvPr id="9041" name="Google Shape;9041;p6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65"/>
          <p:cNvGrpSpPr/>
          <p:nvPr/>
        </p:nvGrpSpPr>
        <p:grpSpPr>
          <a:xfrm>
            <a:off x="4858968" y="1532275"/>
            <a:ext cx="356221" cy="354973"/>
            <a:chOff x="-13947000" y="3212800"/>
            <a:chExt cx="353675" cy="352400"/>
          </a:xfrm>
        </p:grpSpPr>
        <p:sp>
          <p:nvSpPr>
            <p:cNvPr id="9045" name="Google Shape;9045;p6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6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65"/>
          <p:cNvGrpSpPr/>
          <p:nvPr/>
        </p:nvGrpSpPr>
        <p:grpSpPr>
          <a:xfrm>
            <a:off x="4858981" y="1973145"/>
            <a:ext cx="356196" cy="354670"/>
            <a:chOff x="-13946200" y="3647075"/>
            <a:chExt cx="353650" cy="352100"/>
          </a:xfrm>
        </p:grpSpPr>
        <p:sp>
          <p:nvSpPr>
            <p:cNvPr id="9048" name="Google Shape;9048;p6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6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6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6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6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4" name="Google Shape;9054;p65"/>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5" name="Google Shape;9055;p65"/>
          <p:cNvGrpSpPr/>
          <p:nvPr/>
        </p:nvGrpSpPr>
        <p:grpSpPr>
          <a:xfrm>
            <a:off x="6642374" y="1532628"/>
            <a:ext cx="357002" cy="354267"/>
            <a:chOff x="-12163025" y="3214275"/>
            <a:chExt cx="354450" cy="351700"/>
          </a:xfrm>
        </p:grpSpPr>
        <p:sp>
          <p:nvSpPr>
            <p:cNvPr id="9056" name="Google Shape;9056;p6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6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6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65"/>
          <p:cNvGrpSpPr/>
          <p:nvPr/>
        </p:nvGrpSpPr>
        <p:grpSpPr>
          <a:xfrm>
            <a:off x="6643154" y="1972365"/>
            <a:ext cx="355441" cy="356232"/>
            <a:chOff x="-12160675" y="3647875"/>
            <a:chExt cx="352900" cy="353650"/>
          </a:xfrm>
        </p:grpSpPr>
        <p:sp>
          <p:nvSpPr>
            <p:cNvPr id="9060" name="Google Shape;9060;p6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6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6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6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6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6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6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7" name="Google Shape;9067;p65"/>
          <p:cNvGrpSpPr/>
          <p:nvPr/>
        </p:nvGrpSpPr>
        <p:grpSpPr>
          <a:xfrm>
            <a:off x="6653870" y="2416821"/>
            <a:ext cx="354635" cy="356232"/>
            <a:chOff x="-12160675" y="4081850"/>
            <a:chExt cx="352100" cy="353650"/>
          </a:xfrm>
        </p:grpSpPr>
        <p:sp>
          <p:nvSpPr>
            <p:cNvPr id="9068" name="Google Shape;9068;p6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6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6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6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6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6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65"/>
          <p:cNvGrpSpPr/>
          <p:nvPr/>
        </p:nvGrpSpPr>
        <p:grpSpPr>
          <a:xfrm>
            <a:off x="4858836" y="2891264"/>
            <a:ext cx="355416" cy="355652"/>
            <a:chOff x="-10391650" y="3180600"/>
            <a:chExt cx="352875" cy="353075"/>
          </a:xfrm>
        </p:grpSpPr>
        <p:sp>
          <p:nvSpPr>
            <p:cNvPr id="9075" name="Google Shape;9075;p6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6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6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65"/>
          <p:cNvGrpSpPr/>
          <p:nvPr/>
        </p:nvGrpSpPr>
        <p:grpSpPr>
          <a:xfrm>
            <a:off x="4858835" y="3368062"/>
            <a:ext cx="354635" cy="353890"/>
            <a:chOff x="-10390875" y="3616350"/>
            <a:chExt cx="352100" cy="351325"/>
          </a:xfrm>
        </p:grpSpPr>
        <p:sp>
          <p:nvSpPr>
            <p:cNvPr id="9082" name="Google Shape;9082;p6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6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6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65"/>
          <p:cNvGrpSpPr/>
          <p:nvPr/>
        </p:nvGrpSpPr>
        <p:grpSpPr>
          <a:xfrm>
            <a:off x="7525810" y="2892727"/>
            <a:ext cx="312585" cy="354670"/>
            <a:chOff x="-10370400" y="4049550"/>
            <a:chExt cx="310350" cy="352100"/>
          </a:xfrm>
        </p:grpSpPr>
        <p:sp>
          <p:nvSpPr>
            <p:cNvPr id="9086" name="Google Shape;9086;p6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6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6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6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65"/>
          <p:cNvGrpSpPr/>
          <p:nvPr/>
        </p:nvGrpSpPr>
        <p:grpSpPr>
          <a:xfrm>
            <a:off x="6630066" y="2891668"/>
            <a:ext cx="379236" cy="354847"/>
            <a:chOff x="-8674650" y="3210975"/>
            <a:chExt cx="376525" cy="352275"/>
          </a:xfrm>
        </p:grpSpPr>
        <p:sp>
          <p:nvSpPr>
            <p:cNvPr id="9092" name="Google Shape;9092;p6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6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6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6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6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6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65"/>
          <p:cNvGrpSpPr/>
          <p:nvPr/>
        </p:nvGrpSpPr>
        <p:grpSpPr>
          <a:xfrm>
            <a:off x="5301563" y="1531633"/>
            <a:ext cx="356221" cy="356257"/>
            <a:chOff x="-13512225" y="3211525"/>
            <a:chExt cx="353675" cy="353675"/>
          </a:xfrm>
        </p:grpSpPr>
        <p:sp>
          <p:nvSpPr>
            <p:cNvPr id="9099" name="Google Shape;9099;p6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6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6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6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6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65"/>
          <p:cNvGrpSpPr/>
          <p:nvPr/>
        </p:nvGrpSpPr>
        <p:grpSpPr>
          <a:xfrm>
            <a:off x="5301563" y="1973145"/>
            <a:ext cx="356221" cy="354670"/>
            <a:chOff x="-13512225" y="3647075"/>
            <a:chExt cx="353675" cy="352100"/>
          </a:xfrm>
        </p:grpSpPr>
        <p:sp>
          <p:nvSpPr>
            <p:cNvPr id="9105" name="Google Shape;9105;p6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6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6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6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6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6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6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6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5" name="Google Shape;9115;p65"/>
          <p:cNvGrpSpPr/>
          <p:nvPr/>
        </p:nvGrpSpPr>
        <p:grpSpPr>
          <a:xfrm>
            <a:off x="5311876" y="2417211"/>
            <a:ext cx="356221" cy="355451"/>
            <a:chOff x="-13512225" y="4080275"/>
            <a:chExt cx="353675" cy="352875"/>
          </a:xfrm>
        </p:grpSpPr>
        <p:sp>
          <p:nvSpPr>
            <p:cNvPr id="9116" name="Google Shape;9116;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65"/>
          <p:cNvGrpSpPr/>
          <p:nvPr/>
        </p:nvGrpSpPr>
        <p:grpSpPr>
          <a:xfrm>
            <a:off x="7084956" y="1564572"/>
            <a:ext cx="356196" cy="290379"/>
            <a:chOff x="-11728250" y="3245400"/>
            <a:chExt cx="353650" cy="288275"/>
          </a:xfrm>
        </p:grpSpPr>
        <p:sp>
          <p:nvSpPr>
            <p:cNvPr id="9128" name="Google Shape;9128;p6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6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6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6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3" name="Google Shape;9133;p65"/>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4" name="Google Shape;9134;p65"/>
          <p:cNvGrpSpPr/>
          <p:nvPr/>
        </p:nvGrpSpPr>
        <p:grpSpPr>
          <a:xfrm>
            <a:off x="7083760" y="1971660"/>
            <a:ext cx="358588" cy="357642"/>
            <a:chOff x="-11729050" y="3646475"/>
            <a:chExt cx="356025" cy="355050"/>
          </a:xfrm>
        </p:grpSpPr>
        <p:sp>
          <p:nvSpPr>
            <p:cNvPr id="9135" name="Google Shape;9135;p65"/>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65"/>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65"/>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65"/>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65"/>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5"/>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65"/>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65"/>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65"/>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65"/>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65"/>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65"/>
          <p:cNvGrpSpPr/>
          <p:nvPr/>
        </p:nvGrpSpPr>
        <p:grpSpPr>
          <a:xfrm>
            <a:off x="7117464" y="2417211"/>
            <a:ext cx="311804" cy="355451"/>
            <a:chOff x="-11703850" y="4081850"/>
            <a:chExt cx="309575" cy="352875"/>
          </a:xfrm>
        </p:grpSpPr>
        <p:sp>
          <p:nvSpPr>
            <p:cNvPr id="9147" name="Google Shape;9147;p6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6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6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6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6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6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6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6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65"/>
          <p:cNvGrpSpPr/>
          <p:nvPr/>
        </p:nvGrpSpPr>
        <p:grpSpPr>
          <a:xfrm>
            <a:off x="5306120" y="2891364"/>
            <a:ext cx="357002" cy="355451"/>
            <a:chOff x="-9958475" y="3180025"/>
            <a:chExt cx="354450" cy="352875"/>
          </a:xfrm>
        </p:grpSpPr>
        <p:sp>
          <p:nvSpPr>
            <p:cNvPr id="9156" name="Google Shape;9156;p6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6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6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65"/>
          <p:cNvGrpSpPr/>
          <p:nvPr/>
        </p:nvGrpSpPr>
        <p:grpSpPr>
          <a:xfrm>
            <a:off x="5315247" y="3367345"/>
            <a:ext cx="337966" cy="355325"/>
            <a:chOff x="-9949025" y="3615575"/>
            <a:chExt cx="335550" cy="352750"/>
          </a:xfrm>
        </p:grpSpPr>
        <p:sp>
          <p:nvSpPr>
            <p:cNvPr id="9160" name="Google Shape;9160;p6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6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6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65"/>
          <p:cNvGrpSpPr/>
          <p:nvPr/>
        </p:nvGrpSpPr>
        <p:grpSpPr>
          <a:xfrm>
            <a:off x="7950093" y="2890851"/>
            <a:ext cx="360175" cy="358423"/>
            <a:chOff x="-9961625" y="4048175"/>
            <a:chExt cx="357600" cy="355825"/>
          </a:xfrm>
        </p:grpSpPr>
        <p:sp>
          <p:nvSpPr>
            <p:cNvPr id="9164" name="Google Shape;9164;p6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6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6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6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6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6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65"/>
          <p:cNvGrpSpPr/>
          <p:nvPr/>
        </p:nvGrpSpPr>
        <p:grpSpPr>
          <a:xfrm>
            <a:off x="6636814" y="3366363"/>
            <a:ext cx="364959" cy="357289"/>
            <a:chOff x="-8680950" y="3624225"/>
            <a:chExt cx="362350" cy="354700"/>
          </a:xfrm>
        </p:grpSpPr>
        <p:sp>
          <p:nvSpPr>
            <p:cNvPr id="9171" name="Google Shape;9171;p6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6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6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6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6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6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65"/>
          <p:cNvGrpSpPr/>
          <p:nvPr/>
        </p:nvGrpSpPr>
        <p:grpSpPr>
          <a:xfrm>
            <a:off x="5773058" y="1532024"/>
            <a:ext cx="313365" cy="355476"/>
            <a:chOff x="-13056975" y="3212300"/>
            <a:chExt cx="311125" cy="352900"/>
          </a:xfrm>
        </p:grpSpPr>
        <p:sp>
          <p:nvSpPr>
            <p:cNvPr id="9178" name="Google Shape;9178;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65"/>
          <p:cNvGrpSpPr/>
          <p:nvPr/>
        </p:nvGrpSpPr>
        <p:grpSpPr>
          <a:xfrm>
            <a:off x="5750446" y="1972818"/>
            <a:ext cx="358588" cy="355325"/>
            <a:chOff x="-13077450" y="3647075"/>
            <a:chExt cx="356025" cy="352750"/>
          </a:xfrm>
        </p:grpSpPr>
        <p:sp>
          <p:nvSpPr>
            <p:cNvPr id="9183" name="Google Shape;9183;p6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6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6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65"/>
          <p:cNvGrpSpPr/>
          <p:nvPr/>
        </p:nvGrpSpPr>
        <p:grpSpPr>
          <a:xfrm>
            <a:off x="5761552" y="2416418"/>
            <a:ext cx="357002" cy="357037"/>
            <a:chOff x="-13079025" y="4079475"/>
            <a:chExt cx="354450" cy="354450"/>
          </a:xfrm>
        </p:grpSpPr>
        <p:sp>
          <p:nvSpPr>
            <p:cNvPr id="9187" name="Google Shape;9187;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65"/>
          <p:cNvGrpSpPr/>
          <p:nvPr/>
        </p:nvGrpSpPr>
        <p:grpSpPr>
          <a:xfrm>
            <a:off x="7534619" y="1532427"/>
            <a:ext cx="356221" cy="354670"/>
            <a:chOff x="-11292700" y="3213875"/>
            <a:chExt cx="353675" cy="352100"/>
          </a:xfrm>
        </p:grpSpPr>
        <p:sp>
          <p:nvSpPr>
            <p:cNvPr id="9192" name="Google Shape;9192;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65"/>
          <p:cNvGrpSpPr/>
          <p:nvPr/>
        </p:nvGrpSpPr>
        <p:grpSpPr>
          <a:xfrm>
            <a:off x="7528677" y="1972365"/>
            <a:ext cx="368106" cy="356232"/>
            <a:chOff x="-11299000" y="3647875"/>
            <a:chExt cx="365475" cy="353650"/>
          </a:xfrm>
        </p:grpSpPr>
        <p:sp>
          <p:nvSpPr>
            <p:cNvPr id="9200" name="Google Shape;9200;p6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6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6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6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6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6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65"/>
          <p:cNvGrpSpPr/>
          <p:nvPr/>
        </p:nvGrpSpPr>
        <p:grpSpPr>
          <a:xfrm>
            <a:off x="7544139" y="2428316"/>
            <a:ext cx="357808" cy="333240"/>
            <a:chOff x="-11295075" y="4092875"/>
            <a:chExt cx="355250" cy="330825"/>
          </a:xfrm>
        </p:grpSpPr>
        <p:sp>
          <p:nvSpPr>
            <p:cNvPr id="9207" name="Google Shape;9207;p6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6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6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6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6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65"/>
          <p:cNvGrpSpPr/>
          <p:nvPr/>
        </p:nvGrpSpPr>
        <p:grpSpPr>
          <a:xfrm>
            <a:off x="5769739" y="2891364"/>
            <a:ext cx="312585" cy="355451"/>
            <a:chOff x="-9500075" y="3180800"/>
            <a:chExt cx="310350" cy="352875"/>
          </a:xfrm>
        </p:grpSpPr>
        <p:sp>
          <p:nvSpPr>
            <p:cNvPr id="9213" name="Google Shape;9213;p6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6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6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6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6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6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6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6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2" name="Google Shape;9222;p65"/>
          <p:cNvGrpSpPr/>
          <p:nvPr/>
        </p:nvGrpSpPr>
        <p:grpSpPr>
          <a:xfrm>
            <a:off x="5747530" y="3366879"/>
            <a:ext cx="356221" cy="356257"/>
            <a:chOff x="-9523700" y="3614000"/>
            <a:chExt cx="353675" cy="353675"/>
          </a:xfrm>
        </p:grpSpPr>
        <p:sp>
          <p:nvSpPr>
            <p:cNvPr id="9223" name="Google Shape;9223;p6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6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6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6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6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6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6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6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6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65"/>
          <p:cNvGrpSpPr/>
          <p:nvPr/>
        </p:nvGrpSpPr>
        <p:grpSpPr>
          <a:xfrm>
            <a:off x="7532481" y="3389521"/>
            <a:ext cx="356221" cy="354670"/>
            <a:chOff x="-9523700" y="4049550"/>
            <a:chExt cx="353675" cy="352100"/>
          </a:xfrm>
        </p:grpSpPr>
        <p:sp>
          <p:nvSpPr>
            <p:cNvPr id="9233" name="Google Shape;9233;p6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6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6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6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6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6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65"/>
          <p:cNvGrpSpPr/>
          <p:nvPr/>
        </p:nvGrpSpPr>
        <p:grpSpPr>
          <a:xfrm>
            <a:off x="7088596" y="3389494"/>
            <a:ext cx="357002" cy="311029"/>
            <a:chOff x="-8209150" y="3659675"/>
            <a:chExt cx="354450" cy="308775"/>
          </a:xfrm>
        </p:grpSpPr>
        <p:sp>
          <p:nvSpPr>
            <p:cNvPr id="9241" name="Google Shape;9241;p6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6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6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6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6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6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7" name="Google Shape;9247;p65"/>
          <p:cNvGrpSpPr/>
          <p:nvPr/>
        </p:nvGrpSpPr>
        <p:grpSpPr>
          <a:xfrm>
            <a:off x="6191845" y="1532024"/>
            <a:ext cx="356221" cy="355476"/>
            <a:chOff x="-12643475" y="3212300"/>
            <a:chExt cx="353675" cy="352900"/>
          </a:xfrm>
        </p:grpSpPr>
        <p:sp>
          <p:nvSpPr>
            <p:cNvPr id="9248" name="Google Shape;9248;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65"/>
          <p:cNvGrpSpPr/>
          <p:nvPr/>
        </p:nvGrpSpPr>
        <p:grpSpPr>
          <a:xfrm>
            <a:off x="6191845" y="1983798"/>
            <a:ext cx="356221" cy="333366"/>
            <a:chOff x="-12643475" y="3657325"/>
            <a:chExt cx="353675" cy="330950"/>
          </a:xfrm>
        </p:grpSpPr>
        <p:sp>
          <p:nvSpPr>
            <p:cNvPr id="9258" name="Google Shape;9258;p6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6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6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6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6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6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65"/>
          <p:cNvGrpSpPr/>
          <p:nvPr/>
        </p:nvGrpSpPr>
        <p:grpSpPr>
          <a:xfrm>
            <a:off x="6202157" y="2418407"/>
            <a:ext cx="356221" cy="353059"/>
            <a:chOff x="-12643475" y="4081850"/>
            <a:chExt cx="353675" cy="350500"/>
          </a:xfrm>
        </p:grpSpPr>
        <p:sp>
          <p:nvSpPr>
            <p:cNvPr id="9265" name="Google Shape;9265;p6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6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6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6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9" name="Google Shape;9269;p65"/>
          <p:cNvGrpSpPr/>
          <p:nvPr/>
        </p:nvGrpSpPr>
        <p:grpSpPr>
          <a:xfrm>
            <a:off x="7974847" y="1532427"/>
            <a:ext cx="355416" cy="354670"/>
            <a:chOff x="-10857925" y="3213875"/>
            <a:chExt cx="352875" cy="352100"/>
          </a:xfrm>
        </p:grpSpPr>
        <p:sp>
          <p:nvSpPr>
            <p:cNvPr id="9270" name="Google Shape;9270;p6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6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6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6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6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6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6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6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6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6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0" name="Google Shape;9280;p65"/>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1" name="Google Shape;9281;p65"/>
          <p:cNvGrpSpPr/>
          <p:nvPr/>
        </p:nvGrpSpPr>
        <p:grpSpPr>
          <a:xfrm>
            <a:off x="7984757" y="2428316"/>
            <a:ext cx="356221" cy="333240"/>
            <a:chOff x="-10858725" y="4092875"/>
            <a:chExt cx="353675" cy="330825"/>
          </a:xfrm>
        </p:grpSpPr>
        <p:sp>
          <p:nvSpPr>
            <p:cNvPr id="9282" name="Google Shape;9282;p6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6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6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6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6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6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65"/>
          <p:cNvGrpSpPr/>
          <p:nvPr/>
        </p:nvGrpSpPr>
        <p:grpSpPr>
          <a:xfrm>
            <a:off x="6191762" y="2891855"/>
            <a:ext cx="356096" cy="354469"/>
            <a:chOff x="-9089725" y="3180200"/>
            <a:chExt cx="353550" cy="351900"/>
          </a:xfrm>
        </p:grpSpPr>
        <p:sp>
          <p:nvSpPr>
            <p:cNvPr id="9289" name="Google Shape;9289;p6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6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1" name="Google Shape;9291;p65"/>
          <p:cNvGrpSpPr/>
          <p:nvPr/>
        </p:nvGrpSpPr>
        <p:grpSpPr>
          <a:xfrm>
            <a:off x="6243280" y="3367282"/>
            <a:ext cx="252278" cy="355451"/>
            <a:chOff x="-9039300" y="3614000"/>
            <a:chExt cx="250475" cy="352875"/>
          </a:xfrm>
        </p:grpSpPr>
        <p:sp>
          <p:nvSpPr>
            <p:cNvPr id="9292" name="Google Shape;9292;p6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6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65"/>
          <p:cNvGrpSpPr/>
          <p:nvPr/>
        </p:nvGrpSpPr>
        <p:grpSpPr>
          <a:xfrm>
            <a:off x="7975246" y="3389521"/>
            <a:ext cx="354635" cy="354670"/>
            <a:chOff x="-9088150" y="4049550"/>
            <a:chExt cx="352100" cy="352100"/>
          </a:xfrm>
        </p:grpSpPr>
        <p:sp>
          <p:nvSpPr>
            <p:cNvPr id="9295" name="Google Shape;9295;p6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6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6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6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6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6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65"/>
          <p:cNvGrpSpPr/>
          <p:nvPr/>
        </p:nvGrpSpPr>
        <p:grpSpPr>
          <a:xfrm>
            <a:off x="7109610" y="2891754"/>
            <a:ext cx="315757" cy="354670"/>
            <a:chOff x="-8191825" y="3174500"/>
            <a:chExt cx="313500" cy="352100"/>
          </a:xfrm>
        </p:grpSpPr>
        <p:sp>
          <p:nvSpPr>
            <p:cNvPr id="9302" name="Google Shape;9302;p6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6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6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0"/>
          <p:cNvSpPr txBox="1"/>
          <p:nvPr>
            <p:ph idx="1" type="subTitle"/>
          </p:nvPr>
        </p:nvSpPr>
        <p:spPr>
          <a:xfrm>
            <a:off x="4707375" y="2448600"/>
            <a:ext cx="2907600" cy="1309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Mercury is the closest planet to the Sun and the smallest one in the Solar System—it’s only a bit larger than the Moon</a:t>
            </a:r>
            <a:endParaRPr/>
          </a:p>
        </p:txBody>
      </p:sp>
      <p:sp>
        <p:nvSpPr>
          <p:cNvPr id="618" name="Google Shape;618;p30"/>
          <p:cNvSpPr txBox="1"/>
          <p:nvPr>
            <p:ph type="title"/>
          </p:nvPr>
        </p:nvSpPr>
        <p:spPr>
          <a:xfrm>
            <a:off x="4707375" y="1498625"/>
            <a:ext cx="3711300" cy="7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grpSp>
        <p:nvGrpSpPr>
          <p:cNvPr id="619" name="Google Shape;619;p30"/>
          <p:cNvGrpSpPr/>
          <p:nvPr/>
        </p:nvGrpSpPr>
        <p:grpSpPr>
          <a:xfrm>
            <a:off x="739432" y="1420854"/>
            <a:ext cx="3078623" cy="2542771"/>
            <a:chOff x="981282" y="1614329"/>
            <a:chExt cx="3078623" cy="2542771"/>
          </a:xfrm>
        </p:grpSpPr>
        <p:grpSp>
          <p:nvGrpSpPr>
            <p:cNvPr id="620" name="Google Shape;620;p30"/>
            <p:cNvGrpSpPr/>
            <p:nvPr/>
          </p:nvGrpSpPr>
          <p:grpSpPr>
            <a:xfrm>
              <a:off x="981282" y="1614329"/>
              <a:ext cx="3078623" cy="2542771"/>
              <a:chOff x="981282" y="1614329"/>
              <a:chExt cx="3078623" cy="2542771"/>
            </a:xfrm>
          </p:grpSpPr>
          <p:sp>
            <p:nvSpPr>
              <p:cNvPr id="621" name="Google Shape;621;p30"/>
              <p:cNvSpPr/>
              <p:nvPr/>
            </p:nvSpPr>
            <p:spPr>
              <a:xfrm>
                <a:off x="2851375" y="4013400"/>
                <a:ext cx="966250" cy="143700"/>
              </a:xfrm>
              <a:custGeom>
                <a:rect b="b" l="l" r="r" t="t"/>
                <a:pathLst>
                  <a:path extrusionOk="0" h="5748" w="38650">
                    <a:moveTo>
                      <a:pt x="19325" y="1"/>
                    </a:moveTo>
                    <a:cubicBezTo>
                      <a:pt x="8705" y="1"/>
                      <a:pt x="0" y="1244"/>
                      <a:pt x="0" y="2790"/>
                    </a:cubicBezTo>
                    <a:cubicBezTo>
                      <a:pt x="0" y="4470"/>
                      <a:pt x="8705" y="5748"/>
                      <a:pt x="19325" y="5748"/>
                    </a:cubicBezTo>
                    <a:cubicBezTo>
                      <a:pt x="29979" y="5748"/>
                      <a:pt x="38650" y="4470"/>
                      <a:pt x="38650" y="2790"/>
                    </a:cubicBezTo>
                    <a:cubicBezTo>
                      <a:pt x="38650" y="1244"/>
                      <a:pt x="29979" y="1"/>
                      <a:pt x="193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30"/>
              <p:cNvGrpSpPr/>
              <p:nvPr/>
            </p:nvGrpSpPr>
            <p:grpSpPr>
              <a:xfrm>
                <a:off x="981282" y="3437559"/>
                <a:ext cx="3078623" cy="592869"/>
                <a:chOff x="133649" y="3580487"/>
                <a:chExt cx="3468870" cy="592869"/>
              </a:xfrm>
            </p:grpSpPr>
            <p:sp>
              <p:nvSpPr>
                <p:cNvPr id="623" name="Google Shape;623;p30"/>
                <p:cNvSpPr/>
                <p:nvPr/>
              </p:nvSpPr>
              <p:spPr>
                <a:xfrm>
                  <a:off x="2752694" y="3942026"/>
                  <a:ext cx="136130" cy="231330"/>
                </a:xfrm>
                <a:custGeom>
                  <a:rect b="b" l="l" r="r" t="t"/>
                  <a:pathLst>
                    <a:path extrusionOk="0" h="8167" w="4806">
                      <a:moveTo>
                        <a:pt x="1" y="1"/>
                      </a:moveTo>
                      <a:lnTo>
                        <a:pt x="1" y="8167"/>
                      </a:lnTo>
                      <a:lnTo>
                        <a:pt x="4805" y="8167"/>
                      </a:lnTo>
                      <a:lnTo>
                        <a:pt x="4805"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30"/>
                <p:cNvGrpSpPr/>
                <p:nvPr/>
              </p:nvGrpSpPr>
              <p:grpSpPr>
                <a:xfrm flipH="1">
                  <a:off x="133649" y="3580487"/>
                  <a:ext cx="3468870" cy="583832"/>
                  <a:chOff x="929285" y="5051507"/>
                  <a:chExt cx="7315206" cy="1231195"/>
                </a:xfrm>
              </p:grpSpPr>
              <p:sp>
                <p:nvSpPr>
                  <p:cNvPr id="625" name="Google Shape;625;p30"/>
                  <p:cNvSpPr/>
                  <p:nvPr/>
                </p:nvSpPr>
                <p:spPr>
                  <a:xfrm>
                    <a:off x="929285" y="5051507"/>
                    <a:ext cx="7315206" cy="420715"/>
                  </a:xfrm>
                  <a:custGeom>
                    <a:rect b="b" l="l" r="r" t="t"/>
                    <a:pathLst>
                      <a:path extrusionOk="0" h="7612" w="132354">
                        <a:moveTo>
                          <a:pt x="1" y="1"/>
                        </a:moveTo>
                        <a:lnTo>
                          <a:pt x="1" y="7611"/>
                        </a:lnTo>
                        <a:lnTo>
                          <a:pt x="132353" y="7611"/>
                        </a:lnTo>
                        <a:lnTo>
                          <a:pt x="132353" y="1"/>
                        </a:lnTo>
                        <a:close/>
                      </a:path>
                    </a:pathLst>
                  </a:custGeom>
                  <a:solidFill>
                    <a:srgbClr val="EFE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929285" y="5051507"/>
                    <a:ext cx="7315206" cy="133919"/>
                  </a:xfrm>
                  <a:custGeom>
                    <a:rect b="b" l="l" r="r" t="t"/>
                    <a:pathLst>
                      <a:path extrusionOk="0" h="2423" w="132354">
                        <a:moveTo>
                          <a:pt x="1" y="1"/>
                        </a:moveTo>
                        <a:lnTo>
                          <a:pt x="1" y="2423"/>
                        </a:lnTo>
                        <a:lnTo>
                          <a:pt x="132353" y="2423"/>
                        </a:lnTo>
                        <a:lnTo>
                          <a:pt x="132353" y="1"/>
                        </a:lnTo>
                        <a:close/>
                      </a:path>
                    </a:pathLst>
                  </a:custGeom>
                  <a:solidFill>
                    <a:srgbClr val="FFF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6510315" y="5831311"/>
                    <a:ext cx="264854" cy="451390"/>
                  </a:xfrm>
                  <a:custGeom>
                    <a:rect b="b" l="l" r="r" t="t"/>
                    <a:pathLst>
                      <a:path extrusionOk="0" h="8167" w="4792">
                        <a:moveTo>
                          <a:pt x="1" y="1"/>
                        </a:moveTo>
                        <a:lnTo>
                          <a:pt x="1" y="8167"/>
                        </a:lnTo>
                        <a:lnTo>
                          <a:pt x="4792" y="8167"/>
                        </a:lnTo>
                        <a:lnTo>
                          <a:pt x="4792"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6510315" y="5831311"/>
                    <a:ext cx="264854" cy="164649"/>
                  </a:xfrm>
                  <a:custGeom>
                    <a:rect b="b" l="l" r="r" t="t"/>
                    <a:pathLst>
                      <a:path extrusionOk="0" h="2979" w="4792">
                        <a:moveTo>
                          <a:pt x="1" y="1"/>
                        </a:moveTo>
                        <a:lnTo>
                          <a:pt x="1" y="2978"/>
                        </a:lnTo>
                        <a:lnTo>
                          <a:pt x="4792" y="2978"/>
                        </a:lnTo>
                        <a:lnTo>
                          <a:pt x="479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1654207" y="5472167"/>
                    <a:ext cx="5864644" cy="359200"/>
                  </a:xfrm>
                  <a:custGeom>
                    <a:rect b="b" l="l" r="r" t="t"/>
                    <a:pathLst>
                      <a:path extrusionOk="0" h="6499" w="106109">
                        <a:moveTo>
                          <a:pt x="1" y="0"/>
                        </a:moveTo>
                        <a:lnTo>
                          <a:pt x="1" y="6499"/>
                        </a:lnTo>
                        <a:lnTo>
                          <a:pt x="106108" y="6499"/>
                        </a:lnTo>
                        <a:lnTo>
                          <a:pt x="106108" y="0"/>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1654207" y="5472167"/>
                    <a:ext cx="5864644" cy="176311"/>
                  </a:xfrm>
                  <a:custGeom>
                    <a:rect b="b" l="l" r="r" t="t"/>
                    <a:pathLst>
                      <a:path extrusionOk="0" h="3190" w="106109">
                        <a:moveTo>
                          <a:pt x="1" y="0"/>
                        </a:moveTo>
                        <a:lnTo>
                          <a:pt x="1" y="3190"/>
                        </a:lnTo>
                        <a:lnTo>
                          <a:pt x="106108" y="3190"/>
                        </a:lnTo>
                        <a:lnTo>
                          <a:pt x="106108"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 name="Google Shape;631;p30"/>
              <p:cNvGrpSpPr/>
              <p:nvPr/>
            </p:nvGrpSpPr>
            <p:grpSpPr>
              <a:xfrm>
                <a:off x="2614081" y="1614329"/>
                <a:ext cx="1309691" cy="2486166"/>
                <a:chOff x="961250" y="234750"/>
                <a:chExt cx="1222525" cy="2320700"/>
              </a:xfrm>
            </p:grpSpPr>
            <p:sp>
              <p:nvSpPr>
                <p:cNvPr id="632" name="Google Shape;632;p30"/>
                <p:cNvSpPr/>
                <p:nvPr/>
              </p:nvSpPr>
              <p:spPr>
                <a:xfrm>
                  <a:off x="1529225" y="1558100"/>
                  <a:ext cx="189075" cy="241150"/>
                </a:xfrm>
                <a:custGeom>
                  <a:rect b="b" l="l" r="r" t="t"/>
                  <a:pathLst>
                    <a:path extrusionOk="0" h="9646" w="7563">
                      <a:moveTo>
                        <a:pt x="2353" y="0"/>
                      </a:moveTo>
                      <a:cubicBezTo>
                        <a:pt x="1378" y="0"/>
                        <a:pt x="404" y="572"/>
                        <a:pt x="135" y="1681"/>
                      </a:cubicBezTo>
                      <a:cubicBezTo>
                        <a:pt x="0" y="2252"/>
                        <a:pt x="0" y="2790"/>
                        <a:pt x="269" y="3361"/>
                      </a:cubicBezTo>
                      <a:lnTo>
                        <a:pt x="3496" y="9646"/>
                      </a:lnTo>
                      <a:lnTo>
                        <a:pt x="7562" y="7562"/>
                      </a:lnTo>
                      <a:lnTo>
                        <a:pt x="6857" y="4907"/>
                      </a:lnTo>
                      <a:cubicBezTo>
                        <a:pt x="6722" y="3932"/>
                        <a:pt x="6285" y="3092"/>
                        <a:pt x="5580" y="2252"/>
                      </a:cubicBezTo>
                      <a:cubicBezTo>
                        <a:pt x="5042" y="1546"/>
                        <a:pt x="4336" y="840"/>
                        <a:pt x="3496" y="269"/>
                      </a:cubicBezTo>
                      <a:cubicBezTo>
                        <a:pt x="3059" y="135"/>
                        <a:pt x="2790" y="0"/>
                        <a:pt x="2353" y="0"/>
                      </a:cubicBezTo>
                      <a:close/>
                    </a:path>
                  </a:pathLst>
                </a:custGeom>
                <a:solidFill>
                  <a:srgbClr val="D07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1647700" y="1816875"/>
                  <a:ext cx="206725" cy="252400"/>
                </a:xfrm>
                <a:custGeom>
                  <a:rect b="b" l="l" r="r" t="t"/>
                  <a:pathLst>
                    <a:path extrusionOk="0" h="10096" w="8269">
                      <a:moveTo>
                        <a:pt x="3361" y="1"/>
                      </a:moveTo>
                      <a:lnTo>
                        <a:pt x="0" y="1816"/>
                      </a:lnTo>
                      <a:lnTo>
                        <a:pt x="3664" y="8840"/>
                      </a:lnTo>
                      <a:cubicBezTo>
                        <a:pt x="3933" y="9377"/>
                        <a:pt x="4336" y="9814"/>
                        <a:pt x="5042" y="9949"/>
                      </a:cubicBezTo>
                      <a:cubicBezTo>
                        <a:pt x="5363" y="10052"/>
                        <a:pt x="5703" y="10095"/>
                        <a:pt x="6048" y="10095"/>
                      </a:cubicBezTo>
                      <a:cubicBezTo>
                        <a:pt x="6607" y="10095"/>
                        <a:pt x="7177" y="9981"/>
                        <a:pt x="7697" y="9814"/>
                      </a:cubicBezTo>
                      <a:cubicBezTo>
                        <a:pt x="8134" y="9680"/>
                        <a:pt x="8268" y="9109"/>
                        <a:pt x="7865" y="8974"/>
                      </a:cubicBezTo>
                      <a:lnTo>
                        <a:pt x="5176" y="7697"/>
                      </a:lnTo>
                      <a:lnTo>
                        <a:pt x="3361" y="1"/>
                      </a:ln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1598975" y="1737350"/>
                  <a:ext cx="164700" cy="132500"/>
                </a:xfrm>
                <a:custGeom>
                  <a:rect b="b" l="l" r="r" t="t"/>
                  <a:pathLst>
                    <a:path extrusionOk="0" h="5300" w="6588">
                      <a:moveTo>
                        <a:pt x="5457" y="0"/>
                      </a:moveTo>
                      <a:cubicBezTo>
                        <a:pt x="5352" y="0"/>
                        <a:pt x="5252" y="38"/>
                        <a:pt x="5176" y="123"/>
                      </a:cubicBezTo>
                      <a:lnTo>
                        <a:pt x="4772" y="392"/>
                      </a:lnTo>
                      <a:lnTo>
                        <a:pt x="706" y="2476"/>
                      </a:lnTo>
                      <a:lnTo>
                        <a:pt x="0" y="2778"/>
                      </a:lnTo>
                      <a:lnTo>
                        <a:pt x="1412" y="5299"/>
                      </a:lnTo>
                      <a:lnTo>
                        <a:pt x="1949" y="4997"/>
                      </a:lnTo>
                      <a:lnTo>
                        <a:pt x="5310" y="3182"/>
                      </a:lnTo>
                      <a:lnTo>
                        <a:pt x="6150" y="2778"/>
                      </a:lnTo>
                      <a:cubicBezTo>
                        <a:pt x="6453" y="2644"/>
                        <a:pt x="6587" y="2341"/>
                        <a:pt x="6453" y="2073"/>
                      </a:cubicBezTo>
                      <a:lnTo>
                        <a:pt x="6016" y="527"/>
                      </a:lnTo>
                      <a:cubicBezTo>
                        <a:pt x="6016" y="238"/>
                        <a:pt x="5723" y="0"/>
                        <a:pt x="54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1287250" y="1496000"/>
                  <a:ext cx="392400" cy="420700"/>
                </a:xfrm>
                <a:custGeom>
                  <a:rect b="b" l="l" r="r" t="t"/>
                  <a:pathLst>
                    <a:path extrusionOk="0" h="16828" w="15696">
                      <a:moveTo>
                        <a:pt x="8715" y="0"/>
                      </a:moveTo>
                      <a:cubicBezTo>
                        <a:pt x="8144" y="0"/>
                        <a:pt x="7563" y="77"/>
                        <a:pt x="6991" y="232"/>
                      </a:cubicBezTo>
                      <a:cubicBezTo>
                        <a:pt x="4201" y="1207"/>
                        <a:pt x="2118" y="4030"/>
                        <a:pt x="840" y="9475"/>
                      </a:cubicBezTo>
                      <a:cubicBezTo>
                        <a:pt x="437" y="11155"/>
                        <a:pt x="135" y="12836"/>
                        <a:pt x="0" y="14516"/>
                      </a:cubicBezTo>
                      <a:lnTo>
                        <a:pt x="0" y="15087"/>
                      </a:lnTo>
                      <a:cubicBezTo>
                        <a:pt x="1465" y="15986"/>
                        <a:pt x="3690" y="16828"/>
                        <a:pt x="6887" y="16828"/>
                      </a:cubicBezTo>
                      <a:cubicBezTo>
                        <a:pt x="9191" y="16828"/>
                        <a:pt x="12000" y="16390"/>
                        <a:pt x="15393" y="15222"/>
                      </a:cubicBezTo>
                      <a:cubicBezTo>
                        <a:pt x="15259" y="14382"/>
                        <a:pt x="15259" y="13407"/>
                        <a:pt x="15259" y="12432"/>
                      </a:cubicBezTo>
                      <a:cubicBezTo>
                        <a:pt x="15695" y="7660"/>
                        <a:pt x="15259" y="3593"/>
                        <a:pt x="12469" y="1375"/>
                      </a:cubicBezTo>
                      <a:cubicBezTo>
                        <a:pt x="11465" y="467"/>
                        <a:pt x="10121" y="0"/>
                        <a:pt x="87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1567025" y="1904250"/>
                  <a:ext cx="4225" cy="25"/>
                </a:xfrm>
                <a:custGeom>
                  <a:rect b="b" l="l" r="r" t="t"/>
                  <a:pathLst>
                    <a:path extrusionOk="0" h="1" w="169">
                      <a:moveTo>
                        <a:pt x="169" y="1"/>
                      </a:moveTo>
                      <a:lnTo>
                        <a:pt x="1" y="1"/>
                      </a:lnTo>
                      <a:lnTo>
                        <a:pt x="1" y="1"/>
                      </a:lnTo>
                      <a:lnTo>
                        <a:pt x="169" y="1"/>
                      </a:lnTo>
                      <a:close/>
                    </a:path>
                  </a:pathLst>
                </a:custGeom>
                <a:solidFill>
                  <a:srgbClr val="E3E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1567025" y="1575725"/>
                  <a:ext cx="7600" cy="328550"/>
                </a:xfrm>
                <a:custGeom>
                  <a:rect b="b" l="l" r="r" t="t"/>
                  <a:pathLst>
                    <a:path extrusionOk="0" h="13142" w="304">
                      <a:moveTo>
                        <a:pt x="303" y="1"/>
                      </a:moveTo>
                      <a:lnTo>
                        <a:pt x="301" y="241"/>
                      </a:lnTo>
                      <a:lnTo>
                        <a:pt x="303" y="135"/>
                      </a:lnTo>
                      <a:lnTo>
                        <a:pt x="303" y="1"/>
                      </a:lnTo>
                      <a:close/>
                      <a:moveTo>
                        <a:pt x="301" y="241"/>
                      </a:moveTo>
                      <a:lnTo>
                        <a:pt x="1" y="13142"/>
                      </a:lnTo>
                      <a:lnTo>
                        <a:pt x="169" y="13142"/>
                      </a:lnTo>
                      <a:lnTo>
                        <a:pt x="301" y="241"/>
                      </a:lnTo>
                      <a:close/>
                    </a:path>
                  </a:pathLst>
                </a:custGeom>
                <a:solidFill>
                  <a:srgbClr val="E3E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1462000" y="1915175"/>
                  <a:ext cx="49600" cy="3400"/>
                </a:xfrm>
                <a:custGeom>
                  <a:rect b="b" l="l" r="r" t="t"/>
                  <a:pathLst>
                    <a:path extrusionOk="0" h="136" w="1984">
                      <a:moveTo>
                        <a:pt x="1" y="135"/>
                      </a:moveTo>
                      <a:lnTo>
                        <a:pt x="1" y="135"/>
                      </a:lnTo>
                      <a:lnTo>
                        <a:pt x="1" y="135"/>
                      </a:lnTo>
                      <a:lnTo>
                        <a:pt x="1" y="135"/>
                      </a:lnTo>
                      <a:close/>
                      <a:moveTo>
                        <a:pt x="1984" y="1"/>
                      </a:moveTo>
                      <a:cubicBezTo>
                        <a:pt x="1278" y="1"/>
                        <a:pt x="707" y="135"/>
                        <a:pt x="1" y="135"/>
                      </a:cubicBezTo>
                      <a:cubicBezTo>
                        <a:pt x="707" y="135"/>
                        <a:pt x="1278" y="1"/>
                        <a:pt x="1984" y="1"/>
                      </a:cubicBezTo>
                      <a:close/>
                    </a:path>
                  </a:pathLst>
                </a:custGeom>
                <a:solidFill>
                  <a:srgbClr val="E3E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1462000" y="1533725"/>
                  <a:ext cx="73975" cy="384850"/>
                </a:xfrm>
                <a:custGeom>
                  <a:rect b="b" l="l" r="r" t="t"/>
                  <a:pathLst>
                    <a:path extrusionOk="0" h="15394" w="2959">
                      <a:moveTo>
                        <a:pt x="1681" y="1"/>
                      </a:moveTo>
                      <a:cubicBezTo>
                        <a:pt x="1547" y="404"/>
                        <a:pt x="1547" y="841"/>
                        <a:pt x="1412" y="1244"/>
                      </a:cubicBezTo>
                      <a:cubicBezTo>
                        <a:pt x="841" y="4605"/>
                        <a:pt x="169" y="10083"/>
                        <a:pt x="1" y="15393"/>
                      </a:cubicBezTo>
                      <a:cubicBezTo>
                        <a:pt x="707" y="15393"/>
                        <a:pt x="1278" y="15259"/>
                        <a:pt x="1984" y="15259"/>
                      </a:cubicBezTo>
                      <a:cubicBezTo>
                        <a:pt x="2253" y="10923"/>
                        <a:pt x="2521" y="5445"/>
                        <a:pt x="2958" y="1815"/>
                      </a:cubicBezTo>
                      <a:cubicBezTo>
                        <a:pt x="2118" y="1547"/>
                        <a:pt x="1681" y="706"/>
                        <a:pt x="1681" y="1"/>
                      </a:cubicBezTo>
                      <a:close/>
                    </a:path>
                  </a:pathLst>
                </a:custGeom>
                <a:solidFill>
                  <a:srgbClr val="E3E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1602325" y="1519450"/>
                  <a:ext cx="3375" cy="14300"/>
                </a:xfrm>
                <a:custGeom>
                  <a:rect b="b" l="l" r="r" t="t"/>
                  <a:pathLst>
                    <a:path extrusionOk="0" h="572" w="135">
                      <a:moveTo>
                        <a:pt x="135" y="0"/>
                      </a:moveTo>
                      <a:lnTo>
                        <a:pt x="0" y="572"/>
                      </a:lnTo>
                      <a:lnTo>
                        <a:pt x="135" y="572"/>
                      </a:lnTo>
                      <a:lnTo>
                        <a:pt x="135" y="0"/>
                      </a:lnTo>
                      <a:close/>
                    </a:path>
                  </a:pathLst>
                </a:custGeom>
                <a:solidFill>
                  <a:srgbClr val="E3E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1571225" y="1533725"/>
                  <a:ext cx="34475" cy="370550"/>
                </a:xfrm>
                <a:custGeom>
                  <a:rect b="b" l="l" r="r" t="t"/>
                  <a:pathLst>
                    <a:path extrusionOk="0" h="14822" w="1379">
                      <a:moveTo>
                        <a:pt x="1244" y="1"/>
                      </a:moveTo>
                      <a:cubicBezTo>
                        <a:pt x="1244" y="841"/>
                        <a:pt x="841" y="1379"/>
                        <a:pt x="135" y="1681"/>
                      </a:cubicBezTo>
                      <a:lnTo>
                        <a:pt x="1" y="14822"/>
                      </a:lnTo>
                      <a:cubicBezTo>
                        <a:pt x="404" y="14822"/>
                        <a:pt x="841" y="14688"/>
                        <a:pt x="1379" y="14553"/>
                      </a:cubicBezTo>
                      <a:lnTo>
                        <a:pt x="1379" y="1"/>
                      </a:lnTo>
                      <a:close/>
                    </a:path>
                  </a:pathLst>
                </a:custGeom>
                <a:solidFill>
                  <a:srgbClr val="E3E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1518300" y="1953825"/>
                  <a:ext cx="252100" cy="447225"/>
                </a:xfrm>
                <a:custGeom>
                  <a:rect b="b" l="l" r="r" t="t"/>
                  <a:pathLst>
                    <a:path extrusionOk="0" h="17889" w="10084">
                      <a:moveTo>
                        <a:pt x="6588" y="1"/>
                      </a:moveTo>
                      <a:lnTo>
                        <a:pt x="4639" y="1547"/>
                      </a:lnTo>
                      <a:lnTo>
                        <a:pt x="2118" y="3496"/>
                      </a:lnTo>
                      <a:lnTo>
                        <a:pt x="1110" y="4202"/>
                      </a:lnTo>
                      <a:lnTo>
                        <a:pt x="975" y="4336"/>
                      </a:lnTo>
                      <a:lnTo>
                        <a:pt x="1110" y="4336"/>
                      </a:lnTo>
                      <a:lnTo>
                        <a:pt x="1950" y="5580"/>
                      </a:lnTo>
                      <a:lnTo>
                        <a:pt x="4773" y="9378"/>
                      </a:lnTo>
                      <a:lnTo>
                        <a:pt x="1681" y="12739"/>
                      </a:lnTo>
                      <a:lnTo>
                        <a:pt x="572" y="13982"/>
                      </a:lnTo>
                      <a:cubicBezTo>
                        <a:pt x="135" y="14553"/>
                        <a:pt x="1" y="15394"/>
                        <a:pt x="437" y="15965"/>
                      </a:cubicBezTo>
                      <a:lnTo>
                        <a:pt x="1547" y="17645"/>
                      </a:lnTo>
                      <a:cubicBezTo>
                        <a:pt x="1659" y="17814"/>
                        <a:pt x="1848" y="17889"/>
                        <a:pt x="2040" y="17889"/>
                      </a:cubicBezTo>
                      <a:cubicBezTo>
                        <a:pt x="2306" y="17889"/>
                        <a:pt x="2578" y="17745"/>
                        <a:pt x="2656" y="17511"/>
                      </a:cubicBezTo>
                      <a:lnTo>
                        <a:pt x="3227" y="15394"/>
                      </a:lnTo>
                      <a:lnTo>
                        <a:pt x="3361" y="15394"/>
                      </a:lnTo>
                      <a:lnTo>
                        <a:pt x="8840" y="12302"/>
                      </a:lnTo>
                      <a:cubicBezTo>
                        <a:pt x="9680" y="11764"/>
                        <a:pt x="10083" y="10789"/>
                        <a:pt x="9814" y="9781"/>
                      </a:cubicBezTo>
                      <a:lnTo>
                        <a:pt x="67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1518300" y="2272275"/>
                  <a:ext cx="84050" cy="128775"/>
                </a:xfrm>
                <a:custGeom>
                  <a:rect b="b" l="l" r="r" t="t"/>
                  <a:pathLst>
                    <a:path extrusionOk="0" h="5151" w="3362">
                      <a:moveTo>
                        <a:pt x="1681" y="1"/>
                      </a:moveTo>
                      <a:lnTo>
                        <a:pt x="572" y="1244"/>
                      </a:lnTo>
                      <a:cubicBezTo>
                        <a:pt x="135" y="1815"/>
                        <a:pt x="1" y="2656"/>
                        <a:pt x="437" y="3227"/>
                      </a:cubicBezTo>
                      <a:lnTo>
                        <a:pt x="1547" y="4907"/>
                      </a:lnTo>
                      <a:cubicBezTo>
                        <a:pt x="1659" y="5076"/>
                        <a:pt x="1848" y="5151"/>
                        <a:pt x="2040" y="5151"/>
                      </a:cubicBezTo>
                      <a:cubicBezTo>
                        <a:pt x="2306" y="5151"/>
                        <a:pt x="2578" y="5007"/>
                        <a:pt x="2656" y="4773"/>
                      </a:cubicBezTo>
                      <a:lnTo>
                        <a:pt x="3227" y="2656"/>
                      </a:lnTo>
                      <a:lnTo>
                        <a:pt x="3361" y="2656"/>
                      </a:lnTo>
                      <a:cubicBezTo>
                        <a:pt x="2790" y="1815"/>
                        <a:pt x="2252" y="841"/>
                        <a:pt x="16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1266250" y="1990050"/>
                  <a:ext cx="357100" cy="513300"/>
                </a:xfrm>
                <a:custGeom>
                  <a:rect b="b" l="l" r="r" t="t"/>
                  <a:pathLst>
                    <a:path extrusionOk="0" h="20532" w="14284">
                      <a:moveTo>
                        <a:pt x="1295" y="1"/>
                      </a:moveTo>
                      <a:cubicBezTo>
                        <a:pt x="838" y="1"/>
                        <a:pt x="400" y="388"/>
                        <a:pt x="269" y="938"/>
                      </a:cubicBezTo>
                      <a:cubicBezTo>
                        <a:pt x="0" y="5542"/>
                        <a:pt x="3932" y="12399"/>
                        <a:pt x="10519" y="20532"/>
                      </a:cubicBezTo>
                      <a:lnTo>
                        <a:pt x="14284" y="19961"/>
                      </a:lnTo>
                      <a:lnTo>
                        <a:pt x="14015" y="19826"/>
                      </a:lnTo>
                      <a:lnTo>
                        <a:pt x="8839" y="3862"/>
                      </a:lnTo>
                      <a:cubicBezTo>
                        <a:pt x="8839" y="3593"/>
                        <a:pt x="8537" y="3291"/>
                        <a:pt x="8402" y="3156"/>
                      </a:cubicBezTo>
                      <a:lnTo>
                        <a:pt x="1680" y="98"/>
                      </a:lnTo>
                      <a:cubicBezTo>
                        <a:pt x="1555" y="31"/>
                        <a:pt x="1424" y="1"/>
                        <a:pt x="12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1272950" y="1873175"/>
                  <a:ext cx="420150" cy="227725"/>
                </a:xfrm>
                <a:custGeom>
                  <a:rect b="b" l="l" r="r" t="t"/>
                  <a:pathLst>
                    <a:path extrusionOk="0" h="9109" w="16806">
                      <a:moveTo>
                        <a:pt x="572" y="0"/>
                      </a:moveTo>
                      <a:lnTo>
                        <a:pt x="169" y="2790"/>
                      </a:lnTo>
                      <a:cubicBezTo>
                        <a:pt x="1" y="3933"/>
                        <a:pt x="1" y="5042"/>
                        <a:pt x="1" y="6285"/>
                      </a:cubicBezTo>
                      <a:lnTo>
                        <a:pt x="1" y="6857"/>
                      </a:lnTo>
                      <a:lnTo>
                        <a:pt x="8403" y="8974"/>
                      </a:lnTo>
                      <a:cubicBezTo>
                        <a:pt x="8571" y="9108"/>
                        <a:pt x="8705" y="9108"/>
                        <a:pt x="8974" y="9108"/>
                      </a:cubicBezTo>
                      <a:lnTo>
                        <a:pt x="11764" y="8806"/>
                      </a:lnTo>
                      <a:lnTo>
                        <a:pt x="12470" y="8671"/>
                      </a:lnTo>
                      <a:lnTo>
                        <a:pt x="14856" y="6453"/>
                      </a:lnTo>
                      <a:lnTo>
                        <a:pt x="16402" y="5042"/>
                      </a:lnTo>
                      <a:cubicBezTo>
                        <a:pt x="16671" y="4773"/>
                        <a:pt x="16805" y="4336"/>
                        <a:pt x="16671" y="4067"/>
                      </a:cubicBezTo>
                      <a:lnTo>
                        <a:pt x="16536" y="3227"/>
                      </a:lnTo>
                      <a:lnTo>
                        <a:pt x="16133" y="1110"/>
                      </a:lnTo>
                      <a:cubicBezTo>
                        <a:pt x="15965" y="841"/>
                        <a:pt x="15965" y="572"/>
                        <a:pt x="15965" y="135"/>
                      </a:cubicBezTo>
                      <a:cubicBezTo>
                        <a:pt x="12572" y="1303"/>
                        <a:pt x="9763" y="1741"/>
                        <a:pt x="7459" y="1741"/>
                      </a:cubicBezTo>
                      <a:cubicBezTo>
                        <a:pt x="4262" y="1741"/>
                        <a:pt x="2037" y="899"/>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1560325" y="2072300"/>
                  <a:ext cx="119325" cy="200000"/>
                </a:xfrm>
                <a:custGeom>
                  <a:rect b="b" l="l" r="r" t="t"/>
                  <a:pathLst>
                    <a:path extrusionOk="0" h="8000" w="4773">
                      <a:moveTo>
                        <a:pt x="1815" y="1"/>
                      </a:moveTo>
                      <a:lnTo>
                        <a:pt x="975" y="706"/>
                      </a:lnTo>
                      <a:lnTo>
                        <a:pt x="269" y="841"/>
                      </a:lnTo>
                      <a:lnTo>
                        <a:pt x="1815" y="2824"/>
                      </a:lnTo>
                      <a:lnTo>
                        <a:pt x="1815" y="1"/>
                      </a:lnTo>
                      <a:close/>
                      <a:moveTo>
                        <a:pt x="3932" y="1412"/>
                      </a:moveTo>
                      <a:cubicBezTo>
                        <a:pt x="3226" y="2118"/>
                        <a:pt x="2655" y="2689"/>
                        <a:pt x="2252" y="3227"/>
                      </a:cubicBezTo>
                      <a:lnTo>
                        <a:pt x="2117" y="3362"/>
                      </a:lnTo>
                      <a:lnTo>
                        <a:pt x="3092" y="4639"/>
                      </a:lnTo>
                      <a:lnTo>
                        <a:pt x="0" y="8000"/>
                      </a:lnTo>
                      <a:lnTo>
                        <a:pt x="0" y="8000"/>
                      </a:lnTo>
                      <a:lnTo>
                        <a:pt x="3798" y="5479"/>
                      </a:lnTo>
                      <a:cubicBezTo>
                        <a:pt x="4470" y="5042"/>
                        <a:pt x="4772" y="4202"/>
                        <a:pt x="4638" y="3530"/>
                      </a:cubicBezTo>
                      <a:lnTo>
                        <a:pt x="4067" y="1412"/>
                      </a:lnTo>
                      <a:cubicBezTo>
                        <a:pt x="4067" y="1412"/>
                        <a:pt x="4067" y="1547"/>
                        <a:pt x="3932" y="1547"/>
                      </a:cubicBezTo>
                      <a:lnTo>
                        <a:pt x="3932" y="141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1493925" y="1994601"/>
                  <a:ext cx="111775" cy="108425"/>
                </a:xfrm>
                <a:custGeom>
                  <a:rect b="b" l="l" r="r" t="t"/>
                  <a:pathLst>
                    <a:path extrusionOk="0" h="4337" w="4471">
                      <a:moveTo>
                        <a:pt x="4471" y="1"/>
                      </a:moveTo>
                      <a:cubicBezTo>
                        <a:pt x="4068" y="841"/>
                        <a:pt x="3496" y="1379"/>
                        <a:pt x="3093" y="1950"/>
                      </a:cubicBezTo>
                      <a:cubicBezTo>
                        <a:pt x="2656" y="2219"/>
                        <a:pt x="2387" y="2522"/>
                        <a:pt x="2085" y="2790"/>
                      </a:cubicBezTo>
                      <a:cubicBezTo>
                        <a:pt x="707" y="3765"/>
                        <a:pt x="1" y="4336"/>
                        <a:pt x="135" y="4336"/>
                      </a:cubicBezTo>
                      <a:lnTo>
                        <a:pt x="2925" y="4034"/>
                      </a:lnTo>
                      <a:lnTo>
                        <a:pt x="3631" y="3899"/>
                      </a:lnTo>
                      <a:lnTo>
                        <a:pt x="4471" y="3194"/>
                      </a:lnTo>
                      <a:lnTo>
                        <a:pt x="44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a:off x="1529225" y="2489050"/>
                  <a:ext cx="153775" cy="66400"/>
                </a:xfrm>
                <a:custGeom>
                  <a:rect b="b" l="l" r="r" t="t"/>
                  <a:pathLst>
                    <a:path extrusionOk="0" h="2656" w="6151">
                      <a:moveTo>
                        <a:pt x="3765" y="1"/>
                      </a:moveTo>
                      <a:lnTo>
                        <a:pt x="0" y="572"/>
                      </a:lnTo>
                      <a:cubicBezTo>
                        <a:pt x="538" y="1278"/>
                        <a:pt x="1110" y="1815"/>
                        <a:pt x="1681" y="2521"/>
                      </a:cubicBezTo>
                      <a:lnTo>
                        <a:pt x="5311" y="2656"/>
                      </a:lnTo>
                      <a:cubicBezTo>
                        <a:pt x="5882" y="2656"/>
                        <a:pt x="6151" y="1984"/>
                        <a:pt x="5714" y="1547"/>
                      </a:cubicBezTo>
                      <a:lnTo>
                        <a:pt x="37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a:off x="1500650" y="1379125"/>
                  <a:ext cx="112625" cy="203350"/>
                </a:xfrm>
                <a:custGeom>
                  <a:rect b="b" l="l" r="r" t="t"/>
                  <a:pathLst>
                    <a:path extrusionOk="0" h="8134" w="4505">
                      <a:moveTo>
                        <a:pt x="572" y="1"/>
                      </a:moveTo>
                      <a:lnTo>
                        <a:pt x="303" y="3933"/>
                      </a:lnTo>
                      <a:lnTo>
                        <a:pt x="135" y="5882"/>
                      </a:lnTo>
                      <a:cubicBezTo>
                        <a:pt x="1" y="7025"/>
                        <a:pt x="841" y="7999"/>
                        <a:pt x="1984" y="8134"/>
                      </a:cubicBezTo>
                      <a:cubicBezTo>
                        <a:pt x="3093" y="8134"/>
                        <a:pt x="4067" y="7294"/>
                        <a:pt x="4067" y="6185"/>
                      </a:cubicBezTo>
                      <a:lnTo>
                        <a:pt x="4202" y="5042"/>
                      </a:lnTo>
                      <a:lnTo>
                        <a:pt x="4504" y="303"/>
                      </a:lnTo>
                      <a:lnTo>
                        <a:pt x="572" y="1"/>
                      </a:ln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1059550" y="406000"/>
                  <a:ext cx="1015850" cy="1068100"/>
                </a:xfrm>
                <a:custGeom>
                  <a:rect b="b" l="l" r="r" t="t"/>
                  <a:pathLst>
                    <a:path extrusionOk="0" h="42724" w="40634">
                      <a:moveTo>
                        <a:pt x="20385" y="1"/>
                      </a:moveTo>
                      <a:cubicBezTo>
                        <a:pt x="20223" y="1"/>
                        <a:pt x="20060" y="3"/>
                        <a:pt x="19897" y="7"/>
                      </a:cubicBezTo>
                      <a:cubicBezTo>
                        <a:pt x="9545" y="276"/>
                        <a:pt x="1681" y="8846"/>
                        <a:pt x="437" y="19197"/>
                      </a:cubicBezTo>
                      <a:cubicBezTo>
                        <a:pt x="0" y="22424"/>
                        <a:pt x="303" y="25650"/>
                        <a:pt x="1277" y="28574"/>
                      </a:cubicBezTo>
                      <a:cubicBezTo>
                        <a:pt x="841" y="29414"/>
                        <a:pt x="572" y="30523"/>
                        <a:pt x="841" y="31532"/>
                      </a:cubicBezTo>
                      <a:cubicBezTo>
                        <a:pt x="1143" y="33884"/>
                        <a:pt x="3092" y="35565"/>
                        <a:pt x="5478" y="35733"/>
                      </a:cubicBezTo>
                      <a:cubicBezTo>
                        <a:pt x="9377" y="39934"/>
                        <a:pt x="15696" y="42723"/>
                        <a:pt x="24098" y="42723"/>
                      </a:cubicBezTo>
                      <a:cubicBezTo>
                        <a:pt x="30382" y="42723"/>
                        <a:pt x="35592" y="39766"/>
                        <a:pt x="36835" y="36002"/>
                      </a:cubicBezTo>
                      <a:cubicBezTo>
                        <a:pt x="37104" y="35430"/>
                        <a:pt x="37272" y="34893"/>
                        <a:pt x="37272" y="34187"/>
                      </a:cubicBezTo>
                      <a:lnTo>
                        <a:pt x="37272" y="32641"/>
                      </a:lnTo>
                      <a:cubicBezTo>
                        <a:pt x="37407" y="31532"/>
                        <a:pt x="37810" y="30389"/>
                        <a:pt x="38381" y="29280"/>
                      </a:cubicBezTo>
                      <a:cubicBezTo>
                        <a:pt x="39793" y="26490"/>
                        <a:pt x="40633" y="23398"/>
                        <a:pt x="40633" y="20037"/>
                      </a:cubicBezTo>
                      <a:cubicBezTo>
                        <a:pt x="40633" y="9007"/>
                        <a:pt x="31492" y="1"/>
                        <a:pt x="20385"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p:nvPr/>
              </p:nvSpPr>
              <p:spPr>
                <a:xfrm>
                  <a:off x="1077200" y="1176625"/>
                  <a:ext cx="651175" cy="297475"/>
                </a:xfrm>
                <a:custGeom>
                  <a:rect b="b" l="l" r="r" t="t"/>
                  <a:pathLst>
                    <a:path extrusionOk="0" h="11899" w="26047">
                      <a:moveTo>
                        <a:pt x="26047" y="11764"/>
                      </a:moveTo>
                      <a:cubicBezTo>
                        <a:pt x="25207" y="11764"/>
                        <a:pt x="24366" y="11898"/>
                        <a:pt x="23392" y="11898"/>
                      </a:cubicBezTo>
                      <a:cubicBezTo>
                        <a:pt x="22686" y="11898"/>
                        <a:pt x="21980" y="11898"/>
                        <a:pt x="21274" y="11764"/>
                      </a:cubicBezTo>
                      <a:lnTo>
                        <a:pt x="21274" y="11764"/>
                      </a:lnTo>
                      <a:cubicBezTo>
                        <a:pt x="21980" y="11898"/>
                        <a:pt x="22686" y="11898"/>
                        <a:pt x="23392" y="11898"/>
                      </a:cubicBezTo>
                      <a:cubicBezTo>
                        <a:pt x="24366" y="11898"/>
                        <a:pt x="25207" y="11764"/>
                        <a:pt x="26047" y="11764"/>
                      </a:cubicBezTo>
                      <a:lnTo>
                        <a:pt x="26047" y="11764"/>
                      </a:lnTo>
                      <a:close/>
                      <a:moveTo>
                        <a:pt x="0" y="1"/>
                      </a:moveTo>
                      <a:cubicBezTo>
                        <a:pt x="0" y="135"/>
                        <a:pt x="0" y="404"/>
                        <a:pt x="135" y="707"/>
                      </a:cubicBezTo>
                      <a:cubicBezTo>
                        <a:pt x="269" y="2219"/>
                        <a:pt x="1109" y="3362"/>
                        <a:pt x="2386" y="4068"/>
                      </a:cubicBezTo>
                      <a:cubicBezTo>
                        <a:pt x="1109" y="3362"/>
                        <a:pt x="269" y="2219"/>
                        <a:pt x="135" y="707"/>
                      </a:cubicBezTo>
                      <a:cubicBezTo>
                        <a:pt x="0" y="404"/>
                        <a:pt x="0" y="135"/>
                        <a:pt x="0" y="1"/>
                      </a:cubicBezTo>
                      <a:close/>
                    </a:path>
                  </a:pathLst>
                </a:custGeom>
                <a:solidFill>
                  <a:srgbClr val="E4D7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
                <p:cNvSpPr/>
                <p:nvPr/>
              </p:nvSpPr>
              <p:spPr>
                <a:xfrm>
                  <a:off x="1560325" y="1467350"/>
                  <a:ext cx="48750" cy="3375"/>
                </a:xfrm>
                <a:custGeom>
                  <a:rect b="b" l="l" r="r" t="t"/>
                  <a:pathLst>
                    <a:path extrusionOk="0" h="135" w="1950">
                      <a:moveTo>
                        <a:pt x="0" y="0"/>
                      </a:moveTo>
                      <a:cubicBezTo>
                        <a:pt x="571" y="135"/>
                        <a:pt x="1277" y="135"/>
                        <a:pt x="1949" y="135"/>
                      </a:cubicBezTo>
                      <a:lnTo>
                        <a:pt x="1949" y="135"/>
                      </a:lnTo>
                      <a:cubicBezTo>
                        <a:pt x="1277" y="135"/>
                        <a:pt x="571" y="135"/>
                        <a:pt x="0" y="0"/>
                      </a:cubicBezTo>
                      <a:close/>
                    </a:path>
                  </a:pathLst>
                </a:custGeom>
                <a:solidFill>
                  <a:srgbClr val="845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0"/>
                <p:cNvSpPr/>
                <p:nvPr/>
              </p:nvSpPr>
              <p:spPr>
                <a:xfrm>
                  <a:off x="1077200" y="1078325"/>
                  <a:ext cx="651175" cy="395775"/>
                </a:xfrm>
                <a:custGeom>
                  <a:rect b="b" l="l" r="r" t="t"/>
                  <a:pathLst>
                    <a:path extrusionOk="0" h="15831" w="26047">
                      <a:moveTo>
                        <a:pt x="3798" y="1"/>
                      </a:moveTo>
                      <a:cubicBezTo>
                        <a:pt x="2521" y="1"/>
                        <a:pt x="1681" y="572"/>
                        <a:pt x="1109" y="1278"/>
                      </a:cubicBezTo>
                      <a:cubicBezTo>
                        <a:pt x="437" y="2252"/>
                        <a:pt x="135" y="3362"/>
                        <a:pt x="0" y="3798"/>
                      </a:cubicBezTo>
                      <a:lnTo>
                        <a:pt x="0" y="3933"/>
                      </a:lnTo>
                      <a:cubicBezTo>
                        <a:pt x="0" y="4067"/>
                        <a:pt x="0" y="4336"/>
                        <a:pt x="135" y="4639"/>
                      </a:cubicBezTo>
                      <a:cubicBezTo>
                        <a:pt x="269" y="6151"/>
                        <a:pt x="1109" y="7294"/>
                        <a:pt x="2386" y="8000"/>
                      </a:cubicBezTo>
                      <a:cubicBezTo>
                        <a:pt x="3092" y="8403"/>
                        <a:pt x="3932" y="8672"/>
                        <a:pt x="4772" y="8840"/>
                      </a:cubicBezTo>
                      <a:cubicBezTo>
                        <a:pt x="7999" y="12335"/>
                        <a:pt x="12872" y="14856"/>
                        <a:pt x="19325" y="15561"/>
                      </a:cubicBezTo>
                      <a:cubicBezTo>
                        <a:pt x="19896" y="15696"/>
                        <a:pt x="20602" y="15696"/>
                        <a:pt x="21274" y="15696"/>
                      </a:cubicBezTo>
                      <a:cubicBezTo>
                        <a:pt x="21980" y="15830"/>
                        <a:pt x="22686" y="15830"/>
                        <a:pt x="23392" y="15830"/>
                      </a:cubicBezTo>
                      <a:cubicBezTo>
                        <a:pt x="24366" y="15830"/>
                        <a:pt x="25207" y="15696"/>
                        <a:pt x="26047" y="15696"/>
                      </a:cubicBezTo>
                      <a:lnTo>
                        <a:pt x="25912" y="15561"/>
                      </a:lnTo>
                      <a:cubicBezTo>
                        <a:pt x="18922" y="14856"/>
                        <a:pt x="12872" y="10655"/>
                        <a:pt x="9377" y="4639"/>
                      </a:cubicBezTo>
                      <a:lnTo>
                        <a:pt x="8402" y="2958"/>
                      </a:lnTo>
                      <a:lnTo>
                        <a:pt x="8402" y="4202"/>
                      </a:lnTo>
                      <a:cubicBezTo>
                        <a:pt x="7428" y="2387"/>
                        <a:pt x="6722" y="270"/>
                        <a:pt x="4336" y="1"/>
                      </a:cubicBezTo>
                      <a:close/>
                    </a:path>
                  </a:pathLst>
                </a:custGeom>
                <a:solidFill>
                  <a:srgbClr val="946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0"/>
                <p:cNvSpPr/>
                <p:nvPr/>
              </p:nvSpPr>
              <p:spPr>
                <a:xfrm>
                  <a:off x="1230950" y="1480775"/>
                  <a:ext cx="280650" cy="704150"/>
                </a:xfrm>
                <a:custGeom>
                  <a:rect b="b" l="l" r="r" t="t"/>
                  <a:pathLst>
                    <a:path extrusionOk="0" h="28166" w="11226">
                      <a:moveTo>
                        <a:pt x="11107" y="0"/>
                      </a:moveTo>
                      <a:cubicBezTo>
                        <a:pt x="2938" y="0"/>
                        <a:pt x="838" y="13777"/>
                        <a:pt x="303" y="19898"/>
                      </a:cubicBezTo>
                      <a:cubicBezTo>
                        <a:pt x="0" y="22687"/>
                        <a:pt x="1546" y="25645"/>
                        <a:pt x="4202" y="26888"/>
                      </a:cubicBezTo>
                      <a:cubicBezTo>
                        <a:pt x="4907" y="27191"/>
                        <a:pt x="5613" y="27459"/>
                        <a:pt x="6319" y="27594"/>
                      </a:cubicBezTo>
                      <a:cubicBezTo>
                        <a:pt x="7159" y="27863"/>
                        <a:pt x="8134" y="28031"/>
                        <a:pt x="8705" y="28165"/>
                      </a:cubicBezTo>
                      <a:cubicBezTo>
                        <a:pt x="9411" y="28165"/>
                        <a:pt x="9949" y="27594"/>
                        <a:pt x="9814" y="26888"/>
                      </a:cubicBezTo>
                      <a:cubicBezTo>
                        <a:pt x="8403" y="19898"/>
                        <a:pt x="9814" y="8975"/>
                        <a:pt x="10654" y="3362"/>
                      </a:cubicBezTo>
                      <a:cubicBezTo>
                        <a:pt x="10923" y="1413"/>
                        <a:pt x="11226" y="1"/>
                        <a:pt x="11226" y="1"/>
                      </a:cubicBezTo>
                      <a:cubicBezTo>
                        <a:pt x="11186" y="1"/>
                        <a:pt x="11146" y="0"/>
                        <a:pt x="111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0"/>
                <p:cNvSpPr/>
                <p:nvPr/>
              </p:nvSpPr>
              <p:spPr>
                <a:xfrm>
                  <a:off x="1235312" y="1480800"/>
                  <a:ext cx="273100" cy="689825"/>
                </a:xfrm>
                <a:custGeom>
                  <a:rect b="b" l="l" r="r" t="t"/>
                  <a:pathLst>
                    <a:path extrusionOk="0" h="27593" w="10924">
                      <a:moveTo>
                        <a:pt x="10789" y="0"/>
                      </a:moveTo>
                      <a:cubicBezTo>
                        <a:pt x="8806" y="0"/>
                        <a:pt x="7126" y="840"/>
                        <a:pt x="5882" y="2252"/>
                      </a:cubicBezTo>
                      <a:cubicBezTo>
                        <a:pt x="6017" y="2118"/>
                        <a:pt x="6151" y="2118"/>
                        <a:pt x="6420" y="1983"/>
                      </a:cubicBezTo>
                      <a:cubicBezTo>
                        <a:pt x="6723" y="1983"/>
                        <a:pt x="6857" y="1815"/>
                        <a:pt x="7126" y="1815"/>
                      </a:cubicBezTo>
                      <a:cubicBezTo>
                        <a:pt x="8269" y="1815"/>
                        <a:pt x="9243" y="2655"/>
                        <a:pt x="9378" y="3932"/>
                      </a:cubicBezTo>
                      <a:lnTo>
                        <a:pt x="9378" y="4201"/>
                      </a:lnTo>
                      <a:cubicBezTo>
                        <a:pt x="9378" y="4638"/>
                        <a:pt x="9243" y="5176"/>
                        <a:pt x="8941" y="5613"/>
                      </a:cubicBezTo>
                      <a:lnTo>
                        <a:pt x="4740" y="10789"/>
                      </a:lnTo>
                      <a:lnTo>
                        <a:pt x="2219" y="8402"/>
                      </a:lnTo>
                      <a:cubicBezTo>
                        <a:pt x="841" y="12469"/>
                        <a:pt x="270" y="16939"/>
                        <a:pt x="1" y="19897"/>
                      </a:cubicBezTo>
                      <a:lnTo>
                        <a:pt x="1" y="20468"/>
                      </a:lnTo>
                      <a:cubicBezTo>
                        <a:pt x="1" y="23123"/>
                        <a:pt x="1379" y="25644"/>
                        <a:pt x="3900" y="26887"/>
                      </a:cubicBezTo>
                      <a:cubicBezTo>
                        <a:pt x="4605" y="27190"/>
                        <a:pt x="5311" y="27458"/>
                        <a:pt x="6017" y="27593"/>
                      </a:cubicBezTo>
                      <a:cubicBezTo>
                        <a:pt x="6588" y="15964"/>
                        <a:pt x="8672" y="8134"/>
                        <a:pt x="10352" y="3361"/>
                      </a:cubicBezTo>
                      <a:cubicBezTo>
                        <a:pt x="10621" y="1412"/>
                        <a:pt x="10924" y="0"/>
                        <a:pt x="109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1605675" y="1516075"/>
                  <a:ext cx="158000" cy="639125"/>
                </a:xfrm>
                <a:custGeom>
                  <a:rect b="b" l="l" r="r" t="t"/>
                  <a:pathLst>
                    <a:path extrusionOk="0" h="25565" w="6320">
                      <a:moveTo>
                        <a:pt x="1" y="1"/>
                      </a:moveTo>
                      <a:lnTo>
                        <a:pt x="1" y="25342"/>
                      </a:lnTo>
                      <a:cubicBezTo>
                        <a:pt x="1" y="25499"/>
                        <a:pt x="105" y="25564"/>
                        <a:pt x="218" y="25564"/>
                      </a:cubicBezTo>
                      <a:cubicBezTo>
                        <a:pt x="298" y="25564"/>
                        <a:pt x="382" y="25532"/>
                        <a:pt x="438" y="25476"/>
                      </a:cubicBezTo>
                      <a:cubicBezTo>
                        <a:pt x="841" y="24938"/>
                        <a:pt x="1412" y="24367"/>
                        <a:pt x="2118" y="23661"/>
                      </a:cubicBezTo>
                      <a:cubicBezTo>
                        <a:pt x="3093" y="22821"/>
                        <a:pt x="4202" y="21981"/>
                        <a:pt x="5479" y="21578"/>
                      </a:cubicBezTo>
                      <a:cubicBezTo>
                        <a:pt x="5479" y="21578"/>
                        <a:pt x="6319" y="2656"/>
                        <a:pt x="303" y="135"/>
                      </a:cubicBezTo>
                      <a:cubicBezTo>
                        <a:pt x="135" y="1"/>
                        <a:pt x="135"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p:nvPr/>
              </p:nvSpPr>
              <p:spPr>
                <a:xfrm>
                  <a:off x="1742650" y="1988275"/>
                  <a:ext cx="25" cy="56325"/>
                </a:xfrm>
                <a:custGeom>
                  <a:rect b="b" l="l" r="r" t="t"/>
                  <a:pathLst>
                    <a:path extrusionOk="0" h="2253" w="1">
                      <a:moveTo>
                        <a:pt x="0" y="1"/>
                      </a:moveTo>
                      <a:lnTo>
                        <a:pt x="0" y="2253"/>
                      </a:lnTo>
                      <a:lnTo>
                        <a:pt x="0" y="2253"/>
                      </a:lnTo>
                      <a:close/>
                    </a:path>
                  </a:pathLst>
                </a:custGeom>
                <a:solidFill>
                  <a:srgbClr val="9D6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0"/>
                <p:cNvSpPr/>
                <p:nvPr/>
              </p:nvSpPr>
              <p:spPr>
                <a:xfrm>
                  <a:off x="1612719" y="1526520"/>
                  <a:ext cx="129425" cy="584825"/>
                </a:xfrm>
                <a:custGeom>
                  <a:rect b="b" l="l" r="r" t="t"/>
                  <a:pathLst>
                    <a:path extrusionOk="0" h="23393" w="5177">
                      <a:moveTo>
                        <a:pt x="0" y="1"/>
                      </a:moveTo>
                      <a:lnTo>
                        <a:pt x="0" y="1"/>
                      </a:lnTo>
                      <a:cubicBezTo>
                        <a:pt x="975" y="4067"/>
                        <a:pt x="2924" y="14587"/>
                        <a:pt x="1815" y="23392"/>
                      </a:cubicBezTo>
                      <a:cubicBezTo>
                        <a:pt x="1950" y="23392"/>
                        <a:pt x="1950" y="23392"/>
                        <a:pt x="1950" y="23258"/>
                      </a:cubicBezTo>
                      <a:cubicBezTo>
                        <a:pt x="2655" y="22686"/>
                        <a:pt x="3361" y="22149"/>
                        <a:pt x="4336" y="21712"/>
                      </a:cubicBezTo>
                      <a:cubicBezTo>
                        <a:pt x="4605" y="21577"/>
                        <a:pt x="4874" y="21443"/>
                        <a:pt x="5176" y="21309"/>
                      </a:cubicBezTo>
                      <a:lnTo>
                        <a:pt x="5176" y="20872"/>
                      </a:lnTo>
                      <a:lnTo>
                        <a:pt x="5176" y="18620"/>
                      </a:lnTo>
                      <a:cubicBezTo>
                        <a:pt x="5176" y="13310"/>
                        <a:pt x="4605" y="1984"/>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0"/>
                <p:cNvSpPr/>
                <p:nvPr/>
              </p:nvSpPr>
              <p:spPr>
                <a:xfrm>
                  <a:off x="1672050" y="1203050"/>
                  <a:ext cx="133625" cy="120650"/>
                </a:xfrm>
                <a:custGeom>
                  <a:rect b="b" l="l" r="r" t="t"/>
                  <a:pathLst>
                    <a:path extrusionOk="0" h="4826" w="5345">
                      <a:moveTo>
                        <a:pt x="910" y="0"/>
                      </a:moveTo>
                      <a:cubicBezTo>
                        <a:pt x="707" y="0"/>
                        <a:pt x="536" y="125"/>
                        <a:pt x="438" y="322"/>
                      </a:cubicBezTo>
                      <a:cubicBezTo>
                        <a:pt x="1" y="2170"/>
                        <a:pt x="841" y="3851"/>
                        <a:pt x="2522" y="4523"/>
                      </a:cubicBezTo>
                      <a:cubicBezTo>
                        <a:pt x="2959" y="4691"/>
                        <a:pt x="3362" y="4825"/>
                        <a:pt x="3799" y="4825"/>
                      </a:cubicBezTo>
                      <a:cubicBezTo>
                        <a:pt x="4202" y="4825"/>
                        <a:pt x="4505" y="4825"/>
                        <a:pt x="4908" y="4691"/>
                      </a:cubicBezTo>
                      <a:cubicBezTo>
                        <a:pt x="5210" y="4523"/>
                        <a:pt x="5345" y="4254"/>
                        <a:pt x="5210" y="3985"/>
                      </a:cubicBezTo>
                      <a:cubicBezTo>
                        <a:pt x="5072" y="3874"/>
                        <a:pt x="4864" y="3649"/>
                        <a:pt x="4721" y="3649"/>
                      </a:cubicBezTo>
                      <a:cubicBezTo>
                        <a:pt x="4690" y="3649"/>
                        <a:pt x="4662" y="3659"/>
                        <a:pt x="4639" y="3683"/>
                      </a:cubicBezTo>
                      <a:cubicBezTo>
                        <a:pt x="4353" y="3767"/>
                        <a:pt x="4034" y="3809"/>
                        <a:pt x="3719" y="3809"/>
                      </a:cubicBezTo>
                      <a:cubicBezTo>
                        <a:pt x="3404" y="3809"/>
                        <a:pt x="3093" y="3767"/>
                        <a:pt x="2824" y="3683"/>
                      </a:cubicBezTo>
                      <a:cubicBezTo>
                        <a:pt x="1681" y="3145"/>
                        <a:pt x="1144" y="1868"/>
                        <a:pt x="1413" y="624"/>
                      </a:cubicBezTo>
                      <a:cubicBezTo>
                        <a:pt x="1547" y="322"/>
                        <a:pt x="1278" y="53"/>
                        <a:pt x="1144" y="53"/>
                      </a:cubicBezTo>
                      <a:cubicBezTo>
                        <a:pt x="1063" y="17"/>
                        <a:pt x="984" y="0"/>
                        <a:pt x="9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0"/>
                <p:cNvSpPr/>
                <p:nvPr/>
              </p:nvSpPr>
              <p:spPr>
                <a:xfrm>
                  <a:off x="1511575" y="981325"/>
                  <a:ext cx="189075" cy="169625"/>
                </a:xfrm>
                <a:custGeom>
                  <a:rect b="b" l="l" r="r" t="t"/>
                  <a:pathLst>
                    <a:path extrusionOk="0" h="6785" w="7563">
                      <a:moveTo>
                        <a:pt x="3765" y="0"/>
                      </a:moveTo>
                      <a:cubicBezTo>
                        <a:pt x="3349" y="0"/>
                        <a:pt x="2927" y="80"/>
                        <a:pt x="2521" y="251"/>
                      </a:cubicBezTo>
                      <a:cubicBezTo>
                        <a:pt x="841" y="957"/>
                        <a:pt x="1" y="2906"/>
                        <a:pt x="706" y="4586"/>
                      </a:cubicBezTo>
                      <a:cubicBezTo>
                        <a:pt x="1218" y="5968"/>
                        <a:pt x="2489" y="6785"/>
                        <a:pt x="3808" y="6785"/>
                      </a:cubicBezTo>
                      <a:cubicBezTo>
                        <a:pt x="4222" y="6785"/>
                        <a:pt x="4641" y="6704"/>
                        <a:pt x="5042" y="6536"/>
                      </a:cubicBezTo>
                      <a:cubicBezTo>
                        <a:pt x="6722" y="5830"/>
                        <a:pt x="7563" y="3881"/>
                        <a:pt x="6857" y="2066"/>
                      </a:cubicBezTo>
                      <a:cubicBezTo>
                        <a:pt x="6322" y="791"/>
                        <a:pt x="5071" y="0"/>
                        <a:pt x="3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p:nvPr/>
              </p:nvSpPr>
              <p:spPr>
                <a:xfrm>
                  <a:off x="1416625" y="1104875"/>
                  <a:ext cx="217650" cy="119550"/>
                </a:xfrm>
                <a:custGeom>
                  <a:rect b="b" l="l" r="r" t="t"/>
                  <a:pathLst>
                    <a:path extrusionOk="0" h="4782" w="8706">
                      <a:moveTo>
                        <a:pt x="2895" y="0"/>
                      </a:moveTo>
                      <a:cubicBezTo>
                        <a:pt x="1591" y="0"/>
                        <a:pt x="571" y="433"/>
                        <a:pt x="303" y="1190"/>
                      </a:cubicBezTo>
                      <a:cubicBezTo>
                        <a:pt x="1" y="2300"/>
                        <a:pt x="1413" y="3711"/>
                        <a:pt x="3664" y="4417"/>
                      </a:cubicBezTo>
                      <a:cubicBezTo>
                        <a:pt x="4472" y="4662"/>
                        <a:pt x="5267" y="4782"/>
                        <a:pt x="5964" y="4782"/>
                      </a:cubicBezTo>
                      <a:cubicBezTo>
                        <a:pt x="7180" y="4782"/>
                        <a:pt x="8098" y="4416"/>
                        <a:pt x="8269" y="3711"/>
                      </a:cubicBezTo>
                      <a:cubicBezTo>
                        <a:pt x="8706" y="2568"/>
                        <a:pt x="7160" y="1056"/>
                        <a:pt x="5042" y="350"/>
                      </a:cubicBezTo>
                      <a:cubicBezTo>
                        <a:pt x="4294" y="112"/>
                        <a:pt x="3558" y="0"/>
                        <a:pt x="28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1851025" y="1079925"/>
                  <a:ext cx="161350" cy="143875"/>
                </a:xfrm>
                <a:custGeom>
                  <a:rect b="b" l="l" r="r" t="t"/>
                  <a:pathLst>
                    <a:path extrusionOk="0" h="5755" w="6454">
                      <a:moveTo>
                        <a:pt x="3263" y="0"/>
                      </a:moveTo>
                      <a:cubicBezTo>
                        <a:pt x="2615" y="0"/>
                        <a:pt x="1959" y="214"/>
                        <a:pt x="1412" y="642"/>
                      </a:cubicBezTo>
                      <a:cubicBezTo>
                        <a:pt x="135" y="1617"/>
                        <a:pt x="1" y="3432"/>
                        <a:pt x="975" y="4709"/>
                      </a:cubicBezTo>
                      <a:cubicBezTo>
                        <a:pt x="1597" y="5406"/>
                        <a:pt x="2451" y="5755"/>
                        <a:pt x="3277" y="5755"/>
                      </a:cubicBezTo>
                      <a:cubicBezTo>
                        <a:pt x="3924" y="5755"/>
                        <a:pt x="4555" y="5541"/>
                        <a:pt x="5042" y="5112"/>
                      </a:cubicBezTo>
                      <a:cubicBezTo>
                        <a:pt x="6285" y="4003"/>
                        <a:pt x="6453" y="2188"/>
                        <a:pt x="5445" y="1046"/>
                      </a:cubicBezTo>
                      <a:cubicBezTo>
                        <a:pt x="4899" y="349"/>
                        <a:pt x="4088" y="0"/>
                        <a:pt x="3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0"/>
                <p:cNvSpPr/>
                <p:nvPr/>
              </p:nvSpPr>
              <p:spPr>
                <a:xfrm>
                  <a:off x="1861100" y="1212125"/>
                  <a:ext cx="130275" cy="93925"/>
                </a:xfrm>
                <a:custGeom>
                  <a:rect b="b" l="l" r="r" t="t"/>
                  <a:pathLst>
                    <a:path extrusionOk="0" h="3757" w="5211">
                      <a:moveTo>
                        <a:pt x="2706" y="1"/>
                      </a:moveTo>
                      <a:cubicBezTo>
                        <a:pt x="2286" y="1"/>
                        <a:pt x="1900" y="43"/>
                        <a:pt x="1547" y="127"/>
                      </a:cubicBezTo>
                      <a:cubicBezTo>
                        <a:pt x="841" y="396"/>
                        <a:pt x="303" y="665"/>
                        <a:pt x="169" y="1236"/>
                      </a:cubicBezTo>
                      <a:cubicBezTo>
                        <a:pt x="1" y="2211"/>
                        <a:pt x="1412" y="3320"/>
                        <a:pt x="3362" y="3757"/>
                      </a:cubicBezTo>
                      <a:lnTo>
                        <a:pt x="4773" y="3757"/>
                      </a:lnTo>
                      <a:cubicBezTo>
                        <a:pt x="5042" y="3185"/>
                        <a:pt x="5210" y="2648"/>
                        <a:pt x="5210" y="1942"/>
                      </a:cubicBezTo>
                      <a:lnTo>
                        <a:pt x="5210" y="396"/>
                      </a:lnTo>
                      <a:cubicBezTo>
                        <a:pt x="4908" y="261"/>
                        <a:pt x="4639" y="261"/>
                        <a:pt x="4202" y="127"/>
                      </a:cubicBezTo>
                      <a:lnTo>
                        <a:pt x="4068" y="127"/>
                      </a:lnTo>
                      <a:cubicBezTo>
                        <a:pt x="3580" y="43"/>
                        <a:pt x="3126" y="1"/>
                        <a:pt x="27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0"/>
                <p:cNvSpPr/>
                <p:nvPr/>
              </p:nvSpPr>
              <p:spPr>
                <a:xfrm>
                  <a:off x="1609050" y="1010500"/>
                  <a:ext cx="70600" cy="61000"/>
                </a:xfrm>
                <a:custGeom>
                  <a:rect b="b" l="l" r="r" t="t"/>
                  <a:pathLst>
                    <a:path extrusionOk="0" h="2440" w="2824">
                      <a:moveTo>
                        <a:pt x="1429" y="0"/>
                      </a:moveTo>
                      <a:cubicBezTo>
                        <a:pt x="1232" y="0"/>
                        <a:pt x="1029" y="60"/>
                        <a:pt x="841" y="193"/>
                      </a:cubicBezTo>
                      <a:cubicBezTo>
                        <a:pt x="168" y="462"/>
                        <a:pt x="0" y="1168"/>
                        <a:pt x="303" y="1739"/>
                      </a:cubicBezTo>
                      <a:cubicBezTo>
                        <a:pt x="580" y="2224"/>
                        <a:pt x="1000" y="2439"/>
                        <a:pt x="1421" y="2439"/>
                      </a:cubicBezTo>
                      <a:cubicBezTo>
                        <a:pt x="1612" y="2439"/>
                        <a:pt x="1804" y="2394"/>
                        <a:pt x="1983" y="2310"/>
                      </a:cubicBezTo>
                      <a:cubicBezTo>
                        <a:pt x="2521" y="1873"/>
                        <a:pt x="2823" y="1168"/>
                        <a:pt x="2387" y="630"/>
                      </a:cubicBezTo>
                      <a:cubicBezTo>
                        <a:pt x="2206" y="247"/>
                        <a:pt x="1830" y="0"/>
                        <a:pt x="14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0"/>
                <p:cNvSpPr/>
                <p:nvPr/>
              </p:nvSpPr>
              <p:spPr>
                <a:xfrm>
                  <a:off x="1920775" y="1096000"/>
                  <a:ext cx="70600" cy="61125"/>
                </a:xfrm>
                <a:custGeom>
                  <a:rect b="b" l="l" r="r" t="t"/>
                  <a:pathLst>
                    <a:path extrusionOk="0" h="2445" w="2824">
                      <a:moveTo>
                        <a:pt x="1432" y="1"/>
                      </a:moveTo>
                      <a:cubicBezTo>
                        <a:pt x="1231" y="1"/>
                        <a:pt x="1028" y="45"/>
                        <a:pt x="840" y="134"/>
                      </a:cubicBezTo>
                      <a:cubicBezTo>
                        <a:pt x="303" y="571"/>
                        <a:pt x="0" y="1243"/>
                        <a:pt x="437" y="1814"/>
                      </a:cubicBezTo>
                      <a:cubicBezTo>
                        <a:pt x="617" y="2197"/>
                        <a:pt x="1054" y="2444"/>
                        <a:pt x="1494" y="2444"/>
                      </a:cubicBezTo>
                      <a:cubicBezTo>
                        <a:pt x="1711" y="2444"/>
                        <a:pt x="1929" y="2384"/>
                        <a:pt x="2117" y="2251"/>
                      </a:cubicBezTo>
                      <a:cubicBezTo>
                        <a:pt x="2655" y="1949"/>
                        <a:pt x="2823" y="1109"/>
                        <a:pt x="2521" y="571"/>
                      </a:cubicBezTo>
                      <a:cubicBezTo>
                        <a:pt x="2250" y="187"/>
                        <a:pt x="1843" y="1"/>
                        <a:pt x="1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961250" y="236825"/>
                  <a:ext cx="1222525" cy="946550"/>
                </a:xfrm>
                <a:custGeom>
                  <a:rect b="b" l="l" r="r" t="t"/>
                  <a:pathLst>
                    <a:path extrusionOk="0" h="37862" w="48901">
                      <a:moveTo>
                        <a:pt x="22449" y="0"/>
                      </a:moveTo>
                      <a:cubicBezTo>
                        <a:pt x="20136" y="0"/>
                        <a:pt x="17807" y="494"/>
                        <a:pt x="15561" y="1329"/>
                      </a:cubicBezTo>
                      <a:cubicBezTo>
                        <a:pt x="13309" y="2169"/>
                        <a:pt x="11360" y="3547"/>
                        <a:pt x="9679" y="5228"/>
                      </a:cubicBezTo>
                      <a:cubicBezTo>
                        <a:pt x="8839" y="5934"/>
                        <a:pt x="8133" y="6639"/>
                        <a:pt x="7428" y="7480"/>
                      </a:cubicBezTo>
                      <a:lnTo>
                        <a:pt x="7428" y="7614"/>
                      </a:lnTo>
                      <a:cubicBezTo>
                        <a:pt x="6184" y="8891"/>
                        <a:pt x="5209" y="10269"/>
                        <a:pt x="4235" y="11815"/>
                      </a:cubicBezTo>
                      <a:cubicBezTo>
                        <a:pt x="3663" y="12521"/>
                        <a:pt x="3092" y="13361"/>
                        <a:pt x="3092" y="14201"/>
                      </a:cubicBezTo>
                      <a:cubicBezTo>
                        <a:pt x="3798" y="13932"/>
                        <a:pt x="4369" y="13227"/>
                        <a:pt x="5075" y="12924"/>
                      </a:cubicBezTo>
                      <a:lnTo>
                        <a:pt x="5075" y="12924"/>
                      </a:lnTo>
                      <a:cubicBezTo>
                        <a:pt x="2823" y="16016"/>
                        <a:pt x="1849" y="20083"/>
                        <a:pt x="1277" y="23847"/>
                      </a:cubicBezTo>
                      <a:cubicBezTo>
                        <a:pt x="0" y="32417"/>
                        <a:pt x="4638" y="37593"/>
                        <a:pt x="4638" y="37593"/>
                      </a:cubicBezTo>
                      <a:lnTo>
                        <a:pt x="4638" y="37458"/>
                      </a:lnTo>
                      <a:cubicBezTo>
                        <a:pt x="4773" y="37022"/>
                        <a:pt x="5075" y="35912"/>
                        <a:pt x="5747" y="34938"/>
                      </a:cubicBezTo>
                      <a:cubicBezTo>
                        <a:pt x="6349" y="34221"/>
                        <a:pt x="7146" y="33603"/>
                        <a:pt x="8327" y="33603"/>
                      </a:cubicBezTo>
                      <a:cubicBezTo>
                        <a:pt x="8531" y="33603"/>
                        <a:pt x="8746" y="33621"/>
                        <a:pt x="8974" y="33661"/>
                      </a:cubicBezTo>
                      <a:cubicBezTo>
                        <a:pt x="11360" y="33930"/>
                        <a:pt x="12066" y="36047"/>
                        <a:pt x="13040" y="37862"/>
                      </a:cubicBezTo>
                      <a:cubicBezTo>
                        <a:pt x="13175" y="34938"/>
                        <a:pt x="13175" y="31980"/>
                        <a:pt x="14317" y="29191"/>
                      </a:cubicBezTo>
                      <a:cubicBezTo>
                        <a:pt x="14721" y="27779"/>
                        <a:pt x="15695" y="26368"/>
                        <a:pt x="16536" y="25124"/>
                      </a:cubicBezTo>
                      <a:cubicBezTo>
                        <a:pt x="17376" y="24149"/>
                        <a:pt x="18922" y="22603"/>
                        <a:pt x="20031" y="22032"/>
                      </a:cubicBezTo>
                      <a:lnTo>
                        <a:pt x="20031" y="22032"/>
                      </a:lnTo>
                      <a:cubicBezTo>
                        <a:pt x="20031" y="22603"/>
                        <a:pt x="19762" y="23175"/>
                        <a:pt x="19628" y="23847"/>
                      </a:cubicBezTo>
                      <a:cubicBezTo>
                        <a:pt x="19493" y="24553"/>
                        <a:pt x="19493" y="25258"/>
                        <a:pt x="19493" y="25964"/>
                      </a:cubicBezTo>
                      <a:cubicBezTo>
                        <a:pt x="19493" y="27376"/>
                        <a:pt x="19493" y="28619"/>
                        <a:pt x="19896" y="29896"/>
                      </a:cubicBezTo>
                      <a:cubicBezTo>
                        <a:pt x="22283" y="28888"/>
                        <a:pt x="25240" y="27914"/>
                        <a:pt x="27458" y="26368"/>
                      </a:cubicBezTo>
                      <a:cubicBezTo>
                        <a:pt x="29273" y="25124"/>
                        <a:pt x="32231" y="22469"/>
                        <a:pt x="32365" y="19948"/>
                      </a:cubicBezTo>
                      <a:lnTo>
                        <a:pt x="32365" y="19948"/>
                      </a:lnTo>
                      <a:cubicBezTo>
                        <a:pt x="32365" y="22032"/>
                        <a:pt x="32500" y="24284"/>
                        <a:pt x="31962" y="26368"/>
                      </a:cubicBezTo>
                      <a:cubicBezTo>
                        <a:pt x="31525" y="28048"/>
                        <a:pt x="30550" y="29594"/>
                        <a:pt x="29710" y="31140"/>
                      </a:cubicBezTo>
                      <a:cubicBezTo>
                        <a:pt x="30083" y="31267"/>
                        <a:pt x="30516" y="31324"/>
                        <a:pt x="30981" y="31324"/>
                      </a:cubicBezTo>
                      <a:cubicBezTo>
                        <a:pt x="32613" y="31324"/>
                        <a:pt x="34627" y="30618"/>
                        <a:pt x="35726" y="29728"/>
                      </a:cubicBezTo>
                      <a:cubicBezTo>
                        <a:pt x="37272" y="28216"/>
                        <a:pt x="38247" y="26233"/>
                        <a:pt x="39356" y="24553"/>
                      </a:cubicBezTo>
                      <a:lnTo>
                        <a:pt x="39356" y="24553"/>
                      </a:lnTo>
                      <a:cubicBezTo>
                        <a:pt x="38684" y="26536"/>
                        <a:pt x="38818" y="28619"/>
                        <a:pt x="37675" y="30569"/>
                      </a:cubicBezTo>
                      <a:cubicBezTo>
                        <a:pt x="36566" y="32552"/>
                        <a:pt x="34617" y="33795"/>
                        <a:pt x="32802" y="34938"/>
                      </a:cubicBezTo>
                      <a:cubicBezTo>
                        <a:pt x="33065" y="34955"/>
                        <a:pt x="33332" y="34963"/>
                        <a:pt x="33603" y="34963"/>
                      </a:cubicBezTo>
                      <a:cubicBezTo>
                        <a:pt x="35483" y="34963"/>
                        <a:pt x="37535" y="34584"/>
                        <a:pt x="39356" y="34232"/>
                      </a:cubicBezTo>
                      <a:cubicBezTo>
                        <a:pt x="41608" y="33930"/>
                        <a:pt x="43994" y="32955"/>
                        <a:pt x="45674" y="31409"/>
                      </a:cubicBezTo>
                      <a:cubicBezTo>
                        <a:pt x="48195" y="29325"/>
                        <a:pt x="48195" y="27208"/>
                        <a:pt x="48464" y="26099"/>
                      </a:cubicBezTo>
                      <a:cubicBezTo>
                        <a:pt x="48766" y="24284"/>
                        <a:pt x="48598" y="22469"/>
                        <a:pt x="48060" y="20789"/>
                      </a:cubicBezTo>
                      <a:cubicBezTo>
                        <a:pt x="47355" y="18806"/>
                        <a:pt x="46783" y="16856"/>
                        <a:pt x="45674" y="15176"/>
                      </a:cubicBezTo>
                      <a:lnTo>
                        <a:pt x="45674" y="15176"/>
                      </a:lnTo>
                      <a:lnTo>
                        <a:pt x="45809" y="15310"/>
                      </a:lnTo>
                      <a:cubicBezTo>
                        <a:pt x="46514" y="15445"/>
                        <a:pt x="46918" y="15747"/>
                        <a:pt x="47355" y="16151"/>
                      </a:cubicBezTo>
                      <a:cubicBezTo>
                        <a:pt x="47926" y="16587"/>
                        <a:pt x="48329" y="17125"/>
                        <a:pt x="48901" y="17697"/>
                      </a:cubicBezTo>
                      <a:lnTo>
                        <a:pt x="48901" y="17562"/>
                      </a:lnTo>
                      <a:cubicBezTo>
                        <a:pt x="48901" y="16453"/>
                        <a:pt x="48060" y="14605"/>
                        <a:pt x="47623" y="13630"/>
                      </a:cubicBezTo>
                      <a:cubicBezTo>
                        <a:pt x="46918" y="12084"/>
                        <a:pt x="45674" y="11109"/>
                        <a:pt x="44700" y="9866"/>
                      </a:cubicBezTo>
                      <a:cubicBezTo>
                        <a:pt x="42523" y="7007"/>
                        <a:pt x="39718" y="4682"/>
                        <a:pt x="35981" y="4682"/>
                      </a:cubicBezTo>
                      <a:cubicBezTo>
                        <a:pt x="35853" y="4682"/>
                        <a:pt x="35723" y="4684"/>
                        <a:pt x="35592" y="4690"/>
                      </a:cubicBezTo>
                      <a:cubicBezTo>
                        <a:pt x="35020" y="4690"/>
                        <a:pt x="34180" y="4690"/>
                        <a:pt x="33642" y="4388"/>
                      </a:cubicBezTo>
                      <a:cubicBezTo>
                        <a:pt x="32802" y="4119"/>
                        <a:pt x="32096" y="3278"/>
                        <a:pt x="31525" y="2707"/>
                      </a:cubicBezTo>
                      <a:cubicBezTo>
                        <a:pt x="30113" y="1867"/>
                        <a:pt x="28735" y="1161"/>
                        <a:pt x="27189" y="758"/>
                      </a:cubicBezTo>
                      <a:cubicBezTo>
                        <a:pt x="25638" y="236"/>
                        <a:pt x="24047" y="0"/>
                        <a:pt x="22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p:nvPr/>
              </p:nvSpPr>
              <p:spPr>
                <a:xfrm>
                  <a:off x="989800" y="234750"/>
                  <a:ext cx="1193975" cy="706225"/>
                </a:xfrm>
                <a:custGeom>
                  <a:rect b="b" l="l" r="r" t="t"/>
                  <a:pathLst>
                    <a:path extrusionOk="0" h="28249" w="47759">
                      <a:moveTo>
                        <a:pt x="21409" y="1"/>
                      </a:moveTo>
                      <a:cubicBezTo>
                        <a:pt x="19588" y="1"/>
                        <a:pt x="17826" y="343"/>
                        <a:pt x="16079" y="888"/>
                      </a:cubicBezTo>
                      <a:lnTo>
                        <a:pt x="16079" y="888"/>
                      </a:lnTo>
                      <a:cubicBezTo>
                        <a:pt x="17867" y="391"/>
                        <a:pt x="19609" y="135"/>
                        <a:pt x="21409" y="135"/>
                      </a:cubicBezTo>
                      <a:cubicBezTo>
                        <a:pt x="22955" y="135"/>
                        <a:pt x="24501" y="269"/>
                        <a:pt x="26047" y="841"/>
                      </a:cubicBezTo>
                      <a:cubicBezTo>
                        <a:pt x="24501" y="269"/>
                        <a:pt x="22955" y="1"/>
                        <a:pt x="21409" y="1"/>
                      </a:cubicBezTo>
                      <a:close/>
                      <a:moveTo>
                        <a:pt x="26048" y="841"/>
                      </a:moveTo>
                      <a:cubicBezTo>
                        <a:pt x="27594" y="1244"/>
                        <a:pt x="28971" y="1950"/>
                        <a:pt x="30383" y="2790"/>
                      </a:cubicBezTo>
                      <a:cubicBezTo>
                        <a:pt x="28971" y="1815"/>
                        <a:pt x="27594" y="1244"/>
                        <a:pt x="26048" y="841"/>
                      </a:cubicBezTo>
                      <a:close/>
                      <a:moveTo>
                        <a:pt x="16079" y="888"/>
                      </a:moveTo>
                      <a:cubicBezTo>
                        <a:pt x="15531" y="1040"/>
                        <a:pt x="14978" y="1215"/>
                        <a:pt x="14419" y="1412"/>
                      </a:cubicBezTo>
                      <a:cubicBezTo>
                        <a:pt x="13293" y="1832"/>
                        <a:pt x="12243" y="2387"/>
                        <a:pt x="11264" y="3046"/>
                      </a:cubicBezTo>
                      <a:lnTo>
                        <a:pt x="11264" y="3046"/>
                      </a:lnTo>
                      <a:cubicBezTo>
                        <a:pt x="12276" y="2387"/>
                        <a:pt x="13360" y="1832"/>
                        <a:pt x="14553" y="1412"/>
                      </a:cubicBezTo>
                      <a:cubicBezTo>
                        <a:pt x="15061" y="1223"/>
                        <a:pt x="15569" y="1047"/>
                        <a:pt x="16079" y="888"/>
                      </a:cubicBezTo>
                      <a:close/>
                      <a:moveTo>
                        <a:pt x="30383" y="2790"/>
                      </a:moveTo>
                      <a:lnTo>
                        <a:pt x="30383" y="2790"/>
                      </a:lnTo>
                      <a:cubicBezTo>
                        <a:pt x="30954" y="3361"/>
                        <a:pt x="31660" y="4202"/>
                        <a:pt x="32500" y="4471"/>
                      </a:cubicBezTo>
                      <a:cubicBezTo>
                        <a:pt x="31660" y="4202"/>
                        <a:pt x="30954" y="3227"/>
                        <a:pt x="30383" y="2790"/>
                      </a:cubicBezTo>
                      <a:close/>
                      <a:moveTo>
                        <a:pt x="11264" y="3046"/>
                      </a:moveTo>
                      <a:lnTo>
                        <a:pt x="11264" y="3046"/>
                      </a:lnTo>
                      <a:cubicBezTo>
                        <a:pt x="10251" y="3706"/>
                        <a:pt x="9310" y="4471"/>
                        <a:pt x="8403" y="5311"/>
                      </a:cubicBezTo>
                      <a:cubicBezTo>
                        <a:pt x="8148" y="5565"/>
                        <a:pt x="7894" y="5837"/>
                        <a:pt x="7640" y="6114"/>
                      </a:cubicBezTo>
                      <a:lnTo>
                        <a:pt x="7640" y="6114"/>
                      </a:lnTo>
                      <a:cubicBezTo>
                        <a:pt x="7925" y="5841"/>
                        <a:pt x="8222" y="5576"/>
                        <a:pt x="8537" y="5311"/>
                      </a:cubicBezTo>
                      <a:cubicBezTo>
                        <a:pt x="9378" y="4471"/>
                        <a:pt x="10285" y="3706"/>
                        <a:pt x="11264" y="3046"/>
                      </a:cubicBezTo>
                      <a:close/>
                      <a:moveTo>
                        <a:pt x="7640" y="6114"/>
                      </a:moveTo>
                      <a:cubicBezTo>
                        <a:pt x="7166" y="6566"/>
                        <a:pt x="6726" y="7038"/>
                        <a:pt x="6286" y="7563"/>
                      </a:cubicBezTo>
                      <a:cubicBezTo>
                        <a:pt x="6737" y="7111"/>
                        <a:pt x="7188" y="6605"/>
                        <a:pt x="7640" y="6114"/>
                      </a:cubicBezTo>
                      <a:close/>
                      <a:moveTo>
                        <a:pt x="32500" y="4471"/>
                      </a:moveTo>
                      <a:lnTo>
                        <a:pt x="32500" y="4471"/>
                      </a:lnTo>
                      <a:cubicBezTo>
                        <a:pt x="32769" y="4605"/>
                        <a:pt x="33173" y="4773"/>
                        <a:pt x="33744" y="4773"/>
                      </a:cubicBezTo>
                      <a:lnTo>
                        <a:pt x="34584" y="4773"/>
                      </a:lnTo>
                      <a:cubicBezTo>
                        <a:pt x="38382" y="4773"/>
                        <a:pt x="41306" y="6991"/>
                        <a:pt x="43558" y="9949"/>
                      </a:cubicBezTo>
                      <a:cubicBezTo>
                        <a:pt x="41306" y="6991"/>
                        <a:pt x="38382" y="4605"/>
                        <a:pt x="34584" y="4605"/>
                      </a:cubicBezTo>
                      <a:lnTo>
                        <a:pt x="33744" y="4605"/>
                      </a:lnTo>
                      <a:cubicBezTo>
                        <a:pt x="33173" y="4605"/>
                        <a:pt x="32769" y="4605"/>
                        <a:pt x="32500" y="4471"/>
                      </a:cubicBezTo>
                      <a:close/>
                      <a:moveTo>
                        <a:pt x="6286" y="7563"/>
                      </a:moveTo>
                      <a:cubicBezTo>
                        <a:pt x="5042" y="8974"/>
                        <a:pt x="4067" y="10352"/>
                        <a:pt x="3093" y="11898"/>
                      </a:cubicBezTo>
                      <a:cubicBezTo>
                        <a:pt x="4067" y="10352"/>
                        <a:pt x="5042" y="8974"/>
                        <a:pt x="6286" y="7697"/>
                      </a:cubicBezTo>
                      <a:lnTo>
                        <a:pt x="6286" y="7563"/>
                      </a:lnTo>
                      <a:close/>
                      <a:moveTo>
                        <a:pt x="46482" y="13714"/>
                      </a:moveTo>
                      <a:lnTo>
                        <a:pt x="46482" y="13714"/>
                      </a:lnTo>
                      <a:cubicBezTo>
                        <a:pt x="46919" y="14688"/>
                        <a:pt x="47759" y="16671"/>
                        <a:pt x="47759" y="17780"/>
                      </a:cubicBezTo>
                      <a:lnTo>
                        <a:pt x="47759" y="17645"/>
                      </a:lnTo>
                      <a:cubicBezTo>
                        <a:pt x="47759" y="16536"/>
                        <a:pt x="46919" y="14688"/>
                        <a:pt x="46482" y="13714"/>
                      </a:cubicBezTo>
                      <a:close/>
                      <a:moveTo>
                        <a:pt x="3909" y="13040"/>
                      </a:moveTo>
                      <a:lnTo>
                        <a:pt x="3909" y="13040"/>
                      </a:lnTo>
                      <a:cubicBezTo>
                        <a:pt x="1674" y="16128"/>
                        <a:pt x="705" y="20179"/>
                        <a:pt x="135" y="23795"/>
                      </a:cubicBezTo>
                      <a:cubicBezTo>
                        <a:pt x="2" y="25456"/>
                        <a:pt x="1" y="26854"/>
                        <a:pt x="1" y="28248"/>
                      </a:cubicBezTo>
                      <a:lnTo>
                        <a:pt x="1" y="28248"/>
                      </a:lnTo>
                      <a:cubicBezTo>
                        <a:pt x="1" y="26854"/>
                        <a:pt x="2" y="25457"/>
                        <a:pt x="135" y="23930"/>
                      </a:cubicBezTo>
                      <a:cubicBezTo>
                        <a:pt x="705" y="20179"/>
                        <a:pt x="1674" y="16128"/>
                        <a:pt x="3909" y="13040"/>
                      </a:cubicBezTo>
                      <a:close/>
                    </a:path>
                  </a:pathLst>
                </a:custGeom>
                <a:solidFill>
                  <a:srgbClr val="FAF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0"/>
                <p:cNvSpPr/>
                <p:nvPr/>
              </p:nvSpPr>
              <p:spPr>
                <a:xfrm>
                  <a:off x="989800" y="238125"/>
                  <a:ext cx="1193975" cy="935175"/>
                </a:xfrm>
                <a:custGeom>
                  <a:rect b="b" l="l" r="r" t="t"/>
                  <a:pathLst>
                    <a:path extrusionOk="0" h="37407" w="47759">
                      <a:moveTo>
                        <a:pt x="21409" y="0"/>
                      </a:moveTo>
                      <a:cubicBezTo>
                        <a:pt x="19057" y="0"/>
                        <a:pt x="16805" y="437"/>
                        <a:pt x="14419" y="1277"/>
                      </a:cubicBezTo>
                      <a:cubicBezTo>
                        <a:pt x="12167" y="2117"/>
                        <a:pt x="10218" y="3495"/>
                        <a:pt x="8537" y="5176"/>
                      </a:cubicBezTo>
                      <a:cubicBezTo>
                        <a:pt x="7697" y="5882"/>
                        <a:pt x="6991" y="6587"/>
                        <a:pt x="6286" y="7428"/>
                      </a:cubicBezTo>
                      <a:lnTo>
                        <a:pt x="6286" y="7562"/>
                      </a:lnTo>
                      <a:cubicBezTo>
                        <a:pt x="5042" y="8839"/>
                        <a:pt x="4067" y="10217"/>
                        <a:pt x="3093" y="11763"/>
                      </a:cubicBezTo>
                      <a:cubicBezTo>
                        <a:pt x="2521" y="12469"/>
                        <a:pt x="1950" y="13309"/>
                        <a:pt x="1950" y="14149"/>
                      </a:cubicBezTo>
                      <a:cubicBezTo>
                        <a:pt x="2656" y="13880"/>
                        <a:pt x="3227" y="13175"/>
                        <a:pt x="3933" y="12872"/>
                      </a:cubicBezTo>
                      <a:lnTo>
                        <a:pt x="3933" y="12872"/>
                      </a:lnTo>
                      <a:cubicBezTo>
                        <a:pt x="1681" y="15964"/>
                        <a:pt x="707" y="20031"/>
                        <a:pt x="135" y="23795"/>
                      </a:cubicBezTo>
                      <a:cubicBezTo>
                        <a:pt x="1" y="25341"/>
                        <a:pt x="1" y="26752"/>
                        <a:pt x="1" y="28164"/>
                      </a:cubicBezTo>
                      <a:cubicBezTo>
                        <a:pt x="404" y="33609"/>
                        <a:pt x="3093" y="36970"/>
                        <a:pt x="3496" y="37406"/>
                      </a:cubicBezTo>
                      <a:cubicBezTo>
                        <a:pt x="3496" y="37406"/>
                        <a:pt x="3765" y="36129"/>
                        <a:pt x="4471" y="35020"/>
                      </a:cubicBezTo>
                      <a:cubicBezTo>
                        <a:pt x="4202" y="33205"/>
                        <a:pt x="4202" y="31222"/>
                        <a:pt x="4471" y="28836"/>
                      </a:cubicBezTo>
                      <a:cubicBezTo>
                        <a:pt x="5042" y="25341"/>
                        <a:pt x="5882" y="21577"/>
                        <a:pt x="8134" y="18619"/>
                      </a:cubicBezTo>
                      <a:lnTo>
                        <a:pt x="8134" y="18619"/>
                      </a:lnTo>
                      <a:cubicBezTo>
                        <a:pt x="7294" y="18922"/>
                        <a:pt x="6857" y="19459"/>
                        <a:pt x="6151" y="19896"/>
                      </a:cubicBezTo>
                      <a:cubicBezTo>
                        <a:pt x="6151" y="19056"/>
                        <a:pt x="6722" y="18216"/>
                        <a:pt x="7126" y="17510"/>
                      </a:cubicBezTo>
                      <a:cubicBezTo>
                        <a:pt x="8134" y="16099"/>
                        <a:pt x="9109" y="14721"/>
                        <a:pt x="10218" y="13443"/>
                      </a:cubicBezTo>
                      <a:cubicBezTo>
                        <a:pt x="12470" y="10923"/>
                        <a:pt x="14856" y="8671"/>
                        <a:pt x="18049" y="7562"/>
                      </a:cubicBezTo>
                      <a:cubicBezTo>
                        <a:pt x="20166" y="6722"/>
                        <a:pt x="22418" y="6318"/>
                        <a:pt x="24636" y="6318"/>
                      </a:cubicBezTo>
                      <a:cubicBezTo>
                        <a:pt x="26182" y="6318"/>
                        <a:pt x="27593" y="6453"/>
                        <a:pt x="28971" y="6991"/>
                      </a:cubicBezTo>
                      <a:cubicBezTo>
                        <a:pt x="30517" y="7428"/>
                        <a:pt x="31929" y="7999"/>
                        <a:pt x="33172" y="8839"/>
                      </a:cubicBezTo>
                      <a:cubicBezTo>
                        <a:pt x="33744" y="9377"/>
                        <a:pt x="34450" y="10217"/>
                        <a:pt x="35155" y="10520"/>
                      </a:cubicBezTo>
                      <a:cubicBezTo>
                        <a:pt x="35424" y="10654"/>
                        <a:pt x="35861" y="10654"/>
                        <a:pt x="36264" y="10654"/>
                      </a:cubicBezTo>
                      <a:lnTo>
                        <a:pt x="37105" y="10654"/>
                      </a:lnTo>
                      <a:cubicBezTo>
                        <a:pt x="38920" y="10654"/>
                        <a:pt x="41037" y="11897"/>
                        <a:pt x="42717" y="13175"/>
                      </a:cubicBezTo>
                      <a:cubicBezTo>
                        <a:pt x="44398" y="14418"/>
                        <a:pt x="45641" y="15695"/>
                        <a:pt x="45641" y="15695"/>
                      </a:cubicBezTo>
                      <a:cubicBezTo>
                        <a:pt x="46481" y="16099"/>
                        <a:pt x="46918" y="16804"/>
                        <a:pt x="47624" y="17510"/>
                      </a:cubicBezTo>
                      <a:lnTo>
                        <a:pt x="47759" y="17645"/>
                      </a:lnTo>
                      <a:lnTo>
                        <a:pt x="47759" y="17510"/>
                      </a:lnTo>
                      <a:cubicBezTo>
                        <a:pt x="47759" y="16401"/>
                        <a:pt x="46918" y="14553"/>
                        <a:pt x="46481" y="13578"/>
                      </a:cubicBezTo>
                      <a:cubicBezTo>
                        <a:pt x="45776" y="12032"/>
                        <a:pt x="44532" y="11057"/>
                        <a:pt x="43558" y="9814"/>
                      </a:cubicBezTo>
                      <a:cubicBezTo>
                        <a:pt x="41306" y="6856"/>
                        <a:pt x="38382" y="4638"/>
                        <a:pt x="34584" y="4638"/>
                      </a:cubicBezTo>
                      <a:lnTo>
                        <a:pt x="33744" y="4638"/>
                      </a:lnTo>
                      <a:cubicBezTo>
                        <a:pt x="33172" y="4638"/>
                        <a:pt x="32769" y="4470"/>
                        <a:pt x="32500" y="4336"/>
                      </a:cubicBezTo>
                      <a:cubicBezTo>
                        <a:pt x="31660" y="4067"/>
                        <a:pt x="30954" y="3226"/>
                        <a:pt x="30383" y="2655"/>
                      </a:cubicBezTo>
                      <a:cubicBezTo>
                        <a:pt x="28971" y="1815"/>
                        <a:pt x="27593" y="1109"/>
                        <a:pt x="26047" y="706"/>
                      </a:cubicBezTo>
                      <a:cubicBezTo>
                        <a:pt x="24501" y="134"/>
                        <a:pt x="22955" y="0"/>
                        <a:pt x="214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1070475" y="1736225"/>
                  <a:ext cx="244525" cy="252075"/>
                </a:xfrm>
                <a:custGeom>
                  <a:rect b="b" l="l" r="r" t="t"/>
                  <a:pathLst>
                    <a:path extrusionOk="0" h="10083" w="9781">
                      <a:moveTo>
                        <a:pt x="6856" y="0"/>
                      </a:moveTo>
                      <a:lnTo>
                        <a:pt x="3227" y="7865"/>
                      </a:lnTo>
                      <a:lnTo>
                        <a:pt x="404" y="8570"/>
                      </a:lnTo>
                      <a:cubicBezTo>
                        <a:pt x="0" y="8705"/>
                        <a:pt x="0" y="9243"/>
                        <a:pt x="269" y="9411"/>
                      </a:cubicBezTo>
                      <a:cubicBezTo>
                        <a:pt x="1109" y="9814"/>
                        <a:pt x="2084" y="10083"/>
                        <a:pt x="3059" y="10083"/>
                      </a:cubicBezTo>
                      <a:cubicBezTo>
                        <a:pt x="3630" y="10083"/>
                        <a:pt x="4201" y="9814"/>
                        <a:pt x="4605" y="9411"/>
                      </a:cubicBezTo>
                      <a:lnTo>
                        <a:pt x="9780" y="2823"/>
                      </a:lnTo>
                      <a:lnTo>
                        <a:pt x="6856" y="0"/>
                      </a:ln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p:nvPr/>
              </p:nvSpPr>
              <p:spPr>
                <a:xfrm>
                  <a:off x="1272950" y="1526175"/>
                  <a:ext cx="203375" cy="224350"/>
                </a:xfrm>
                <a:custGeom>
                  <a:rect b="b" l="l" r="r" t="t"/>
                  <a:pathLst>
                    <a:path extrusionOk="0" h="8974" w="8135">
                      <a:moveTo>
                        <a:pt x="5748" y="0"/>
                      </a:moveTo>
                      <a:cubicBezTo>
                        <a:pt x="5479" y="0"/>
                        <a:pt x="5345" y="168"/>
                        <a:pt x="5042" y="168"/>
                      </a:cubicBezTo>
                      <a:cubicBezTo>
                        <a:pt x="4068" y="571"/>
                        <a:pt x="3227" y="1008"/>
                        <a:pt x="2522" y="1681"/>
                      </a:cubicBezTo>
                      <a:cubicBezTo>
                        <a:pt x="1849" y="2386"/>
                        <a:pt x="1278" y="3092"/>
                        <a:pt x="841" y="4067"/>
                      </a:cubicBezTo>
                      <a:lnTo>
                        <a:pt x="1" y="5747"/>
                      </a:lnTo>
                      <a:lnTo>
                        <a:pt x="3362" y="8974"/>
                      </a:lnTo>
                      <a:lnTo>
                        <a:pt x="7563" y="3798"/>
                      </a:lnTo>
                      <a:cubicBezTo>
                        <a:pt x="7865" y="3227"/>
                        <a:pt x="8134" y="2689"/>
                        <a:pt x="8000" y="2117"/>
                      </a:cubicBezTo>
                      <a:cubicBezTo>
                        <a:pt x="7865" y="840"/>
                        <a:pt x="6891" y="0"/>
                        <a:pt x="5748" y="0"/>
                      </a:cubicBezTo>
                      <a:close/>
                    </a:path>
                  </a:pathLst>
                </a:custGeom>
                <a:solidFill>
                  <a:srgbClr val="D077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1272950" y="1526175"/>
                  <a:ext cx="200000" cy="224350"/>
                </a:xfrm>
                <a:custGeom>
                  <a:rect b="b" l="l" r="r" t="t"/>
                  <a:pathLst>
                    <a:path extrusionOk="0" h="8974" w="8000">
                      <a:moveTo>
                        <a:pt x="5748" y="0"/>
                      </a:moveTo>
                      <a:cubicBezTo>
                        <a:pt x="5479" y="0"/>
                        <a:pt x="5345" y="168"/>
                        <a:pt x="5042" y="168"/>
                      </a:cubicBezTo>
                      <a:cubicBezTo>
                        <a:pt x="4068" y="571"/>
                        <a:pt x="3227" y="1008"/>
                        <a:pt x="2522" y="1681"/>
                      </a:cubicBezTo>
                      <a:cubicBezTo>
                        <a:pt x="1849" y="2386"/>
                        <a:pt x="1278" y="3092"/>
                        <a:pt x="841" y="4067"/>
                      </a:cubicBezTo>
                      <a:lnTo>
                        <a:pt x="1" y="5747"/>
                      </a:lnTo>
                      <a:lnTo>
                        <a:pt x="3362" y="8974"/>
                      </a:lnTo>
                      <a:lnTo>
                        <a:pt x="7563" y="3798"/>
                      </a:lnTo>
                      <a:cubicBezTo>
                        <a:pt x="7865" y="3361"/>
                        <a:pt x="8000" y="2823"/>
                        <a:pt x="8000" y="2386"/>
                      </a:cubicBezTo>
                      <a:lnTo>
                        <a:pt x="8000" y="2117"/>
                      </a:lnTo>
                      <a:cubicBezTo>
                        <a:pt x="7865" y="840"/>
                        <a:pt x="6891" y="0"/>
                        <a:pt x="57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1220875" y="1659450"/>
                  <a:ext cx="153775" cy="156625"/>
                </a:xfrm>
                <a:custGeom>
                  <a:rect b="b" l="l" r="r" t="t"/>
                  <a:pathLst>
                    <a:path extrusionOk="0" h="6265" w="6151">
                      <a:moveTo>
                        <a:pt x="1484" y="1"/>
                      </a:moveTo>
                      <a:cubicBezTo>
                        <a:pt x="1237" y="1"/>
                        <a:pt x="1007" y="116"/>
                        <a:pt x="840" y="282"/>
                      </a:cubicBezTo>
                      <a:lnTo>
                        <a:pt x="135" y="1693"/>
                      </a:lnTo>
                      <a:cubicBezTo>
                        <a:pt x="0" y="1962"/>
                        <a:pt x="0" y="2231"/>
                        <a:pt x="269" y="2534"/>
                      </a:cubicBezTo>
                      <a:lnTo>
                        <a:pt x="840" y="3071"/>
                      </a:lnTo>
                      <a:lnTo>
                        <a:pt x="4067" y="6163"/>
                      </a:lnTo>
                      <a:cubicBezTo>
                        <a:pt x="4134" y="6230"/>
                        <a:pt x="4235" y="6264"/>
                        <a:pt x="4357" y="6264"/>
                      </a:cubicBezTo>
                      <a:cubicBezTo>
                        <a:pt x="4478" y="6264"/>
                        <a:pt x="4621" y="6230"/>
                        <a:pt x="4773" y="6163"/>
                      </a:cubicBezTo>
                      <a:lnTo>
                        <a:pt x="6016" y="4920"/>
                      </a:lnTo>
                      <a:cubicBezTo>
                        <a:pt x="6151" y="4617"/>
                        <a:pt x="6151" y="4348"/>
                        <a:pt x="6016" y="4080"/>
                      </a:cubicBezTo>
                      <a:lnTo>
                        <a:pt x="2084" y="416"/>
                      </a:lnTo>
                      <a:lnTo>
                        <a:pt x="1949" y="147"/>
                      </a:lnTo>
                      <a:cubicBezTo>
                        <a:pt x="1795" y="45"/>
                        <a:pt x="1636" y="1"/>
                        <a:pt x="14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3" name="Google Shape;673;p30"/>
            <p:cNvGrpSpPr/>
            <p:nvPr/>
          </p:nvGrpSpPr>
          <p:grpSpPr>
            <a:xfrm>
              <a:off x="1448240" y="2404457"/>
              <a:ext cx="1130240" cy="1034376"/>
              <a:chOff x="1143440" y="2537807"/>
              <a:chExt cx="1130240" cy="1034376"/>
            </a:xfrm>
          </p:grpSpPr>
          <p:sp>
            <p:nvSpPr>
              <p:cNvPr id="674" name="Google Shape;674;p30"/>
              <p:cNvSpPr/>
              <p:nvPr/>
            </p:nvSpPr>
            <p:spPr>
              <a:xfrm>
                <a:off x="1566493" y="3482928"/>
                <a:ext cx="62627" cy="6401"/>
              </a:xfrm>
              <a:custGeom>
                <a:rect b="b" l="l" r="r" t="t"/>
                <a:pathLst>
                  <a:path extrusionOk="0" h="226" w="2211">
                    <a:moveTo>
                      <a:pt x="1" y="1"/>
                    </a:moveTo>
                    <a:lnTo>
                      <a:pt x="1" y="226"/>
                    </a:lnTo>
                    <a:lnTo>
                      <a:pt x="2211" y="226"/>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30"/>
              <p:cNvGrpSpPr/>
              <p:nvPr/>
            </p:nvGrpSpPr>
            <p:grpSpPr>
              <a:xfrm>
                <a:off x="1143440" y="2537807"/>
                <a:ext cx="1130240" cy="1034376"/>
                <a:chOff x="381440" y="2537807"/>
                <a:chExt cx="1130240" cy="1034376"/>
              </a:xfrm>
            </p:grpSpPr>
            <p:grpSp>
              <p:nvGrpSpPr>
                <p:cNvPr id="676" name="Google Shape;676;p30"/>
                <p:cNvGrpSpPr/>
                <p:nvPr/>
              </p:nvGrpSpPr>
              <p:grpSpPr>
                <a:xfrm>
                  <a:off x="381440" y="2928449"/>
                  <a:ext cx="445967" cy="643734"/>
                  <a:chOff x="3234643" y="3795496"/>
                  <a:chExt cx="870180" cy="1256066"/>
                </a:xfrm>
              </p:grpSpPr>
              <p:sp>
                <p:nvSpPr>
                  <p:cNvPr id="677" name="Google Shape;677;p30"/>
                  <p:cNvSpPr/>
                  <p:nvPr/>
                </p:nvSpPr>
                <p:spPr>
                  <a:xfrm>
                    <a:off x="3236476" y="3795496"/>
                    <a:ext cx="868347" cy="1256066"/>
                  </a:xfrm>
                  <a:custGeom>
                    <a:rect b="b" l="l" r="r" t="t"/>
                    <a:pathLst>
                      <a:path extrusionOk="0" h="22726" w="15711">
                        <a:moveTo>
                          <a:pt x="1099" y="1"/>
                        </a:moveTo>
                        <a:cubicBezTo>
                          <a:pt x="490" y="1"/>
                          <a:pt x="1" y="491"/>
                          <a:pt x="1" y="1099"/>
                        </a:cubicBezTo>
                        <a:lnTo>
                          <a:pt x="1" y="21614"/>
                        </a:lnTo>
                        <a:cubicBezTo>
                          <a:pt x="1" y="22223"/>
                          <a:pt x="490" y="22726"/>
                          <a:pt x="1099" y="22726"/>
                        </a:cubicBezTo>
                        <a:lnTo>
                          <a:pt x="14612" y="22726"/>
                        </a:lnTo>
                        <a:cubicBezTo>
                          <a:pt x="15221" y="22726"/>
                          <a:pt x="15711" y="22223"/>
                          <a:pt x="15711" y="21614"/>
                        </a:cubicBezTo>
                        <a:lnTo>
                          <a:pt x="15711" y="1099"/>
                        </a:lnTo>
                        <a:cubicBezTo>
                          <a:pt x="15711" y="491"/>
                          <a:pt x="15221" y="1"/>
                          <a:pt x="146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30"/>
                  <p:cNvGrpSpPr/>
                  <p:nvPr/>
                </p:nvGrpSpPr>
                <p:grpSpPr>
                  <a:xfrm>
                    <a:off x="3234643" y="3795496"/>
                    <a:ext cx="865418" cy="1256066"/>
                    <a:chOff x="3234643" y="3795496"/>
                    <a:chExt cx="865418" cy="1256066"/>
                  </a:xfrm>
                </p:grpSpPr>
                <p:sp>
                  <p:nvSpPr>
                    <p:cNvPr id="679" name="Google Shape;679;p30"/>
                    <p:cNvSpPr/>
                    <p:nvPr/>
                  </p:nvSpPr>
                  <p:spPr>
                    <a:xfrm>
                      <a:off x="3234643" y="3795496"/>
                      <a:ext cx="865418" cy="389985"/>
                    </a:xfrm>
                    <a:custGeom>
                      <a:rect b="b" l="l" r="r" t="t"/>
                      <a:pathLst>
                        <a:path extrusionOk="0" h="7056" w="15658">
                          <a:moveTo>
                            <a:pt x="1046" y="1"/>
                          </a:moveTo>
                          <a:cubicBezTo>
                            <a:pt x="437" y="1"/>
                            <a:pt x="1" y="491"/>
                            <a:pt x="1" y="1099"/>
                          </a:cubicBezTo>
                          <a:lnTo>
                            <a:pt x="1" y="7055"/>
                          </a:lnTo>
                          <a:lnTo>
                            <a:pt x="15658" y="7055"/>
                          </a:lnTo>
                          <a:lnTo>
                            <a:pt x="15658" y="1099"/>
                          </a:lnTo>
                          <a:cubicBezTo>
                            <a:pt x="15658" y="491"/>
                            <a:pt x="15168" y="1"/>
                            <a:pt x="14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a:off x="3306725" y="3905262"/>
                      <a:ext cx="719118" cy="182888"/>
                    </a:xfrm>
                    <a:custGeom>
                      <a:rect b="b" l="l" r="r" t="t"/>
                      <a:pathLst>
                        <a:path extrusionOk="0" h="3309" w="13011">
                          <a:moveTo>
                            <a:pt x="662" y="0"/>
                          </a:moveTo>
                          <a:cubicBezTo>
                            <a:pt x="278" y="0"/>
                            <a:pt x="0" y="278"/>
                            <a:pt x="0" y="662"/>
                          </a:cubicBezTo>
                          <a:lnTo>
                            <a:pt x="0" y="2647"/>
                          </a:lnTo>
                          <a:cubicBezTo>
                            <a:pt x="0" y="3031"/>
                            <a:pt x="278" y="3309"/>
                            <a:pt x="662" y="3309"/>
                          </a:cubicBezTo>
                          <a:lnTo>
                            <a:pt x="12349" y="3309"/>
                          </a:lnTo>
                          <a:cubicBezTo>
                            <a:pt x="12733" y="3309"/>
                            <a:pt x="13011" y="3031"/>
                            <a:pt x="13011" y="2647"/>
                          </a:cubicBezTo>
                          <a:lnTo>
                            <a:pt x="13011" y="662"/>
                          </a:lnTo>
                          <a:cubicBezTo>
                            <a:pt x="13011" y="278"/>
                            <a:pt x="12733" y="0"/>
                            <a:pt x="12349"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3309654" y="4261478"/>
                      <a:ext cx="146355" cy="143426"/>
                    </a:xfrm>
                    <a:custGeom>
                      <a:rect b="b" l="l" r="r" t="t"/>
                      <a:pathLst>
                        <a:path extrusionOk="0" h="2595" w="2648">
                          <a:moveTo>
                            <a:pt x="556" y="1"/>
                          </a:moveTo>
                          <a:cubicBezTo>
                            <a:pt x="278" y="1"/>
                            <a:pt x="0" y="226"/>
                            <a:pt x="0" y="504"/>
                          </a:cubicBezTo>
                          <a:lnTo>
                            <a:pt x="0" y="2052"/>
                          </a:lnTo>
                          <a:cubicBezTo>
                            <a:pt x="0" y="2383"/>
                            <a:pt x="278" y="2595"/>
                            <a:pt x="556" y="2595"/>
                          </a:cubicBezTo>
                          <a:lnTo>
                            <a:pt x="2091" y="2595"/>
                          </a:lnTo>
                          <a:cubicBezTo>
                            <a:pt x="2369" y="2595"/>
                            <a:pt x="2647" y="2383"/>
                            <a:pt x="2647" y="2052"/>
                          </a:cubicBezTo>
                          <a:lnTo>
                            <a:pt x="2647" y="504"/>
                          </a:lnTo>
                          <a:cubicBezTo>
                            <a:pt x="2647" y="226"/>
                            <a:pt x="2369" y="1"/>
                            <a:pt x="20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3501275" y="4261478"/>
                      <a:ext cx="143426" cy="143426"/>
                    </a:xfrm>
                    <a:custGeom>
                      <a:rect b="b" l="l" r="r" t="t"/>
                      <a:pathLst>
                        <a:path extrusionOk="0" h="2595" w="2595">
                          <a:moveTo>
                            <a:pt x="557" y="1"/>
                          </a:moveTo>
                          <a:cubicBezTo>
                            <a:pt x="226" y="1"/>
                            <a:pt x="1" y="226"/>
                            <a:pt x="1" y="504"/>
                          </a:cubicBezTo>
                          <a:lnTo>
                            <a:pt x="1" y="2052"/>
                          </a:lnTo>
                          <a:cubicBezTo>
                            <a:pt x="1" y="2383"/>
                            <a:pt x="226" y="2595"/>
                            <a:pt x="557" y="2595"/>
                          </a:cubicBezTo>
                          <a:lnTo>
                            <a:pt x="2105" y="2595"/>
                          </a:lnTo>
                          <a:cubicBezTo>
                            <a:pt x="2383" y="2595"/>
                            <a:pt x="2595" y="2383"/>
                            <a:pt x="2595" y="2052"/>
                          </a:cubicBezTo>
                          <a:lnTo>
                            <a:pt x="2595" y="504"/>
                          </a:lnTo>
                          <a:cubicBezTo>
                            <a:pt x="2595" y="226"/>
                            <a:pt x="2383" y="1"/>
                            <a:pt x="2105"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3693670" y="4261478"/>
                      <a:ext cx="143426" cy="143426"/>
                    </a:xfrm>
                    <a:custGeom>
                      <a:rect b="b" l="l" r="r" t="t"/>
                      <a:pathLst>
                        <a:path extrusionOk="0" h="2595" w="2595">
                          <a:moveTo>
                            <a:pt x="490" y="1"/>
                          </a:moveTo>
                          <a:cubicBezTo>
                            <a:pt x="226" y="1"/>
                            <a:pt x="1" y="226"/>
                            <a:pt x="1" y="504"/>
                          </a:cubicBezTo>
                          <a:lnTo>
                            <a:pt x="1" y="2052"/>
                          </a:lnTo>
                          <a:cubicBezTo>
                            <a:pt x="1" y="2383"/>
                            <a:pt x="226" y="2595"/>
                            <a:pt x="490" y="2595"/>
                          </a:cubicBezTo>
                          <a:lnTo>
                            <a:pt x="2092" y="2595"/>
                          </a:lnTo>
                          <a:cubicBezTo>
                            <a:pt x="2370" y="2595"/>
                            <a:pt x="2595" y="2383"/>
                            <a:pt x="2595" y="2052"/>
                          </a:cubicBezTo>
                          <a:lnTo>
                            <a:pt x="2595" y="504"/>
                          </a:lnTo>
                          <a:cubicBezTo>
                            <a:pt x="2595" y="226"/>
                            <a:pt x="2370" y="1"/>
                            <a:pt x="2092"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3309654" y="4453872"/>
                      <a:ext cx="146355" cy="143426"/>
                    </a:xfrm>
                    <a:custGeom>
                      <a:rect b="b" l="l" r="r" t="t"/>
                      <a:pathLst>
                        <a:path extrusionOk="0" h="2595" w="2648">
                          <a:moveTo>
                            <a:pt x="556" y="1"/>
                          </a:moveTo>
                          <a:cubicBezTo>
                            <a:pt x="278" y="1"/>
                            <a:pt x="0" y="226"/>
                            <a:pt x="0" y="556"/>
                          </a:cubicBezTo>
                          <a:lnTo>
                            <a:pt x="0" y="2092"/>
                          </a:lnTo>
                          <a:cubicBezTo>
                            <a:pt x="0" y="2370"/>
                            <a:pt x="278" y="2595"/>
                            <a:pt x="556" y="2595"/>
                          </a:cubicBezTo>
                          <a:lnTo>
                            <a:pt x="2091" y="2595"/>
                          </a:lnTo>
                          <a:cubicBezTo>
                            <a:pt x="2369" y="2595"/>
                            <a:pt x="2647" y="2370"/>
                            <a:pt x="2647" y="2092"/>
                          </a:cubicBezTo>
                          <a:lnTo>
                            <a:pt x="2647" y="556"/>
                          </a:lnTo>
                          <a:cubicBezTo>
                            <a:pt x="2647" y="226"/>
                            <a:pt x="2369" y="1"/>
                            <a:pt x="2091"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3501275" y="4453872"/>
                      <a:ext cx="143426" cy="143426"/>
                    </a:xfrm>
                    <a:custGeom>
                      <a:rect b="b" l="l" r="r" t="t"/>
                      <a:pathLst>
                        <a:path extrusionOk="0" h="2595" w="2595">
                          <a:moveTo>
                            <a:pt x="557" y="1"/>
                          </a:moveTo>
                          <a:cubicBezTo>
                            <a:pt x="226" y="1"/>
                            <a:pt x="1" y="226"/>
                            <a:pt x="1" y="556"/>
                          </a:cubicBezTo>
                          <a:lnTo>
                            <a:pt x="1" y="2092"/>
                          </a:lnTo>
                          <a:cubicBezTo>
                            <a:pt x="1" y="2370"/>
                            <a:pt x="226" y="2595"/>
                            <a:pt x="557" y="2595"/>
                          </a:cubicBezTo>
                          <a:lnTo>
                            <a:pt x="2105" y="2595"/>
                          </a:lnTo>
                          <a:cubicBezTo>
                            <a:pt x="2383" y="2595"/>
                            <a:pt x="2595" y="2370"/>
                            <a:pt x="2595" y="2092"/>
                          </a:cubicBezTo>
                          <a:lnTo>
                            <a:pt x="2595" y="556"/>
                          </a:lnTo>
                          <a:cubicBezTo>
                            <a:pt x="2595" y="226"/>
                            <a:pt x="2383" y="1"/>
                            <a:pt x="2105"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3693670" y="4453872"/>
                      <a:ext cx="143426" cy="143426"/>
                    </a:xfrm>
                    <a:custGeom>
                      <a:rect b="b" l="l" r="r" t="t"/>
                      <a:pathLst>
                        <a:path extrusionOk="0" h="2595" w="2595">
                          <a:moveTo>
                            <a:pt x="490" y="1"/>
                          </a:moveTo>
                          <a:cubicBezTo>
                            <a:pt x="226" y="1"/>
                            <a:pt x="1" y="226"/>
                            <a:pt x="1" y="556"/>
                          </a:cubicBezTo>
                          <a:lnTo>
                            <a:pt x="1" y="2092"/>
                          </a:lnTo>
                          <a:cubicBezTo>
                            <a:pt x="1" y="2370"/>
                            <a:pt x="226" y="2595"/>
                            <a:pt x="490" y="2595"/>
                          </a:cubicBezTo>
                          <a:lnTo>
                            <a:pt x="2092" y="2595"/>
                          </a:lnTo>
                          <a:cubicBezTo>
                            <a:pt x="2370" y="2595"/>
                            <a:pt x="2595" y="2370"/>
                            <a:pt x="2595" y="2092"/>
                          </a:cubicBezTo>
                          <a:lnTo>
                            <a:pt x="2595" y="556"/>
                          </a:lnTo>
                          <a:cubicBezTo>
                            <a:pt x="2595" y="226"/>
                            <a:pt x="2370" y="1"/>
                            <a:pt x="2092"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a:off x="3309654" y="4645549"/>
                      <a:ext cx="146355" cy="146355"/>
                    </a:xfrm>
                    <a:custGeom>
                      <a:rect b="b" l="l" r="r" t="t"/>
                      <a:pathLst>
                        <a:path extrusionOk="0" h="2648" w="2648">
                          <a:moveTo>
                            <a:pt x="556" y="0"/>
                          </a:moveTo>
                          <a:cubicBezTo>
                            <a:pt x="278" y="0"/>
                            <a:pt x="0" y="278"/>
                            <a:pt x="0" y="556"/>
                          </a:cubicBezTo>
                          <a:lnTo>
                            <a:pt x="0" y="2105"/>
                          </a:lnTo>
                          <a:cubicBezTo>
                            <a:pt x="0" y="2383"/>
                            <a:pt x="278" y="2647"/>
                            <a:pt x="556" y="2647"/>
                          </a:cubicBezTo>
                          <a:lnTo>
                            <a:pt x="2091" y="2647"/>
                          </a:lnTo>
                          <a:cubicBezTo>
                            <a:pt x="2369" y="2647"/>
                            <a:pt x="2647" y="2383"/>
                            <a:pt x="2647" y="2105"/>
                          </a:cubicBezTo>
                          <a:lnTo>
                            <a:pt x="2647" y="556"/>
                          </a:lnTo>
                          <a:cubicBezTo>
                            <a:pt x="2647" y="278"/>
                            <a:pt x="2369" y="0"/>
                            <a:pt x="20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0"/>
                    <p:cNvSpPr/>
                    <p:nvPr/>
                  </p:nvSpPr>
                  <p:spPr>
                    <a:xfrm>
                      <a:off x="3501275" y="4645549"/>
                      <a:ext cx="143426" cy="146355"/>
                    </a:xfrm>
                    <a:custGeom>
                      <a:rect b="b" l="l" r="r" t="t"/>
                      <a:pathLst>
                        <a:path extrusionOk="0" h="2648" w="2595">
                          <a:moveTo>
                            <a:pt x="557" y="0"/>
                          </a:moveTo>
                          <a:cubicBezTo>
                            <a:pt x="226" y="0"/>
                            <a:pt x="1" y="278"/>
                            <a:pt x="1" y="556"/>
                          </a:cubicBezTo>
                          <a:lnTo>
                            <a:pt x="1" y="2105"/>
                          </a:lnTo>
                          <a:cubicBezTo>
                            <a:pt x="1" y="2383"/>
                            <a:pt x="226" y="2647"/>
                            <a:pt x="557" y="2647"/>
                          </a:cubicBezTo>
                          <a:lnTo>
                            <a:pt x="2105" y="2647"/>
                          </a:lnTo>
                          <a:cubicBezTo>
                            <a:pt x="2383" y="2647"/>
                            <a:pt x="2595" y="2383"/>
                            <a:pt x="2595" y="2105"/>
                          </a:cubicBezTo>
                          <a:lnTo>
                            <a:pt x="2595" y="556"/>
                          </a:lnTo>
                          <a:cubicBezTo>
                            <a:pt x="2595" y="278"/>
                            <a:pt x="2383" y="0"/>
                            <a:pt x="2105"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3693670" y="4645549"/>
                      <a:ext cx="143426" cy="146355"/>
                    </a:xfrm>
                    <a:custGeom>
                      <a:rect b="b" l="l" r="r" t="t"/>
                      <a:pathLst>
                        <a:path extrusionOk="0" h="2648" w="2595">
                          <a:moveTo>
                            <a:pt x="490" y="0"/>
                          </a:moveTo>
                          <a:cubicBezTo>
                            <a:pt x="226" y="0"/>
                            <a:pt x="1" y="278"/>
                            <a:pt x="1" y="556"/>
                          </a:cubicBezTo>
                          <a:lnTo>
                            <a:pt x="1" y="2105"/>
                          </a:lnTo>
                          <a:cubicBezTo>
                            <a:pt x="1" y="2383"/>
                            <a:pt x="226" y="2647"/>
                            <a:pt x="490" y="2647"/>
                          </a:cubicBezTo>
                          <a:lnTo>
                            <a:pt x="2092" y="2647"/>
                          </a:lnTo>
                          <a:cubicBezTo>
                            <a:pt x="2370" y="2647"/>
                            <a:pt x="2595" y="2383"/>
                            <a:pt x="2595" y="2105"/>
                          </a:cubicBezTo>
                          <a:lnTo>
                            <a:pt x="2595" y="556"/>
                          </a:lnTo>
                          <a:cubicBezTo>
                            <a:pt x="2595" y="278"/>
                            <a:pt x="2370" y="0"/>
                            <a:pt x="2092" y="0"/>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3309654" y="4840873"/>
                      <a:ext cx="146355" cy="143426"/>
                    </a:xfrm>
                    <a:custGeom>
                      <a:rect b="b" l="l" r="r" t="t"/>
                      <a:pathLst>
                        <a:path extrusionOk="0" h="2595" w="2648">
                          <a:moveTo>
                            <a:pt x="556" y="0"/>
                          </a:moveTo>
                          <a:cubicBezTo>
                            <a:pt x="278" y="0"/>
                            <a:pt x="0" y="225"/>
                            <a:pt x="0" y="503"/>
                          </a:cubicBezTo>
                          <a:lnTo>
                            <a:pt x="0" y="2091"/>
                          </a:lnTo>
                          <a:cubicBezTo>
                            <a:pt x="0" y="2369"/>
                            <a:pt x="278" y="2594"/>
                            <a:pt x="556" y="2594"/>
                          </a:cubicBezTo>
                          <a:lnTo>
                            <a:pt x="2091" y="2594"/>
                          </a:lnTo>
                          <a:cubicBezTo>
                            <a:pt x="2369" y="2594"/>
                            <a:pt x="2647" y="2369"/>
                            <a:pt x="2647" y="2091"/>
                          </a:cubicBezTo>
                          <a:lnTo>
                            <a:pt x="2647" y="503"/>
                          </a:lnTo>
                          <a:cubicBezTo>
                            <a:pt x="2647" y="225"/>
                            <a:pt x="2369" y="0"/>
                            <a:pt x="20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3501275" y="4840873"/>
                      <a:ext cx="143426" cy="143426"/>
                    </a:xfrm>
                    <a:custGeom>
                      <a:rect b="b" l="l" r="r" t="t"/>
                      <a:pathLst>
                        <a:path extrusionOk="0" h="2595" w="2595">
                          <a:moveTo>
                            <a:pt x="557" y="0"/>
                          </a:moveTo>
                          <a:cubicBezTo>
                            <a:pt x="226" y="0"/>
                            <a:pt x="1" y="225"/>
                            <a:pt x="1" y="503"/>
                          </a:cubicBezTo>
                          <a:lnTo>
                            <a:pt x="1" y="2091"/>
                          </a:lnTo>
                          <a:cubicBezTo>
                            <a:pt x="1" y="2369"/>
                            <a:pt x="226" y="2594"/>
                            <a:pt x="557" y="2594"/>
                          </a:cubicBezTo>
                          <a:lnTo>
                            <a:pt x="2105" y="2594"/>
                          </a:lnTo>
                          <a:cubicBezTo>
                            <a:pt x="2383" y="2594"/>
                            <a:pt x="2595" y="2369"/>
                            <a:pt x="2595" y="2091"/>
                          </a:cubicBezTo>
                          <a:lnTo>
                            <a:pt x="2595" y="503"/>
                          </a:lnTo>
                          <a:cubicBezTo>
                            <a:pt x="2595" y="225"/>
                            <a:pt x="2383" y="0"/>
                            <a:pt x="2105" y="0"/>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3693670" y="4840873"/>
                      <a:ext cx="143426" cy="143426"/>
                    </a:xfrm>
                    <a:custGeom>
                      <a:rect b="b" l="l" r="r" t="t"/>
                      <a:pathLst>
                        <a:path extrusionOk="0" h="2595" w="2595">
                          <a:moveTo>
                            <a:pt x="490" y="0"/>
                          </a:moveTo>
                          <a:cubicBezTo>
                            <a:pt x="226" y="0"/>
                            <a:pt x="1" y="225"/>
                            <a:pt x="1" y="503"/>
                          </a:cubicBezTo>
                          <a:lnTo>
                            <a:pt x="1" y="2091"/>
                          </a:lnTo>
                          <a:cubicBezTo>
                            <a:pt x="1" y="2369"/>
                            <a:pt x="226" y="2594"/>
                            <a:pt x="490" y="2594"/>
                          </a:cubicBezTo>
                          <a:lnTo>
                            <a:pt x="2092" y="2594"/>
                          </a:lnTo>
                          <a:cubicBezTo>
                            <a:pt x="2370" y="2594"/>
                            <a:pt x="2595" y="2369"/>
                            <a:pt x="2595" y="2091"/>
                          </a:cubicBezTo>
                          <a:lnTo>
                            <a:pt x="2595" y="503"/>
                          </a:lnTo>
                          <a:cubicBezTo>
                            <a:pt x="2595" y="225"/>
                            <a:pt x="2370" y="0"/>
                            <a:pt x="2092"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3855335" y="4185426"/>
                      <a:ext cx="243685" cy="866136"/>
                    </a:xfrm>
                    <a:custGeom>
                      <a:rect b="b" l="l" r="r" t="t"/>
                      <a:pathLst>
                        <a:path extrusionOk="0" h="15671" w="4409">
                          <a:moveTo>
                            <a:pt x="2595" y="1377"/>
                          </a:moveTo>
                          <a:cubicBezTo>
                            <a:pt x="2926" y="1377"/>
                            <a:pt x="3137" y="1602"/>
                            <a:pt x="3137" y="1880"/>
                          </a:cubicBezTo>
                          <a:lnTo>
                            <a:pt x="3137" y="3428"/>
                          </a:lnTo>
                          <a:cubicBezTo>
                            <a:pt x="3137" y="3759"/>
                            <a:pt x="2926" y="3971"/>
                            <a:pt x="2595" y="3971"/>
                          </a:cubicBezTo>
                          <a:lnTo>
                            <a:pt x="1046" y="3971"/>
                          </a:lnTo>
                          <a:cubicBezTo>
                            <a:pt x="768" y="3971"/>
                            <a:pt x="543" y="3759"/>
                            <a:pt x="543" y="3428"/>
                          </a:cubicBezTo>
                          <a:lnTo>
                            <a:pt x="543" y="1880"/>
                          </a:lnTo>
                          <a:cubicBezTo>
                            <a:pt x="543" y="1602"/>
                            <a:pt x="768" y="1377"/>
                            <a:pt x="1046" y="1377"/>
                          </a:cubicBezTo>
                          <a:close/>
                          <a:moveTo>
                            <a:pt x="2595" y="4858"/>
                          </a:moveTo>
                          <a:cubicBezTo>
                            <a:pt x="2926" y="4858"/>
                            <a:pt x="3137" y="5083"/>
                            <a:pt x="3137" y="5413"/>
                          </a:cubicBezTo>
                          <a:lnTo>
                            <a:pt x="3137" y="6949"/>
                          </a:lnTo>
                          <a:cubicBezTo>
                            <a:pt x="3137" y="7227"/>
                            <a:pt x="2926" y="7452"/>
                            <a:pt x="2595" y="7452"/>
                          </a:cubicBezTo>
                          <a:lnTo>
                            <a:pt x="1046" y="7452"/>
                          </a:lnTo>
                          <a:cubicBezTo>
                            <a:pt x="768" y="7452"/>
                            <a:pt x="543" y="7227"/>
                            <a:pt x="543" y="6949"/>
                          </a:cubicBezTo>
                          <a:lnTo>
                            <a:pt x="543" y="5413"/>
                          </a:lnTo>
                          <a:cubicBezTo>
                            <a:pt x="543" y="5083"/>
                            <a:pt x="768" y="4858"/>
                            <a:pt x="1046" y="4858"/>
                          </a:cubicBezTo>
                          <a:close/>
                          <a:moveTo>
                            <a:pt x="2595" y="8325"/>
                          </a:moveTo>
                          <a:cubicBezTo>
                            <a:pt x="2926" y="8325"/>
                            <a:pt x="3137" y="8603"/>
                            <a:pt x="3137" y="8881"/>
                          </a:cubicBezTo>
                          <a:lnTo>
                            <a:pt x="3137" y="13950"/>
                          </a:lnTo>
                          <a:cubicBezTo>
                            <a:pt x="3137" y="14228"/>
                            <a:pt x="2926" y="14453"/>
                            <a:pt x="2595" y="14453"/>
                          </a:cubicBezTo>
                          <a:lnTo>
                            <a:pt x="1046" y="14453"/>
                          </a:lnTo>
                          <a:cubicBezTo>
                            <a:pt x="768" y="14453"/>
                            <a:pt x="543" y="14228"/>
                            <a:pt x="543" y="13950"/>
                          </a:cubicBezTo>
                          <a:lnTo>
                            <a:pt x="543" y="8881"/>
                          </a:lnTo>
                          <a:cubicBezTo>
                            <a:pt x="543" y="8603"/>
                            <a:pt x="768" y="8325"/>
                            <a:pt x="1046" y="8325"/>
                          </a:cubicBezTo>
                          <a:close/>
                          <a:moveTo>
                            <a:pt x="1" y="0"/>
                          </a:moveTo>
                          <a:lnTo>
                            <a:pt x="1" y="15671"/>
                          </a:lnTo>
                          <a:lnTo>
                            <a:pt x="3415" y="15671"/>
                          </a:lnTo>
                          <a:cubicBezTo>
                            <a:pt x="3521" y="15671"/>
                            <a:pt x="3693" y="15605"/>
                            <a:pt x="3799" y="15605"/>
                          </a:cubicBezTo>
                          <a:cubicBezTo>
                            <a:pt x="4183" y="15446"/>
                            <a:pt x="4408" y="15009"/>
                            <a:pt x="4408" y="14559"/>
                          </a:cubicBezTo>
                          <a:lnTo>
                            <a:pt x="440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3855335" y="3795496"/>
                      <a:ext cx="243685" cy="389985"/>
                    </a:xfrm>
                    <a:custGeom>
                      <a:rect b="b" l="l" r="r" t="t"/>
                      <a:pathLst>
                        <a:path extrusionOk="0" h="7056" w="4409">
                          <a:moveTo>
                            <a:pt x="1" y="1"/>
                          </a:moveTo>
                          <a:lnTo>
                            <a:pt x="1" y="1986"/>
                          </a:lnTo>
                          <a:lnTo>
                            <a:pt x="2423" y="1986"/>
                          </a:lnTo>
                          <a:cubicBezTo>
                            <a:pt x="2807" y="1986"/>
                            <a:pt x="3085" y="2264"/>
                            <a:pt x="3085" y="2648"/>
                          </a:cubicBezTo>
                          <a:lnTo>
                            <a:pt x="3085" y="4633"/>
                          </a:lnTo>
                          <a:cubicBezTo>
                            <a:pt x="3085" y="5017"/>
                            <a:pt x="2807" y="5295"/>
                            <a:pt x="2423" y="5295"/>
                          </a:cubicBezTo>
                          <a:lnTo>
                            <a:pt x="1" y="5295"/>
                          </a:lnTo>
                          <a:lnTo>
                            <a:pt x="1" y="7055"/>
                          </a:lnTo>
                          <a:lnTo>
                            <a:pt x="4408" y="7055"/>
                          </a:lnTo>
                          <a:lnTo>
                            <a:pt x="4408" y="1099"/>
                          </a:lnTo>
                          <a:cubicBezTo>
                            <a:pt x="4408" y="491"/>
                            <a:pt x="4024" y="1"/>
                            <a:pt x="34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3855335" y="3905262"/>
                      <a:ext cx="170508" cy="182888"/>
                    </a:xfrm>
                    <a:custGeom>
                      <a:rect b="b" l="l" r="r" t="t"/>
                      <a:pathLst>
                        <a:path extrusionOk="0" h="3309" w="3085">
                          <a:moveTo>
                            <a:pt x="1" y="0"/>
                          </a:moveTo>
                          <a:lnTo>
                            <a:pt x="1" y="768"/>
                          </a:lnTo>
                          <a:lnTo>
                            <a:pt x="1761" y="768"/>
                          </a:lnTo>
                          <a:lnTo>
                            <a:pt x="1761" y="2594"/>
                          </a:lnTo>
                          <a:lnTo>
                            <a:pt x="1" y="2594"/>
                          </a:lnTo>
                          <a:lnTo>
                            <a:pt x="1" y="3309"/>
                          </a:lnTo>
                          <a:lnTo>
                            <a:pt x="2423" y="3309"/>
                          </a:lnTo>
                          <a:cubicBezTo>
                            <a:pt x="2807" y="3309"/>
                            <a:pt x="3085" y="3031"/>
                            <a:pt x="3085" y="2647"/>
                          </a:cubicBezTo>
                          <a:lnTo>
                            <a:pt x="3085" y="662"/>
                          </a:lnTo>
                          <a:cubicBezTo>
                            <a:pt x="3085" y="278"/>
                            <a:pt x="2807" y="0"/>
                            <a:pt x="2423"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0"/>
                    <p:cNvSpPr/>
                    <p:nvPr/>
                  </p:nvSpPr>
                  <p:spPr>
                    <a:xfrm>
                      <a:off x="3723681" y="3945499"/>
                      <a:ext cx="35870" cy="100260"/>
                    </a:xfrm>
                    <a:custGeom>
                      <a:rect b="b" l="l" r="r" t="t"/>
                      <a:pathLst>
                        <a:path extrusionOk="0" h="1814" w="649">
                          <a:moveTo>
                            <a:pt x="80" y="0"/>
                          </a:moveTo>
                          <a:cubicBezTo>
                            <a:pt x="67" y="0"/>
                            <a:pt x="40" y="13"/>
                            <a:pt x="27" y="13"/>
                          </a:cubicBezTo>
                          <a:cubicBezTo>
                            <a:pt x="14" y="27"/>
                            <a:pt x="0" y="40"/>
                            <a:pt x="0" y="66"/>
                          </a:cubicBezTo>
                          <a:cubicBezTo>
                            <a:pt x="0" y="93"/>
                            <a:pt x="14" y="106"/>
                            <a:pt x="27" y="106"/>
                          </a:cubicBezTo>
                          <a:cubicBezTo>
                            <a:pt x="40" y="106"/>
                            <a:pt x="67" y="119"/>
                            <a:pt x="80" y="119"/>
                          </a:cubicBezTo>
                          <a:lnTo>
                            <a:pt x="278" y="119"/>
                          </a:lnTo>
                          <a:cubicBezTo>
                            <a:pt x="278" y="132"/>
                            <a:pt x="292" y="132"/>
                            <a:pt x="292" y="146"/>
                          </a:cubicBezTo>
                          <a:cubicBezTo>
                            <a:pt x="292" y="146"/>
                            <a:pt x="292" y="159"/>
                            <a:pt x="292" y="172"/>
                          </a:cubicBezTo>
                          <a:cubicBezTo>
                            <a:pt x="292" y="172"/>
                            <a:pt x="292" y="185"/>
                            <a:pt x="292" y="185"/>
                          </a:cubicBezTo>
                          <a:cubicBezTo>
                            <a:pt x="292" y="225"/>
                            <a:pt x="292" y="265"/>
                            <a:pt x="292" y="305"/>
                          </a:cubicBezTo>
                          <a:cubicBezTo>
                            <a:pt x="292" y="331"/>
                            <a:pt x="292" y="371"/>
                            <a:pt x="292" y="424"/>
                          </a:cubicBezTo>
                          <a:cubicBezTo>
                            <a:pt x="292" y="463"/>
                            <a:pt x="292" y="516"/>
                            <a:pt x="292" y="582"/>
                          </a:cubicBezTo>
                          <a:cubicBezTo>
                            <a:pt x="292" y="635"/>
                            <a:pt x="292" y="715"/>
                            <a:pt x="292" y="794"/>
                          </a:cubicBezTo>
                          <a:cubicBezTo>
                            <a:pt x="278" y="913"/>
                            <a:pt x="278" y="1006"/>
                            <a:pt x="278" y="1085"/>
                          </a:cubicBezTo>
                          <a:cubicBezTo>
                            <a:pt x="278" y="1165"/>
                            <a:pt x="278" y="1231"/>
                            <a:pt x="278" y="1284"/>
                          </a:cubicBezTo>
                          <a:cubicBezTo>
                            <a:pt x="278" y="1350"/>
                            <a:pt x="278" y="1403"/>
                            <a:pt x="265" y="1443"/>
                          </a:cubicBezTo>
                          <a:cubicBezTo>
                            <a:pt x="265" y="1496"/>
                            <a:pt x="265" y="1549"/>
                            <a:pt x="265" y="1602"/>
                          </a:cubicBezTo>
                          <a:cubicBezTo>
                            <a:pt x="265" y="1628"/>
                            <a:pt x="252" y="1641"/>
                            <a:pt x="239" y="1655"/>
                          </a:cubicBezTo>
                          <a:cubicBezTo>
                            <a:pt x="225" y="1668"/>
                            <a:pt x="212" y="1681"/>
                            <a:pt x="186" y="1694"/>
                          </a:cubicBezTo>
                          <a:lnTo>
                            <a:pt x="133" y="1694"/>
                          </a:lnTo>
                          <a:cubicBezTo>
                            <a:pt x="119" y="1694"/>
                            <a:pt x="93" y="1707"/>
                            <a:pt x="80" y="1707"/>
                          </a:cubicBezTo>
                          <a:lnTo>
                            <a:pt x="27" y="1707"/>
                          </a:lnTo>
                          <a:cubicBezTo>
                            <a:pt x="14" y="1721"/>
                            <a:pt x="0" y="1734"/>
                            <a:pt x="0" y="1760"/>
                          </a:cubicBezTo>
                          <a:cubicBezTo>
                            <a:pt x="0" y="1774"/>
                            <a:pt x="14" y="1787"/>
                            <a:pt x="27" y="1800"/>
                          </a:cubicBezTo>
                          <a:cubicBezTo>
                            <a:pt x="53" y="1800"/>
                            <a:pt x="80" y="1813"/>
                            <a:pt x="106" y="1813"/>
                          </a:cubicBezTo>
                          <a:lnTo>
                            <a:pt x="596" y="1813"/>
                          </a:lnTo>
                          <a:cubicBezTo>
                            <a:pt x="609" y="1813"/>
                            <a:pt x="622" y="1800"/>
                            <a:pt x="622" y="1800"/>
                          </a:cubicBezTo>
                          <a:cubicBezTo>
                            <a:pt x="636" y="1787"/>
                            <a:pt x="649" y="1774"/>
                            <a:pt x="649" y="1760"/>
                          </a:cubicBezTo>
                          <a:cubicBezTo>
                            <a:pt x="649" y="1734"/>
                            <a:pt x="636" y="1721"/>
                            <a:pt x="622" y="1707"/>
                          </a:cubicBezTo>
                          <a:cubicBezTo>
                            <a:pt x="609" y="1694"/>
                            <a:pt x="583" y="1694"/>
                            <a:pt x="569" y="1694"/>
                          </a:cubicBezTo>
                          <a:lnTo>
                            <a:pt x="424" y="1694"/>
                          </a:lnTo>
                          <a:lnTo>
                            <a:pt x="464" y="66"/>
                          </a:lnTo>
                          <a:cubicBezTo>
                            <a:pt x="464" y="40"/>
                            <a:pt x="450" y="27"/>
                            <a:pt x="450" y="13"/>
                          </a:cubicBezTo>
                          <a:cubicBezTo>
                            <a:pt x="450" y="0"/>
                            <a:pt x="437" y="0"/>
                            <a:pt x="411"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3764636" y="3944007"/>
                      <a:ext cx="63671" cy="102471"/>
                    </a:xfrm>
                    <a:custGeom>
                      <a:rect b="b" l="l" r="r" t="t"/>
                      <a:pathLst>
                        <a:path extrusionOk="0" h="1854" w="1152">
                          <a:moveTo>
                            <a:pt x="596" y="1"/>
                          </a:moveTo>
                          <a:cubicBezTo>
                            <a:pt x="503" y="1"/>
                            <a:pt x="424" y="27"/>
                            <a:pt x="358" y="54"/>
                          </a:cubicBezTo>
                          <a:cubicBezTo>
                            <a:pt x="292" y="93"/>
                            <a:pt x="226" y="133"/>
                            <a:pt x="186" y="186"/>
                          </a:cubicBezTo>
                          <a:cubicBezTo>
                            <a:pt x="133" y="239"/>
                            <a:pt x="106" y="292"/>
                            <a:pt x="80" y="345"/>
                          </a:cubicBezTo>
                          <a:cubicBezTo>
                            <a:pt x="53" y="398"/>
                            <a:pt x="40" y="437"/>
                            <a:pt x="40" y="477"/>
                          </a:cubicBezTo>
                          <a:cubicBezTo>
                            <a:pt x="40" y="477"/>
                            <a:pt x="40" y="490"/>
                            <a:pt x="40" y="504"/>
                          </a:cubicBezTo>
                          <a:cubicBezTo>
                            <a:pt x="40" y="517"/>
                            <a:pt x="53" y="543"/>
                            <a:pt x="53" y="557"/>
                          </a:cubicBezTo>
                          <a:cubicBezTo>
                            <a:pt x="67" y="570"/>
                            <a:pt x="67" y="583"/>
                            <a:pt x="80" y="596"/>
                          </a:cubicBezTo>
                          <a:cubicBezTo>
                            <a:pt x="106" y="609"/>
                            <a:pt x="120" y="609"/>
                            <a:pt x="146" y="609"/>
                          </a:cubicBezTo>
                          <a:cubicBezTo>
                            <a:pt x="186" y="609"/>
                            <a:pt x="212" y="596"/>
                            <a:pt x="239" y="583"/>
                          </a:cubicBezTo>
                          <a:cubicBezTo>
                            <a:pt x="252" y="570"/>
                            <a:pt x="265" y="543"/>
                            <a:pt x="265" y="504"/>
                          </a:cubicBezTo>
                          <a:cubicBezTo>
                            <a:pt x="265" y="490"/>
                            <a:pt x="265" y="477"/>
                            <a:pt x="252" y="477"/>
                          </a:cubicBezTo>
                          <a:cubicBezTo>
                            <a:pt x="252" y="464"/>
                            <a:pt x="252" y="451"/>
                            <a:pt x="239" y="451"/>
                          </a:cubicBezTo>
                          <a:lnTo>
                            <a:pt x="226" y="424"/>
                          </a:lnTo>
                          <a:cubicBezTo>
                            <a:pt x="212" y="424"/>
                            <a:pt x="212" y="411"/>
                            <a:pt x="212" y="398"/>
                          </a:cubicBezTo>
                          <a:cubicBezTo>
                            <a:pt x="212" y="384"/>
                            <a:pt x="226" y="371"/>
                            <a:pt x="239" y="345"/>
                          </a:cubicBezTo>
                          <a:cubicBezTo>
                            <a:pt x="252" y="305"/>
                            <a:pt x="278" y="279"/>
                            <a:pt x="318" y="252"/>
                          </a:cubicBezTo>
                          <a:cubicBezTo>
                            <a:pt x="345" y="226"/>
                            <a:pt x="384" y="199"/>
                            <a:pt x="424" y="173"/>
                          </a:cubicBezTo>
                          <a:cubicBezTo>
                            <a:pt x="464" y="146"/>
                            <a:pt x="517" y="133"/>
                            <a:pt x="570" y="133"/>
                          </a:cubicBezTo>
                          <a:cubicBezTo>
                            <a:pt x="636" y="133"/>
                            <a:pt x="676" y="146"/>
                            <a:pt x="715" y="173"/>
                          </a:cubicBezTo>
                          <a:cubicBezTo>
                            <a:pt x="755" y="186"/>
                            <a:pt x="795" y="212"/>
                            <a:pt x="821" y="239"/>
                          </a:cubicBezTo>
                          <a:cubicBezTo>
                            <a:pt x="848" y="279"/>
                            <a:pt x="861" y="305"/>
                            <a:pt x="874" y="345"/>
                          </a:cubicBezTo>
                          <a:cubicBezTo>
                            <a:pt x="887" y="384"/>
                            <a:pt x="887" y="411"/>
                            <a:pt x="887" y="451"/>
                          </a:cubicBezTo>
                          <a:cubicBezTo>
                            <a:pt x="887" y="530"/>
                            <a:pt x="874" y="596"/>
                            <a:pt x="848" y="676"/>
                          </a:cubicBezTo>
                          <a:cubicBezTo>
                            <a:pt x="821" y="768"/>
                            <a:pt x="781" y="848"/>
                            <a:pt x="742" y="927"/>
                          </a:cubicBezTo>
                          <a:cubicBezTo>
                            <a:pt x="689" y="1007"/>
                            <a:pt x="636" y="1099"/>
                            <a:pt x="583" y="1179"/>
                          </a:cubicBezTo>
                          <a:cubicBezTo>
                            <a:pt x="530" y="1258"/>
                            <a:pt x="464" y="1337"/>
                            <a:pt x="398" y="1404"/>
                          </a:cubicBezTo>
                          <a:cubicBezTo>
                            <a:pt x="345" y="1470"/>
                            <a:pt x="278" y="1536"/>
                            <a:pt x="212" y="1602"/>
                          </a:cubicBezTo>
                          <a:cubicBezTo>
                            <a:pt x="159" y="1655"/>
                            <a:pt x="93" y="1708"/>
                            <a:pt x="53" y="1748"/>
                          </a:cubicBezTo>
                          <a:cubicBezTo>
                            <a:pt x="40" y="1761"/>
                            <a:pt x="27" y="1761"/>
                            <a:pt x="14" y="1774"/>
                          </a:cubicBezTo>
                          <a:cubicBezTo>
                            <a:pt x="1" y="1787"/>
                            <a:pt x="1" y="1787"/>
                            <a:pt x="1" y="1801"/>
                          </a:cubicBezTo>
                          <a:cubicBezTo>
                            <a:pt x="1" y="1814"/>
                            <a:pt x="1" y="1827"/>
                            <a:pt x="14" y="1840"/>
                          </a:cubicBezTo>
                          <a:cubicBezTo>
                            <a:pt x="27" y="1854"/>
                            <a:pt x="40" y="1854"/>
                            <a:pt x="67" y="1854"/>
                          </a:cubicBezTo>
                          <a:cubicBezTo>
                            <a:pt x="80" y="1854"/>
                            <a:pt x="106" y="1854"/>
                            <a:pt x="120" y="1840"/>
                          </a:cubicBezTo>
                          <a:cubicBezTo>
                            <a:pt x="146" y="1840"/>
                            <a:pt x="146" y="1840"/>
                            <a:pt x="159" y="1827"/>
                          </a:cubicBezTo>
                          <a:lnTo>
                            <a:pt x="676" y="1827"/>
                          </a:lnTo>
                          <a:cubicBezTo>
                            <a:pt x="715" y="1827"/>
                            <a:pt x="768" y="1827"/>
                            <a:pt x="808" y="1840"/>
                          </a:cubicBezTo>
                          <a:lnTo>
                            <a:pt x="953" y="1840"/>
                          </a:lnTo>
                          <a:cubicBezTo>
                            <a:pt x="967" y="1840"/>
                            <a:pt x="967" y="1827"/>
                            <a:pt x="980" y="1827"/>
                          </a:cubicBezTo>
                          <a:cubicBezTo>
                            <a:pt x="1006" y="1814"/>
                            <a:pt x="1020" y="1801"/>
                            <a:pt x="1020" y="1787"/>
                          </a:cubicBezTo>
                          <a:cubicBezTo>
                            <a:pt x="1059" y="1721"/>
                            <a:pt x="1099" y="1668"/>
                            <a:pt x="1112" y="1629"/>
                          </a:cubicBezTo>
                          <a:cubicBezTo>
                            <a:pt x="1139" y="1589"/>
                            <a:pt x="1152" y="1576"/>
                            <a:pt x="1152" y="1562"/>
                          </a:cubicBezTo>
                          <a:cubicBezTo>
                            <a:pt x="1152" y="1536"/>
                            <a:pt x="1139" y="1523"/>
                            <a:pt x="1126" y="1523"/>
                          </a:cubicBezTo>
                          <a:cubicBezTo>
                            <a:pt x="1112" y="1509"/>
                            <a:pt x="1099" y="1509"/>
                            <a:pt x="1086" y="1509"/>
                          </a:cubicBezTo>
                          <a:cubicBezTo>
                            <a:pt x="1059" y="1509"/>
                            <a:pt x="1046" y="1509"/>
                            <a:pt x="1033" y="1523"/>
                          </a:cubicBezTo>
                          <a:cubicBezTo>
                            <a:pt x="1020" y="1536"/>
                            <a:pt x="1020" y="1549"/>
                            <a:pt x="1006" y="1562"/>
                          </a:cubicBezTo>
                          <a:lnTo>
                            <a:pt x="953" y="1655"/>
                          </a:lnTo>
                          <a:cubicBezTo>
                            <a:pt x="940" y="1668"/>
                            <a:pt x="927" y="1682"/>
                            <a:pt x="914" y="1682"/>
                          </a:cubicBezTo>
                          <a:cubicBezTo>
                            <a:pt x="914" y="1695"/>
                            <a:pt x="901" y="1695"/>
                            <a:pt x="887" y="1695"/>
                          </a:cubicBezTo>
                          <a:lnTo>
                            <a:pt x="464" y="1695"/>
                          </a:lnTo>
                          <a:cubicBezTo>
                            <a:pt x="398" y="1695"/>
                            <a:pt x="345" y="1682"/>
                            <a:pt x="292" y="1682"/>
                          </a:cubicBezTo>
                          <a:cubicBezTo>
                            <a:pt x="331" y="1642"/>
                            <a:pt x="384" y="1602"/>
                            <a:pt x="437" y="1536"/>
                          </a:cubicBezTo>
                          <a:cubicBezTo>
                            <a:pt x="490" y="1483"/>
                            <a:pt x="543" y="1417"/>
                            <a:pt x="609" y="1351"/>
                          </a:cubicBezTo>
                          <a:cubicBezTo>
                            <a:pt x="662" y="1284"/>
                            <a:pt x="715" y="1218"/>
                            <a:pt x="768" y="1139"/>
                          </a:cubicBezTo>
                          <a:cubicBezTo>
                            <a:pt x="821" y="1073"/>
                            <a:pt x="874" y="993"/>
                            <a:pt x="914" y="914"/>
                          </a:cubicBezTo>
                          <a:cubicBezTo>
                            <a:pt x="953" y="834"/>
                            <a:pt x="993" y="768"/>
                            <a:pt x="1006" y="689"/>
                          </a:cubicBezTo>
                          <a:cubicBezTo>
                            <a:pt x="1033" y="609"/>
                            <a:pt x="1046" y="530"/>
                            <a:pt x="1046" y="451"/>
                          </a:cubicBezTo>
                          <a:cubicBezTo>
                            <a:pt x="1046" y="398"/>
                            <a:pt x="1046" y="332"/>
                            <a:pt x="1033" y="279"/>
                          </a:cubicBezTo>
                          <a:cubicBezTo>
                            <a:pt x="1006" y="226"/>
                            <a:pt x="980" y="173"/>
                            <a:pt x="953" y="133"/>
                          </a:cubicBezTo>
                          <a:cubicBezTo>
                            <a:pt x="914" y="93"/>
                            <a:pt x="861" y="67"/>
                            <a:pt x="808" y="40"/>
                          </a:cubicBezTo>
                          <a:cubicBezTo>
                            <a:pt x="755" y="14"/>
                            <a:pt x="676" y="1"/>
                            <a:pt x="596" y="1"/>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0"/>
                    <p:cNvSpPr/>
                    <p:nvPr/>
                  </p:nvSpPr>
                  <p:spPr>
                    <a:xfrm>
                      <a:off x="3829745" y="3991539"/>
                      <a:ext cx="65882" cy="57149"/>
                    </a:xfrm>
                    <a:custGeom>
                      <a:rect b="b" l="l" r="r" t="t"/>
                      <a:pathLst>
                        <a:path extrusionOk="0" h="1034" w="1192">
                          <a:moveTo>
                            <a:pt x="173" y="1"/>
                          </a:moveTo>
                          <a:cubicBezTo>
                            <a:pt x="93" y="1"/>
                            <a:pt x="53" y="1"/>
                            <a:pt x="27" y="14"/>
                          </a:cubicBezTo>
                          <a:cubicBezTo>
                            <a:pt x="14" y="27"/>
                            <a:pt x="0" y="41"/>
                            <a:pt x="0" y="67"/>
                          </a:cubicBezTo>
                          <a:cubicBezTo>
                            <a:pt x="0" y="80"/>
                            <a:pt x="14" y="107"/>
                            <a:pt x="27" y="107"/>
                          </a:cubicBezTo>
                          <a:cubicBezTo>
                            <a:pt x="53" y="120"/>
                            <a:pt x="80" y="120"/>
                            <a:pt x="120" y="120"/>
                          </a:cubicBezTo>
                          <a:cubicBezTo>
                            <a:pt x="159" y="120"/>
                            <a:pt x="186" y="133"/>
                            <a:pt x="199" y="147"/>
                          </a:cubicBezTo>
                          <a:cubicBezTo>
                            <a:pt x="212" y="147"/>
                            <a:pt x="239" y="173"/>
                            <a:pt x="265" y="199"/>
                          </a:cubicBezTo>
                          <a:lnTo>
                            <a:pt x="490" y="517"/>
                          </a:lnTo>
                          <a:lnTo>
                            <a:pt x="450" y="557"/>
                          </a:lnTo>
                          <a:lnTo>
                            <a:pt x="424" y="610"/>
                          </a:lnTo>
                          <a:lnTo>
                            <a:pt x="371" y="676"/>
                          </a:lnTo>
                          <a:cubicBezTo>
                            <a:pt x="345" y="702"/>
                            <a:pt x="318" y="742"/>
                            <a:pt x="278" y="795"/>
                          </a:cubicBezTo>
                          <a:cubicBezTo>
                            <a:pt x="265" y="808"/>
                            <a:pt x="252" y="822"/>
                            <a:pt x="239" y="835"/>
                          </a:cubicBezTo>
                          <a:cubicBezTo>
                            <a:pt x="225" y="835"/>
                            <a:pt x="199" y="835"/>
                            <a:pt x="186" y="848"/>
                          </a:cubicBezTo>
                          <a:cubicBezTo>
                            <a:pt x="146" y="848"/>
                            <a:pt x="120" y="848"/>
                            <a:pt x="93" y="861"/>
                          </a:cubicBezTo>
                          <a:cubicBezTo>
                            <a:pt x="67" y="874"/>
                            <a:pt x="53" y="888"/>
                            <a:pt x="53" y="914"/>
                          </a:cubicBezTo>
                          <a:cubicBezTo>
                            <a:pt x="53" y="927"/>
                            <a:pt x="53" y="941"/>
                            <a:pt x="53" y="941"/>
                          </a:cubicBezTo>
                          <a:cubicBezTo>
                            <a:pt x="67" y="954"/>
                            <a:pt x="67" y="954"/>
                            <a:pt x="80" y="967"/>
                          </a:cubicBezTo>
                          <a:lnTo>
                            <a:pt x="398" y="967"/>
                          </a:lnTo>
                          <a:cubicBezTo>
                            <a:pt x="398" y="967"/>
                            <a:pt x="411" y="967"/>
                            <a:pt x="424" y="980"/>
                          </a:cubicBezTo>
                          <a:lnTo>
                            <a:pt x="477" y="980"/>
                          </a:lnTo>
                          <a:cubicBezTo>
                            <a:pt x="490" y="980"/>
                            <a:pt x="517" y="967"/>
                            <a:pt x="530" y="967"/>
                          </a:cubicBezTo>
                          <a:cubicBezTo>
                            <a:pt x="556" y="954"/>
                            <a:pt x="570" y="941"/>
                            <a:pt x="570" y="914"/>
                          </a:cubicBezTo>
                          <a:cubicBezTo>
                            <a:pt x="570" y="901"/>
                            <a:pt x="556" y="901"/>
                            <a:pt x="556" y="888"/>
                          </a:cubicBezTo>
                          <a:cubicBezTo>
                            <a:pt x="543" y="861"/>
                            <a:pt x="503" y="861"/>
                            <a:pt x="464" y="861"/>
                          </a:cubicBezTo>
                          <a:cubicBezTo>
                            <a:pt x="450" y="861"/>
                            <a:pt x="437" y="861"/>
                            <a:pt x="424" y="848"/>
                          </a:cubicBezTo>
                          <a:cubicBezTo>
                            <a:pt x="424" y="848"/>
                            <a:pt x="424" y="848"/>
                            <a:pt x="424" y="835"/>
                          </a:cubicBezTo>
                          <a:cubicBezTo>
                            <a:pt x="424" y="835"/>
                            <a:pt x="424" y="822"/>
                            <a:pt x="437" y="808"/>
                          </a:cubicBezTo>
                          <a:cubicBezTo>
                            <a:pt x="450" y="782"/>
                            <a:pt x="464" y="782"/>
                            <a:pt x="464" y="769"/>
                          </a:cubicBezTo>
                          <a:cubicBezTo>
                            <a:pt x="490" y="742"/>
                            <a:pt x="503" y="729"/>
                            <a:pt x="517" y="702"/>
                          </a:cubicBezTo>
                          <a:cubicBezTo>
                            <a:pt x="530" y="689"/>
                            <a:pt x="543" y="663"/>
                            <a:pt x="570" y="636"/>
                          </a:cubicBezTo>
                          <a:cubicBezTo>
                            <a:pt x="583" y="649"/>
                            <a:pt x="609" y="676"/>
                            <a:pt x="623" y="716"/>
                          </a:cubicBezTo>
                          <a:cubicBezTo>
                            <a:pt x="649" y="742"/>
                            <a:pt x="662" y="755"/>
                            <a:pt x="689" y="782"/>
                          </a:cubicBezTo>
                          <a:cubicBezTo>
                            <a:pt x="702" y="808"/>
                            <a:pt x="715" y="835"/>
                            <a:pt x="728" y="848"/>
                          </a:cubicBezTo>
                          <a:cubicBezTo>
                            <a:pt x="728" y="861"/>
                            <a:pt x="742" y="874"/>
                            <a:pt x="742" y="888"/>
                          </a:cubicBezTo>
                          <a:cubicBezTo>
                            <a:pt x="742" y="901"/>
                            <a:pt x="742" y="901"/>
                            <a:pt x="728" y="914"/>
                          </a:cubicBezTo>
                          <a:lnTo>
                            <a:pt x="702" y="914"/>
                          </a:lnTo>
                          <a:cubicBezTo>
                            <a:pt x="689" y="914"/>
                            <a:pt x="675" y="927"/>
                            <a:pt x="675" y="941"/>
                          </a:cubicBezTo>
                          <a:cubicBezTo>
                            <a:pt x="675" y="954"/>
                            <a:pt x="662" y="967"/>
                            <a:pt x="662" y="967"/>
                          </a:cubicBezTo>
                          <a:cubicBezTo>
                            <a:pt x="662" y="980"/>
                            <a:pt x="675" y="994"/>
                            <a:pt x="689" y="1007"/>
                          </a:cubicBezTo>
                          <a:cubicBezTo>
                            <a:pt x="702" y="1033"/>
                            <a:pt x="728" y="1033"/>
                            <a:pt x="768" y="1033"/>
                          </a:cubicBezTo>
                          <a:lnTo>
                            <a:pt x="1086" y="1033"/>
                          </a:lnTo>
                          <a:cubicBezTo>
                            <a:pt x="1112" y="1033"/>
                            <a:pt x="1139" y="1033"/>
                            <a:pt x="1152" y="1020"/>
                          </a:cubicBezTo>
                          <a:cubicBezTo>
                            <a:pt x="1178" y="1020"/>
                            <a:pt x="1192" y="1007"/>
                            <a:pt x="1192" y="980"/>
                          </a:cubicBezTo>
                          <a:cubicBezTo>
                            <a:pt x="1192" y="954"/>
                            <a:pt x="1178" y="941"/>
                            <a:pt x="1165" y="941"/>
                          </a:cubicBezTo>
                          <a:cubicBezTo>
                            <a:pt x="1139" y="927"/>
                            <a:pt x="1125" y="927"/>
                            <a:pt x="1099" y="927"/>
                          </a:cubicBezTo>
                          <a:cubicBezTo>
                            <a:pt x="1073" y="927"/>
                            <a:pt x="1046" y="914"/>
                            <a:pt x="1033" y="914"/>
                          </a:cubicBezTo>
                          <a:cubicBezTo>
                            <a:pt x="1020" y="914"/>
                            <a:pt x="993" y="914"/>
                            <a:pt x="967" y="901"/>
                          </a:cubicBezTo>
                          <a:cubicBezTo>
                            <a:pt x="967" y="901"/>
                            <a:pt x="953" y="888"/>
                            <a:pt x="940" y="888"/>
                          </a:cubicBezTo>
                          <a:cubicBezTo>
                            <a:pt x="927" y="874"/>
                            <a:pt x="914" y="848"/>
                            <a:pt x="887" y="822"/>
                          </a:cubicBezTo>
                          <a:cubicBezTo>
                            <a:pt x="861" y="795"/>
                            <a:pt x="834" y="755"/>
                            <a:pt x="795" y="716"/>
                          </a:cubicBezTo>
                          <a:cubicBezTo>
                            <a:pt x="755" y="663"/>
                            <a:pt x="715" y="597"/>
                            <a:pt x="649" y="517"/>
                          </a:cubicBezTo>
                          <a:cubicBezTo>
                            <a:pt x="689" y="477"/>
                            <a:pt x="715" y="438"/>
                            <a:pt x="742" y="398"/>
                          </a:cubicBezTo>
                          <a:cubicBezTo>
                            <a:pt x="768" y="358"/>
                            <a:pt x="795" y="319"/>
                            <a:pt x="834" y="266"/>
                          </a:cubicBezTo>
                          <a:cubicBezTo>
                            <a:pt x="861" y="239"/>
                            <a:pt x="874" y="226"/>
                            <a:pt x="900" y="213"/>
                          </a:cubicBezTo>
                          <a:cubicBezTo>
                            <a:pt x="927" y="213"/>
                            <a:pt x="940" y="199"/>
                            <a:pt x="980" y="199"/>
                          </a:cubicBezTo>
                          <a:lnTo>
                            <a:pt x="1125" y="199"/>
                          </a:lnTo>
                          <a:cubicBezTo>
                            <a:pt x="1139" y="199"/>
                            <a:pt x="1152" y="186"/>
                            <a:pt x="1165" y="186"/>
                          </a:cubicBezTo>
                          <a:cubicBezTo>
                            <a:pt x="1178" y="173"/>
                            <a:pt x="1178" y="160"/>
                            <a:pt x="1178" y="147"/>
                          </a:cubicBezTo>
                          <a:cubicBezTo>
                            <a:pt x="1178" y="107"/>
                            <a:pt x="1165" y="80"/>
                            <a:pt x="1125" y="80"/>
                          </a:cubicBezTo>
                          <a:lnTo>
                            <a:pt x="728" y="80"/>
                          </a:lnTo>
                          <a:cubicBezTo>
                            <a:pt x="689" y="80"/>
                            <a:pt x="675" y="80"/>
                            <a:pt x="649" y="94"/>
                          </a:cubicBezTo>
                          <a:cubicBezTo>
                            <a:pt x="636" y="107"/>
                            <a:pt x="623" y="120"/>
                            <a:pt x="623" y="147"/>
                          </a:cubicBezTo>
                          <a:cubicBezTo>
                            <a:pt x="623" y="160"/>
                            <a:pt x="636" y="173"/>
                            <a:pt x="649" y="186"/>
                          </a:cubicBezTo>
                          <a:cubicBezTo>
                            <a:pt x="662" y="186"/>
                            <a:pt x="662" y="199"/>
                            <a:pt x="675" y="199"/>
                          </a:cubicBezTo>
                          <a:cubicBezTo>
                            <a:pt x="675" y="199"/>
                            <a:pt x="689" y="199"/>
                            <a:pt x="689" y="213"/>
                          </a:cubicBezTo>
                          <a:cubicBezTo>
                            <a:pt x="689" y="213"/>
                            <a:pt x="675" y="226"/>
                            <a:pt x="662" y="252"/>
                          </a:cubicBezTo>
                          <a:cubicBezTo>
                            <a:pt x="649" y="266"/>
                            <a:pt x="636" y="292"/>
                            <a:pt x="623" y="319"/>
                          </a:cubicBezTo>
                          <a:lnTo>
                            <a:pt x="570" y="398"/>
                          </a:lnTo>
                          <a:cubicBezTo>
                            <a:pt x="543" y="372"/>
                            <a:pt x="517" y="345"/>
                            <a:pt x="503" y="305"/>
                          </a:cubicBezTo>
                          <a:cubicBezTo>
                            <a:pt x="477" y="279"/>
                            <a:pt x="464" y="252"/>
                            <a:pt x="450" y="239"/>
                          </a:cubicBezTo>
                          <a:cubicBezTo>
                            <a:pt x="437" y="213"/>
                            <a:pt x="424" y="199"/>
                            <a:pt x="411" y="173"/>
                          </a:cubicBezTo>
                          <a:cubicBezTo>
                            <a:pt x="411" y="160"/>
                            <a:pt x="398" y="147"/>
                            <a:pt x="398" y="147"/>
                          </a:cubicBezTo>
                          <a:cubicBezTo>
                            <a:pt x="398" y="133"/>
                            <a:pt x="411" y="133"/>
                            <a:pt x="424" y="133"/>
                          </a:cubicBezTo>
                          <a:lnTo>
                            <a:pt x="477" y="133"/>
                          </a:lnTo>
                          <a:cubicBezTo>
                            <a:pt x="490" y="133"/>
                            <a:pt x="517" y="120"/>
                            <a:pt x="530" y="107"/>
                          </a:cubicBezTo>
                          <a:cubicBezTo>
                            <a:pt x="543" y="94"/>
                            <a:pt x="543" y="80"/>
                            <a:pt x="543" y="67"/>
                          </a:cubicBezTo>
                          <a:cubicBezTo>
                            <a:pt x="543" y="54"/>
                            <a:pt x="543" y="54"/>
                            <a:pt x="543" y="41"/>
                          </a:cubicBezTo>
                          <a:cubicBezTo>
                            <a:pt x="543" y="41"/>
                            <a:pt x="530" y="27"/>
                            <a:pt x="530" y="27"/>
                          </a:cubicBezTo>
                          <a:cubicBezTo>
                            <a:pt x="517" y="14"/>
                            <a:pt x="503" y="14"/>
                            <a:pt x="490" y="1"/>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3901430" y="3946218"/>
                      <a:ext cx="60023" cy="100260"/>
                    </a:xfrm>
                    <a:custGeom>
                      <a:rect b="b" l="l" r="r" t="t"/>
                      <a:pathLst>
                        <a:path extrusionOk="0" h="1814" w="1086">
                          <a:moveTo>
                            <a:pt x="861" y="0"/>
                          </a:moveTo>
                          <a:cubicBezTo>
                            <a:pt x="834" y="0"/>
                            <a:pt x="781" y="0"/>
                            <a:pt x="728" y="14"/>
                          </a:cubicBezTo>
                          <a:lnTo>
                            <a:pt x="530" y="14"/>
                          </a:lnTo>
                          <a:cubicBezTo>
                            <a:pt x="464" y="14"/>
                            <a:pt x="398" y="27"/>
                            <a:pt x="331" y="27"/>
                          </a:cubicBezTo>
                          <a:cubicBezTo>
                            <a:pt x="265" y="40"/>
                            <a:pt x="212" y="40"/>
                            <a:pt x="173" y="40"/>
                          </a:cubicBezTo>
                          <a:cubicBezTo>
                            <a:pt x="146" y="53"/>
                            <a:pt x="133" y="67"/>
                            <a:pt x="133" y="93"/>
                          </a:cubicBezTo>
                          <a:cubicBezTo>
                            <a:pt x="133" y="159"/>
                            <a:pt x="120" y="212"/>
                            <a:pt x="120" y="265"/>
                          </a:cubicBezTo>
                          <a:cubicBezTo>
                            <a:pt x="120" y="318"/>
                            <a:pt x="106" y="358"/>
                            <a:pt x="106" y="397"/>
                          </a:cubicBezTo>
                          <a:cubicBezTo>
                            <a:pt x="106" y="437"/>
                            <a:pt x="93" y="477"/>
                            <a:pt x="93" y="530"/>
                          </a:cubicBezTo>
                          <a:cubicBezTo>
                            <a:pt x="93" y="569"/>
                            <a:pt x="80" y="622"/>
                            <a:pt x="67" y="675"/>
                          </a:cubicBezTo>
                          <a:cubicBezTo>
                            <a:pt x="67" y="702"/>
                            <a:pt x="67" y="715"/>
                            <a:pt x="67" y="742"/>
                          </a:cubicBezTo>
                          <a:cubicBezTo>
                            <a:pt x="67" y="755"/>
                            <a:pt x="67" y="768"/>
                            <a:pt x="67" y="781"/>
                          </a:cubicBezTo>
                          <a:cubicBezTo>
                            <a:pt x="67" y="821"/>
                            <a:pt x="67" y="861"/>
                            <a:pt x="80" y="887"/>
                          </a:cubicBezTo>
                          <a:cubicBezTo>
                            <a:pt x="93" y="914"/>
                            <a:pt x="106" y="927"/>
                            <a:pt x="146" y="927"/>
                          </a:cubicBezTo>
                          <a:cubicBezTo>
                            <a:pt x="159" y="927"/>
                            <a:pt x="173" y="927"/>
                            <a:pt x="212" y="914"/>
                          </a:cubicBezTo>
                          <a:cubicBezTo>
                            <a:pt x="239" y="914"/>
                            <a:pt x="265" y="900"/>
                            <a:pt x="305" y="900"/>
                          </a:cubicBezTo>
                          <a:cubicBezTo>
                            <a:pt x="345" y="887"/>
                            <a:pt x="384" y="874"/>
                            <a:pt x="424" y="874"/>
                          </a:cubicBezTo>
                          <a:cubicBezTo>
                            <a:pt x="464" y="861"/>
                            <a:pt x="503" y="861"/>
                            <a:pt x="556" y="861"/>
                          </a:cubicBezTo>
                          <a:cubicBezTo>
                            <a:pt x="623" y="861"/>
                            <a:pt x="689" y="874"/>
                            <a:pt x="728" y="887"/>
                          </a:cubicBezTo>
                          <a:cubicBezTo>
                            <a:pt x="781" y="914"/>
                            <a:pt x="821" y="940"/>
                            <a:pt x="848" y="967"/>
                          </a:cubicBezTo>
                          <a:cubicBezTo>
                            <a:pt x="874" y="993"/>
                            <a:pt x="901" y="1033"/>
                            <a:pt x="914" y="1072"/>
                          </a:cubicBezTo>
                          <a:cubicBezTo>
                            <a:pt x="914" y="1112"/>
                            <a:pt x="927" y="1152"/>
                            <a:pt x="927" y="1192"/>
                          </a:cubicBezTo>
                          <a:cubicBezTo>
                            <a:pt x="927" y="1244"/>
                            <a:pt x="914" y="1311"/>
                            <a:pt x="887" y="1364"/>
                          </a:cubicBezTo>
                          <a:cubicBezTo>
                            <a:pt x="874" y="1430"/>
                            <a:pt x="834" y="1483"/>
                            <a:pt x="795" y="1522"/>
                          </a:cubicBezTo>
                          <a:cubicBezTo>
                            <a:pt x="742" y="1575"/>
                            <a:pt x="689" y="1615"/>
                            <a:pt x="623" y="1642"/>
                          </a:cubicBezTo>
                          <a:cubicBezTo>
                            <a:pt x="543" y="1668"/>
                            <a:pt x="464" y="1681"/>
                            <a:pt x="371" y="1681"/>
                          </a:cubicBezTo>
                          <a:lnTo>
                            <a:pt x="292" y="1681"/>
                          </a:lnTo>
                          <a:cubicBezTo>
                            <a:pt x="265" y="1668"/>
                            <a:pt x="239" y="1668"/>
                            <a:pt x="212" y="1655"/>
                          </a:cubicBezTo>
                          <a:cubicBezTo>
                            <a:pt x="199" y="1642"/>
                            <a:pt x="173" y="1642"/>
                            <a:pt x="159" y="1628"/>
                          </a:cubicBezTo>
                          <a:cubicBezTo>
                            <a:pt x="146" y="1615"/>
                            <a:pt x="146" y="1602"/>
                            <a:pt x="146" y="1589"/>
                          </a:cubicBezTo>
                          <a:cubicBezTo>
                            <a:pt x="146" y="1562"/>
                            <a:pt x="146" y="1549"/>
                            <a:pt x="159" y="1549"/>
                          </a:cubicBezTo>
                          <a:cubicBezTo>
                            <a:pt x="173" y="1536"/>
                            <a:pt x="199" y="1536"/>
                            <a:pt x="212" y="1536"/>
                          </a:cubicBezTo>
                          <a:cubicBezTo>
                            <a:pt x="226" y="1522"/>
                            <a:pt x="239" y="1522"/>
                            <a:pt x="252" y="1509"/>
                          </a:cubicBezTo>
                          <a:cubicBezTo>
                            <a:pt x="265" y="1496"/>
                            <a:pt x="278" y="1483"/>
                            <a:pt x="278" y="1456"/>
                          </a:cubicBezTo>
                          <a:cubicBezTo>
                            <a:pt x="278" y="1417"/>
                            <a:pt x="265" y="1390"/>
                            <a:pt x="239" y="1377"/>
                          </a:cubicBezTo>
                          <a:cubicBezTo>
                            <a:pt x="226" y="1364"/>
                            <a:pt x="199" y="1364"/>
                            <a:pt x="173" y="1364"/>
                          </a:cubicBezTo>
                          <a:cubicBezTo>
                            <a:pt x="146" y="1364"/>
                            <a:pt x="133" y="1364"/>
                            <a:pt x="106" y="1377"/>
                          </a:cubicBezTo>
                          <a:cubicBezTo>
                            <a:pt x="93" y="1390"/>
                            <a:pt x="67" y="1403"/>
                            <a:pt x="53" y="1417"/>
                          </a:cubicBezTo>
                          <a:cubicBezTo>
                            <a:pt x="40" y="1443"/>
                            <a:pt x="27" y="1456"/>
                            <a:pt x="14" y="1483"/>
                          </a:cubicBezTo>
                          <a:cubicBezTo>
                            <a:pt x="14" y="1509"/>
                            <a:pt x="1" y="1536"/>
                            <a:pt x="1" y="1562"/>
                          </a:cubicBezTo>
                          <a:cubicBezTo>
                            <a:pt x="1" y="1628"/>
                            <a:pt x="27" y="1681"/>
                            <a:pt x="53" y="1708"/>
                          </a:cubicBezTo>
                          <a:cubicBezTo>
                            <a:pt x="80" y="1747"/>
                            <a:pt x="120" y="1774"/>
                            <a:pt x="159" y="1787"/>
                          </a:cubicBezTo>
                          <a:cubicBezTo>
                            <a:pt x="199" y="1800"/>
                            <a:pt x="239" y="1814"/>
                            <a:pt x="278" y="1814"/>
                          </a:cubicBezTo>
                          <a:lnTo>
                            <a:pt x="371" y="1814"/>
                          </a:lnTo>
                          <a:cubicBezTo>
                            <a:pt x="503" y="1814"/>
                            <a:pt x="609" y="1800"/>
                            <a:pt x="689" y="1761"/>
                          </a:cubicBezTo>
                          <a:cubicBezTo>
                            <a:pt x="781" y="1721"/>
                            <a:pt x="861" y="1681"/>
                            <a:pt x="914" y="1615"/>
                          </a:cubicBezTo>
                          <a:cubicBezTo>
                            <a:pt x="980" y="1562"/>
                            <a:pt x="1020" y="1496"/>
                            <a:pt x="1046" y="1417"/>
                          </a:cubicBezTo>
                          <a:cubicBezTo>
                            <a:pt x="1073" y="1350"/>
                            <a:pt x="1086" y="1271"/>
                            <a:pt x="1086" y="1205"/>
                          </a:cubicBezTo>
                          <a:cubicBezTo>
                            <a:pt x="1086" y="1152"/>
                            <a:pt x="1086" y="1086"/>
                            <a:pt x="1059" y="1033"/>
                          </a:cubicBezTo>
                          <a:cubicBezTo>
                            <a:pt x="1046" y="967"/>
                            <a:pt x="1020" y="914"/>
                            <a:pt x="967" y="874"/>
                          </a:cubicBezTo>
                          <a:cubicBezTo>
                            <a:pt x="940" y="821"/>
                            <a:pt x="887" y="781"/>
                            <a:pt x="821" y="755"/>
                          </a:cubicBezTo>
                          <a:cubicBezTo>
                            <a:pt x="755" y="728"/>
                            <a:pt x="662" y="715"/>
                            <a:pt x="570" y="715"/>
                          </a:cubicBezTo>
                          <a:lnTo>
                            <a:pt x="464" y="715"/>
                          </a:lnTo>
                          <a:cubicBezTo>
                            <a:pt x="424" y="728"/>
                            <a:pt x="384" y="728"/>
                            <a:pt x="358" y="742"/>
                          </a:cubicBezTo>
                          <a:cubicBezTo>
                            <a:pt x="318" y="742"/>
                            <a:pt x="292" y="755"/>
                            <a:pt x="265" y="755"/>
                          </a:cubicBezTo>
                          <a:cubicBezTo>
                            <a:pt x="239" y="768"/>
                            <a:pt x="226" y="768"/>
                            <a:pt x="212" y="768"/>
                          </a:cubicBezTo>
                          <a:lnTo>
                            <a:pt x="292" y="199"/>
                          </a:lnTo>
                          <a:cubicBezTo>
                            <a:pt x="318" y="186"/>
                            <a:pt x="345" y="186"/>
                            <a:pt x="398" y="172"/>
                          </a:cubicBezTo>
                          <a:cubicBezTo>
                            <a:pt x="464" y="172"/>
                            <a:pt x="517" y="172"/>
                            <a:pt x="570" y="159"/>
                          </a:cubicBezTo>
                          <a:lnTo>
                            <a:pt x="874" y="159"/>
                          </a:lnTo>
                          <a:cubicBezTo>
                            <a:pt x="901" y="159"/>
                            <a:pt x="914" y="146"/>
                            <a:pt x="940" y="146"/>
                          </a:cubicBezTo>
                          <a:cubicBezTo>
                            <a:pt x="967" y="133"/>
                            <a:pt x="980" y="106"/>
                            <a:pt x="980" y="80"/>
                          </a:cubicBezTo>
                          <a:cubicBezTo>
                            <a:pt x="980" y="53"/>
                            <a:pt x="967" y="27"/>
                            <a:pt x="940" y="27"/>
                          </a:cubicBezTo>
                          <a:cubicBezTo>
                            <a:pt x="927" y="14"/>
                            <a:pt x="887" y="0"/>
                            <a:pt x="861"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3885346" y="4261478"/>
                      <a:ext cx="143426" cy="143426"/>
                    </a:xfrm>
                    <a:custGeom>
                      <a:rect b="b" l="l" r="r" t="t"/>
                      <a:pathLst>
                        <a:path extrusionOk="0" h="2595" w="2595">
                          <a:moveTo>
                            <a:pt x="503" y="1"/>
                          </a:moveTo>
                          <a:cubicBezTo>
                            <a:pt x="225" y="1"/>
                            <a:pt x="0" y="226"/>
                            <a:pt x="0" y="504"/>
                          </a:cubicBezTo>
                          <a:lnTo>
                            <a:pt x="0" y="2052"/>
                          </a:lnTo>
                          <a:cubicBezTo>
                            <a:pt x="0" y="2383"/>
                            <a:pt x="225" y="2595"/>
                            <a:pt x="503" y="2595"/>
                          </a:cubicBezTo>
                          <a:lnTo>
                            <a:pt x="2052" y="2595"/>
                          </a:lnTo>
                          <a:cubicBezTo>
                            <a:pt x="2383" y="2595"/>
                            <a:pt x="2594" y="2383"/>
                            <a:pt x="2594" y="2052"/>
                          </a:cubicBezTo>
                          <a:lnTo>
                            <a:pt x="2594" y="504"/>
                          </a:lnTo>
                          <a:cubicBezTo>
                            <a:pt x="2594" y="226"/>
                            <a:pt x="2383" y="1"/>
                            <a:pt x="2052"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3885346" y="4453872"/>
                      <a:ext cx="143426" cy="143426"/>
                    </a:xfrm>
                    <a:custGeom>
                      <a:rect b="b" l="l" r="r" t="t"/>
                      <a:pathLst>
                        <a:path extrusionOk="0" h="2595" w="2595">
                          <a:moveTo>
                            <a:pt x="503" y="1"/>
                          </a:moveTo>
                          <a:cubicBezTo>
                            <a:pt x="225" y="1"/>
                            <a:pt x="0" y="226"/>
                            <a:pt x="0" y="556"/>
                          </a:cubicBezTo>
                          <a:lnTo>
                            <a:pt x="0" y="2092"/>
                          </a:lnTo>
                          <a:cubicBezTo>
                            <a:pt x="0" y="2370"/>
                            <a:pt x="225" y="2595"/>
                            <a:pt x="503" y="2595"/>
                          </a:cubicBezTo>
                          <a:lnTo>
                            <a:pt x="2052" y="2595"/>
                          </a:lnTo>
                          <a:cubicBezTo>
                            <a:pt x="2383" y="2595"/>
                            <a:pt x="2594" y="2370"/>
                            <a:pt x="2594" y="2092"/>
                          </a:cubicBezTo>
                          <a:lnTo>
                            <a:pt x="2594" y="556"/>
                          </a:lnTo>
                          <a:cubicBezTo>
                            <a:pt x="2594" y="226"/>
                            <a:pt x="2383" y="1"/>
                            <a:pt x="2052"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3885346" y="4645549"/>
                      <a:ext cx="143426" cy="338750"/>
                    </a:xfrm>
                    <a:custGeom>
                      <a:rect b="b" l="l" r="r" t="t"/>
                      <a:pathLst>
                        <a:path extrusionOk="0" h="6129" w="2595">
                          <a:moveTo>
                            <a:pt x="503" y="0"/>
                          </a:moveTo>
                          <a:cubicBezTo>
                            <a:pt x="225" y="0"/>
                            <a:pt x="0" y="278"/>
                            <a:pt x="0" y="556"/>
                          </a:cubicBezTo>
                          <a:lnTo>
                            <a:pt x="0" y="5625"/>
                          </a:lnTo>
                          <a:cubicBezTo>
                            <a:pt x="0" y="5903"/>
                            <a:pt x="225" y="6128"/>
                            <a:pt x="503" y="6128"/>
                          </a:cubicBezTo>
                          <a:lnTo>
                            <a:pt x="2052" y="6128"/>
                          </a:lnTo>
                          <a:cubicBezTo>
                            <a:pt x="2383" y="6128"/>
                            <a:pt x="2594" y="5903"/>
                            <a:pt x="2594" y="5625"/>
                          </a:cubicBezTo>
                          <a:lnTo>
                            <a:pt x="2594" y="556"/>
                          </a:lnTo>
                          <a:cubicBezTo>
                            <a:pt x="2594" y="278"/>
                            <a:pt x="2383" y="0"/>
                            <a:pt x="2052"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3" name="Google Shape;703;p30"/>
                <p:cNvSpPr/>
                <p:nvPr/>
              </p:nvSpPr>
              <p:spPr>
                <a:xfrm>
                  <a:off x="800843" y="2537807"/>
                  <a:ext cx="142479" cy="973277"/>
                </a:xfrm>
                <a:custGeom>
                  <a:rect b="b" l="l" r="r" t="t"/>
                  <a:pathLst>
                    <a:path extrusionOk="0" h="34360" w="5030">
                      <a:moveTo>
                        <a:pt x="1" y="1"/>
                      </a:moveTo>
                      <a:lnTo>
                        <a:pt x="1" y="34359"/>
                      </a:lnTo>
                      <a:lnTo>
                        <a:pt x="5030" y="34359"/>
                      </a:lnTo>
                      <a:lnTo>
                        <a:pt x="50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a:off x="922701" y="2537807"/>
                  <a:ext cx="20621" cy="973277"/>
                </a:xfrm>
                <a:custGeom>
                  <a:rect b="b" l="l" r="r" t="t"/>
                  <a:pathLst>
                    <a:path extrusionOk="0" h="34360" w="728">
                      <a:moveTo>
                        <a:pt x="0" y="1"/>
                      </a:moveTo>
                      <a:lnTo>
                        <a:pt x="0" y="34359"/>
                      </a:lnTo>
                      <a:lnTo>
                        <a:pt x="728" y="34359"/>
                      </a:lnTo>
                      <a:lnTo>
                        <a:pt x="728"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a:off x="849591" y="2569306"/>
                  <a:ext cx="93730" cy="4532"/>
                </a:xfrm>
                <a:custGeom>
                  <a:rect b="b" l="l" r="r" t="t"/>
                  <a:pathLst>
                    <a:path extrusionOk="0" h="160" w="3309">
                      <a:moveTo>
                        <a:pt x="0" y="1"/>
                      </a:moveTo>
                      <a:lnTo>
                        <a:pt x="0" y="159"/>
                      </a:lnTo>
                      <a:lnTo>
                        <a:pt x="3309" y="159"/>
                      </a:lnTo>
                      <a:lnTo>
                        <a:pt x="3309"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a:off x="880693" y="2608310"/>
                  <a:ext cx="62629" cy="4504"/>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0"/>
                <p:cNvSpPr/>
                <p:nvPr/>
              </p:nvSpPr>
              <p:spPr>
                <a:xfrm>
                  <a:off x="880693" y="2661167"/>
                  <a:ext cx="62629" cy="6402"/>
                </a:xfrm>
                <a:custGeom>
                  <a:rect b="b" l="l" r="r" t="t"/>
                  <a:pathLst>
                    <a:path extrusionOk="0" h="226" w="2211">
                      <a:moveTo>
                        <a:pt x="1" y="0"/>
                      </a:moveTo>
                      <a:lnTo>
                        <a:pt x="1" y="225"/>
                      </a:lnTo>
                      <a:lnTo>
                        <a:pt x="2211" y="225"/>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0"/>
                <p:cNvSpPr/>
                <p:nvPr/>
              </p:nvSpPr>
              <p:spPr>
                <a:xfrm>
                  <a:off x="880693" y="2715892"/>
                  <a:ext cx="62629" cy="4900"/>
                </a:xfrm>
                <a:custGeom>
                  <a:rect b="b" l="l" r="r" t="t"/>
                  <a:pathLst>
                    <a:path extrusionOk="0" h="173" w="2211">
                      <a:moveTo>
                        <a:pt x="1" y="1"/>
                      </a:moveTo>
                      <a:lnTo>
                        <a:pt x="1" y="173"/>
                      </a:lnTo>
                      <a:lnTo>
                        <a:pt x="2211" y="173"/>
                      </a:lnTo>
                      <a:lnTo>
                        <a:pt x="2211"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0"/>
                <p:cNvSpPr/>
                <p:nvPr/>
              </p:nvSpPr>
              <p:spPr>
                <a:xfrm>
                  <a:off x="880693" y="2800247"/>
                  <a:ext cx="62629" cy="4900"/>
                </a:xfrm>
                <a:custGeom>
                  <a:rect b="b" l="l" r="r" t="t"/>
                  <a:pathLst>
                    <a:path extrusionOk="0" h="173" w="2211">
                      <a:moveTo>
                        <a:pt x="1" y="0"/>
                      </a:moveTo>
                      <a:lnTo>
                        <a:pt x="1" y="173"/>
                      </a:lnTo>
                      <a:lnTo>
                        <a:pt x="2211" y="173"/>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0"/>
                <p:cNvSpPr/>
                <p:nvPr/>
              </p:nvSpPr>
              <p:spPr>
                <a:xfrm>
                  <a:off x="880693" y="2854972"/>
                  <a:ext cx="62629" cy="4900"/>
                </a:xfrm>
                <a:custGeom>
                  <a:rect b="b" l="l" r="r" t="t"/>
                  <a:pathLst>
                    <a:path extrusionOk="0" h="173" w="2211">
                      <a:moveTo>
                        <a:pt x="1" y="1"/>
                      </a:moveTo>
                      <a:lnTo>
                        <a:pt x="1" y="173"/>
                      </a:lnTo>
                      <a:lnTo>
                        <a:pt x="2211" y="173"/>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880693" y="2909726"/>
                  <a:ext cx="62629" cy="4504"/>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p:nvPr/>
              </p:nvSpPr>
              <p:spPr>
                <a:xfrm>
                  <a:off x="880693" y="2992579"/>
                  <a:ext cx="62629" cy="4504"/>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0"/>
                <p:cNvSpPr/>
                <p:nvPr/>
              </p:nvSpPr>
              <p:spPr>
                <a:xfrm>
                  <a:off x="880693" y="3045435"/>
                  <a:ext cx="62629" cy="6402"/>
                </a:xfrm>
                <a:custGeom>
                  <a:rect b="b" l="l" r="r" t="t"/>
                  <a:pathLst>
                    <a:path extrusionOk="0" h="226" w="2211">
                      <a:moveTo>
                        <a:pt x="1" y="0"/>
                      </a:moveTo>
                      <a:lnTo>
                        <a:pt x="1" y="225"/>
                      </a:lnTo>
                      <a:lnTo>
                        <a:pt x="2211" y="225"/>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880693" y="3100161"/>
                  <a:ext cx="62629" cy="4900"/>
                </a:xfrm>
                <a:custGeom>
                  <a:rect b="b" l="l" r="r" t="t"/>
                  <a:pathLst>
                    <a:path extrusionOk="0" h="173" w="2211">
                      <a:moveTo>
                        <a:pt x="1" y="1"/>
                      </a:moveTo>
                      <a:lnTo>
                        <a:pt x="1" y="173"/>
                      </a:lnTo>
                      <a:lnTo>
                        <a:pt x="2211" y="173"/>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880693" y="3183014"/>
                  <a:ext cx="62629" cy="6402"/>
                </a:xfrm>
                <a:custGeom>
                  <a:rect b="b" l="l" r="r" t="t"/>
                  <a:pathLst>
                    <a:path extrusionOk="0" h="226" w="2211">
                      <a:moveTo>
                        <a:pt x="1" y="1"/>
                      </a:moveTo>
                      <a:lnTo>
                        <a:pt x="1" y="226"/>
                      </a:lnTo>
                      <a:lnTo>
                        <a:pt x="2211" y="226"/>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0"/>
                <p:cNvSpPr/>
                <p:nvPr/>
              </p:nvSpPr>
              <p:spPr>
                <a:xfrm>
                  <a:off x="880693" y="3237740"/>
                  <a:ext cx="62629" cy="4532"/>
                </a:xfrm>
                <a:custGeom>
                  <a:rect b="b" l="l" r="r" t="t"/>
                  <a:pathLst>
                    <a:path extrusionOk="0" h="160" w="2211">
                      <a:moveTo>
                        <a:pt x="1" y="1"/>
                      </a:moveTo>
                      <a:lnTo>
                        <a:pt x="1" y="160"/>
                      </a:lnTo>
                      <a:lnTo>
                        <a:pt x="2211" y="160"/>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0"/>
                <p:cNvSpPr/>
                <p:nvPr/>
              </p:nvSpPr>
              <p:spPr>
                <a:xfrm>
                  <a:off x="880693" y="3292494"/>
                  <a:ext cx="62629" cy="4532"/>
                </a:xfrm>
                <a:custGeom>
                  <a:rect b="b" l="l" r="r" t="t"/>
                  <a:pathLst>
                    <a:path extrusionOk="0" h="160" w="2211">
                      <a:moveTo>
                        <a:pt x="1" y="0"/>
                      </a:moveTo>
                      <a:lnTo>
                        <a:pt x="1" y="159"/>
                      </a:lnTo>
                      <a:lnTo>
                        <a:pt x="2211" y="159"/>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a:off x="880693" y="3375347"/>
                  <a:ext cx="62629" cy="4532"/>
                </a:xfrm>
                <a:custGeom>
                  <a:rect b="b" l="l" r="r" t="t"/>
                  <a:pathLst>
                    <a:path extrusionOk="0" h="160" w="2211">
                      <a:moveTo>
                        <a:pt x="1" y="0"/>
                      </a:moveTo>
                      <a:lnTo>
                        <a:pt x="1" y="159"/>
                      </a:lnTo>
                      <a:lnTo>
                        <a:pt x="2211" y="159"/>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880693" y="3429704"/>
                  <a:ext cx="62629" cy="4900"/>
                </a:xfrm>
                <a:custGeom>
                  <a:rect b="b" l="l" r="r" t="t"/>
                  <a:pathLst>
                    <a:path extrusionOk="0" h="173" w="2211">
                      <a:moveTo>
                        <a:pt x="1" y="0"/>
                      </a:moveTo>
                      <a:lnTo>
                        <a:pt x="1" y="172"/>
                      </a:lnTo>
                      <a:lnTo>
                        <a:pt x="2211" y="172"/>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849591" y="2759769"/>
                  <a:ext cx="93730" cy="6402"/>
                </a:xfrm>
                <a:custGeom>
                  <a:rect b="b" l="l" r="r" t="t"/>
                  <a:pathLst>
                    <a:path extrusionOk="0" h="226" w="3309">
                      <a:moveTo>
                        <a:pt x="0" y="0"/>
                      </a:moveTo>
                      <a:lnTo>
                        <a:pt x="0" y="225"/>
                      </a:lnTo>
                      <a:lnTo>
                        <a:pt x="3309" y="225"/>
                      </a:lnTo>
                      <a:lnTo>
                        <a:pt x="3309"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849591" y="2951705"/>
                  <a:ext cx="93730" cy="4900"/>
                </a:xfrm>
                <a:custGeom>
                  <a:rect b="b" l="l" r="r" t="t"/>
                  <a:pathLst>
                    <a:path extrusionOk="0" h="173" w="3309">
                      <a:moveTo>
                        <a:pt x="0" y="0"/>
                      </a:moveTo>
                      <a:lnTo>
                        <a:pt x="0" y="173"/>
                      </a:lnTo>
                      <a:lnTo>
                        <a:pt x="3309" y="173"/>
                      </a:lnTo>
                      <a:lnTo>
                        <a:pt x="3309"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849591" y="3142536"/>
                  <a:ext cx="93730" cy="4532"/>
                </a:xfrm>
                <a:custGeom>
                  <a:rect b="b" l="l" r="r" t="t"/>
                  <a:pathLst>
                    <a:path extrusionOk="0" h="160" w="3309">
                      <a:moveTo>
                        <a:pt x="0" y="0"/>
                      </a:moveTo>
                      <a:lnTo>
                        <a:pt x="0" y="159"/>
                      </a:lnTo>
                      <a:lnTo>
                        <a:pt x="3309" y="159"/>
                      </a:lnTo>
                      <a:lnTo>
                        <a:pt x="3309"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0"/>
                <p:cNvSpPr/>
                <p:nvPr/>
              </p:nvSpPr>
              <p:spPr>
                <a:xfrm>
                  <a:off x="849591" y="3334473"/>
                  <a:ext cx="93730" cy="4900"/>
                </a:xfrm>
                <a:custGeom>
                  <a:rect b="b" l="l" r="r" t="t"/>
                  <a:pathLst>
                    <a:path extrusionOk="0" h="173" w="3309">
                      <a:moveTo>
                        <a:pt x="0" y="1"/>
                      </a:moveTo>
                      <a:lnTo>
                        <a:pt x="0" y="173"/>
                      </a:lnTo>
                      <a:lnTo>
                        <a:pt x="3309" y="173"/>
                      </a:lnTo>
                      <a:lnTo>
                        <a:pt x="3309"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894573" y="2893977"/>
                  <a:ext cx="162732" cy="542271"/>
                </a:xfrm>
                <a:custGeom>
                  <a:rect b="b" l="l" r="r" t="t"/>
                  <a:pathLst>
                    <a:path extrusionOk="0" h="19144" w="5745">
                      <a:moveTo>
                        <a:pt x="3097" y="0"/>
                      </a:moveTo>
                      <a:lnTo>
                        <a:pt x="450" y="331"/>
                      </a:lnTo>
                      <a:cubicBezTo>
                        <a:pt x="67" y="2263"/>
                        <a:pt x="0" y="5466"/>
                        <a:pt x="397" y="8987"/>
                      </a:cubicBezTo>
                      <a:cubicBezTo>
                        <a:pt x="1047" y="14626"/>
                        <a:pt x="2590" y="19143"/>
                        <a:pt x="3848" y="19143"/>
                      </a:cubicBezTo>
                      <a:cubicBezTo>
                        <a:pt x="3872" y="19143"/>
                        <a:pt x="3895" y="19142"/>
                        <a:pt x="3918" y="19138"/>
                      </a:cubicBezTo>
                      <a:cubicBezTo>
                        <a:pt x="5242" y="18980"/>
                        <a:pt x="5744" y="14228"/>
                        <a:pt x="5083" y="8497"/>
                      </a:cubicBezTo>
                      <a:cubicBezTo>
                        <a:pt x="4633" y="4911"/>
                        <a:pt x="3918" y="1827"/>
                        <a:pt x="3097" y="0"/>
                      </a:cubicBez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899445" y="3054811"/>
                  <a:ext cx="146983" cy="381436"/>
                </a:xfrm>
                <a:custGeom>
                  <a:rect b="b" l="l" r="r" t="t"/>
                  <a:pathLst>
                    <a:path extrusionOk="0" h="13466" w="5189">
                      <a:moveTo>
                        <a:pt x="0" y="0"/>
                      </a:moveTo>
                      <a:cubicBezTo>
                        <a:pt x="53" y="1059"/>
                        <a:pt x="106" y="2158"/>
                        <a:pt x="225" y="3309"/>
                      </a:cubicBezTo>
                      <a:cubicBezTo>
                        <a:pt x="875" y="8948"/>
                        <a:pt x="2418" y="13465"/>
                        <a:pt x="3676" y="13465"/>
                      </a:cubicBezTo>
                      <a:cubicBezTo>
                        <a:pt x="3700" y="13465"/>
                        <a:pt x="3723" y="13464"/>
                        <a:pt x="3746" y="13460"/>
                      </a:cubicBezTo>
                      <a:cubicBezTo>
                        <a:pt x="4686" y="13355"/>
                        <a:pt x="5189" y="10919"/>
                        <a:pt x="5189" y="7505"/>
                      </a:cubicBezTo>
                      <a:lnTo>
                        <a:pt x="5189" y="7505"/>
                      </a:lnTo>
                      <a:cubicBezTo>
                        <a:pt x="4695" y="7986"/>
                        <a:pt x="4237" y="8200"/>
                        <a:pt x="3813" y="8200"/>
                      </a:cubicBezTo>
                      <a:cubicBezTo>
                        <a:pt x="1860" y="8200"/>
                        <a:pt x="631" y="3676"/>
                        <a:pt x="0" y="0"/>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958674" y="2951478"/>
                  <a:ext cx="51780" cy="127042"/>
                </a:xfrm>
                <a:custGeom>
                  <a:rect b="b" l="l" r="r" t="t"/>
                  <a:pathLst>
                    <a:path extrusionOk="0" h="4485" w="1828">
                      <a:moveTo>
                        <a:pt x="561" y="1"/>
                      </a:moveTo>
                      <a:cubicBezTo>
                        <a:pt x="542" y="1"/>
                        <a:pt x="522" y="3"/>
                        <a:pt x="504" y="8"/>
                      </a:cubicBezTo>
                      <a:cubicBezTo>
                        <a:pt x="173" y="75"/>
                        <a:pt x="1" y="1120"/>
                        <a:pt x="226" y="2325"/>
                      </a:cubicBezTo>
                      <a:cubicBezTo>
                        <a:pt x="445" y="3561"/>
                        <a:pt x="914" y="4484"/>
                        <a:pt x="1244" y="4484"/>
                      </a:cubicBezTo>
                      <a:cubicBezTo>
                        <a:pt x="1253" y="4484"/>
                        <a:pt x="1262" y="4483"/>
                        <a:pt x="1271" y="4482"/>
                      </a:cubicBezTo>
                      <a:cubicBezTo>
                        <a:pt x="1655" y="4376"/>
                        <a:pt x="1827" y="3317"/>
                        <a:pt x="1602" y="2113"/>
                      </a:cubicBezTo>
                      <a:cubicBezTo>
                        <a:pt x="1388" y="955"/>
                        <a:pt x="935" y="1"/>
                        <a:pt x="561" y="1"/>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857069" y="2695639"/>
                  <a:ext cx="203238" cy="190492"/>
                </a:xfrm>
                <a:custGeom>
                  <a:rect b="b" l="l" r="r" t="t"/>
                  <a:pathLst>
                    <a:path extrusionOk="0" h="6725" w="7175">
                      <a:moveTo>
                        <a:pt x="993" y="1"/>
                      </a:moveTo>
                      <a:cubicBezTo>
                        <a:pt x="2317" y="2489"/>
                        <a:pt x="663" y="2595"/>
                        <a:pt x="332" y="4143"/>
                      </a:cubicBezTo>
                      <a:cubicBezTo>
                        <a:pt x="1" y="5679"/>
                        <a:pt x="1443" y="6724"/>
                        <a:pt x="1443" y="6724"/>
                      </a:cubicBezTo>
                      <a:lnTo>
                        <a:pt x="4580" y="6393"/>
                      </a:lnTo>
                      <a:cubicBezTo>
                        <a:pt x="7174" y="1430"/>
                        <a:pt x="994" y="1"/>
                        <a:pt x="993" y="1"/>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879197" y="2771332"/>
                  <a:ext cx="127345" cy="114800"/>
                </a:xfrm>
                <a:custGeom>
                  <a:rect b="b" l="l" r="r" t="t"/>
                  <a:pathLst>
                    <a:path extrusionOk="0" h="4053" w="4461">
                      <a:moveTo>
                        <a:pt x="3299" y="0"/>
                      </a:moveTo>
                      <a:cubicBezTo>
                        <a:pt x="3169" y="0"/>
                        <a:pt x="3085" y="164"/>
                        <a:pt x="3085" y="585"/>
                      </a:cubicBezTo>
                      <a:cubicBezTo>
                        <a:pt x="3069" y="1166"/>
                        <a:pt x="2954" y="1354"/>
                        <a:pt x="2792" y="1354"/>
                      </a:cubicBezTo>
                      <a:cubicBezTo>
                        <a:pt x="2490" y="1354"/>
                        <a:pt x="2027" y="703"/>
                        <a:pt x="1739" y="703"/>
                      </a:cubicBezTo>
                      <a:cubicBezTo>
                        <a:pt x="1652" y="703"/>
                        <a:pt x="1582" y="762"/>
                        <a:pt x="1536" y="916"/>
                      </a:cubicBezTo>
                      <a:cubicBezTo>
                        <a:pt x="1340" y="1528"/>
                        <a:pt x="1938" y="3037"/>
                        <a:pt x="1419" y="3037"/>
                      </a:cubicBezTo>
                      <a:cubicBezTo>
                        <a:pt x="1377" y="3037"/>
                        <a:pt x="1328" y="3027"/>
                        <a:pt x="1271" y="3007"/>
                      </a:cubicBezTo>
                      <a:cubicBezTo>
                        <a:pt x="708" y="2797"/>
                        <a:pt x="369" y="2411"/>
                        <a:pt x="211" y="2411"/>
                      </a:cubicBezTo>
                      <a:cubicBezTo>
                        <a:pt x="119" y="2411"/>
                        <a:pt x="87" y="2538"/>
                        <a:pt x="107" y="2901"/>
                      </a:cubicBezTo>
                      <a:cubicBezTo>
                        <a:pt x="107" y="3126"/>
                        <a:pt x="54" y="3285"/>
                        <a:pt x="1" y="3391"/>
                      </a:cubicBezTo>
                      <a:cubicBezTo>
                        <a:pt x="332" y="3841"/>
                        <a:pt x="662" y="4052"/>
                        <a:pt x="662" y="4052"/>
                      </a:cubicBezTo>
                      <a:lnTo>
                        <a:pt x="3799" y="3721"/>
                      </a:lnTo>
                      <a:cubicBezTo>
                        <a:pt x="4249" y="2848"/>
                        <a:pt x="4461" y="2067"/>
                        <a:pt x="4408" y="1352"/>
                      </a:cubicBezTo>
                      <a:cubicBezTo>
                        <a:pt x="4074" y="756"/>
                        <a:pt x="3580" y="0"/>
                        <a:pt x="3299"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888568" y="2871628"/>
                  <a:ext cx="111009" cy="66821"/>
                </a:xfrm>
                <a:custGeom>
                  <a:rect b="b" l="l" r="r" t="t"/>
                  <a:pathLst>
                    <a:path extrusionOk="0" h="2359" w="3919">
                      <a:moveTo>
                        <a:pt x="3604" y="1"/>
                      </a:moveTo>
                      <a:cubicBezTo>
                        <a:pt x="3580" y="1"/>
                        <a:pt x="3553" y="7"/>
                        <a:pt x="3521" y="22"/>
                      </a:cubicBezTo>
                      <a:lnTo>
                        <a:pt x="106" y="405"/>
                      </a:lnTo>
                      <a:cubicBezTo>
                        <a:pt x="54" y="405"/>
                        <a:pt x="1" y="458"/>
                        <a:pt x="1" y="511"/>
                      </a:cubicBezTo>
                      <a:lnTo>
                        <a:pt x="159" y="2232"/>
                      </a:lnTo>
                      <a:cubicBezTo>
                        <a:pt x="159" y="2309"/>
                        <a:pt x="223" y="2359"/>
                        <a:pt x="278" y="2359"/>
                      </a:cubicBezTo>
                      <a:cubicBezTo>
                        <a:pt x="298" y="2359"/>
                        <a:pt x="317" y="2352"/>
                        <a:pt x="331" y="2338"/>
                      </a:cubicBezTo>
                      <a:lnTo>
                        <a:pt x="3799" y="1954"/>
                      </a:lnTo>
                      <a:cubicBezTo>
                        <a:pt x="3852" y="1954"/>
                        <a:pt x="3918" y="1901"/>
                        <a:pt x="3918" y="1782"/>
                      </a:cubicBezTo>
                      <a:lnTo>
                        <a:pt x="3746" y="127"/>
                      </a:lnTo>
                      <a:cubicBezTo>
                        <a:pt x="3707" y="50"/>
                        <a:pt x="3669" y="1"/>
                        <a:pt x="36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rot="41991">
                  <a:off x="890069" y="2899460"/>
                  <a:ext cx="110710" cy="39599"/>
                </a:xfrm>
                <a:custGeom>
                  <a:rect b="b" l="l" r="r" t="t"/>
                  <a:pathLst>
                    <a:path extrusionOk="0" h="1398" w="3866">
                      <a:moveTo>
                        <a:pt x="3746" y="0"/>
                      </a:moveTo>
                      <a:lnTo>
                        <a:pt x="1" y="437"/>
                      </a:lnTo>
                      <a:lnTo>
                        <a:pt x="106" y="1271"/>
                      </a:lnTo>
                      <a:cubicBezTo>
                        <a:pt x="106" y="1348"/>
                        <a:pt x="170" y="1398"/>
                        <a:pt x="225" y="1398"/>
                      </a:cubicBezTo>
                      <a:cubicBezTo>
                        <a:pt x="245" y="1398"/>
                        <a:pt x="264" y="1391"/>
                        <a:pt x="278" y="1377"/>
                      </a:cubicBezTo>
                      <a:lnTo>
                        <a:pt x="3746" y="993"/>
                      </a:lnTo>
                      <a:cubicBezTo>
                        <a:pt x="3799" y="993"/>
                        <a:pt x="3865" y="940"/>
                        <a:pt x="3865" y="821"/>
                      </a:cubicBezTo>
                      <a:lnTo>
                        <a:pt x="3746" y="0"/>
                      </a:lnTo>
                      <a:close/>
                    </a:path>
                  </a:pathLst>
                </a:custGeom>
                <a:solidFill>
                  <a:srgbClr val="CCC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959043" y="3254990"/>
                  <a:ext cx="122991" cy="124096"/>
                </a:xfrm>
                <a:custGeom>
                  <a:rect b="b" l="l" r="r" t="t"/>
                  <a:pathLst>
                    <a:path extrusionOk="0" h="4381" w="4342">
                      <a:moveTo>
                        <a:pt x="2635" y="1"/>
                      </a:moveTo>
                      <a:lnTo>
                        <a:pt x="107" y="3085"/>
                      </a:lnTo>
                      <a:cubicBezTo>
                        <a:pt x="0" y="3839"/>
                        <a:pt x="1571" y="4380"/>
                        <a:pt x="2831" y="4380"/>
                      </a:cubicBezTo>
                      <a:cubicBezTo>
                        <a:pt x="3605" y="4380"/>
                        <a:pt x="4261" y="4177"/>
                        <a:pt x="4342" y="3693"/>
                      </a:cubicBezTo>
                      <a:lnTo>
                        <a:pt x="2635" y="1"/>
                      </a:lnTo>
                      <a:close/>
                    </a:path>
                  </a:pathLst>
                </a:custGeom>
                <a:solidFill>
                  <a:srgbClr val="F9A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962045" y="2922076"/>
                  <a:ext cx="182617" cy="437550"/>
                </a:xfrm>
                <a:custGeom>
                  <a:rect b="b" l="l" r="r" t="t"/>
                  <a:pathLst>
                    <a:path extrusionOk="0" h="15447" w="6447">
                      <a:moveTo>
                        <a:pt x="2198" y="1"/>
                      </a:moveTo>
                      <a:lnTo>
                        <a:pt x="1" y="14785"/>
                      </a:lnTo>
                      <a:lnTo>
                        <a:pt x="4236" y="15446"/>
                      </a:lnTo>
                      <a:lnTo>
                        <a:pt x="6446" y="610"/>
                      </a:lnTo>
                      <a:lnTo>
                        <a:pt x="2198" y="1"/>
                      </a:lnTo>
                      <a:close/>
                    </a:path>
                  </a:pathLst>
                </a:custGeom>
                <a:solidFill>
                  <a:srgbClr val="309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1019773" y="2929951"/>
                  <a:ext cx="124889" cy="429675"/>
                </a:xfrm>
                <a:custGeom>
                  <a:rect b="b" l="l" r="r" t="t"/>
                  <a:pathLst>
                    <a:path extrusionOk="0" h="15169" w="4409">
                      <a:moveTo>
                        <a:pt x="2198" y="1"/>
                      </a:moveTo>
                      <a:lnTo>
                        <a:pt x="1" y="14838"/>
                      </a:lnTo>
                      <a:lnTo>
                        <a:pt x="2198" y="15168"/>
                      </a:lnTo>
                      <a:lnTo>
                        <a:pt x="4408" y="332"/>
                      </a:lnTo>
                      <a:lnTo>
                        <a:pt x="2198" y="1"/>
                      </a:lnTo>
                      <a:close/>
                    </a:path>
                  </a:pathLst>
                </a:custGeom>
                <a:solidFill>
                  <a:srgbClr val="1F83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1021501" y="2834747"/>
                  <a:ext cx="123161" cy="124067"/>
                </a:xfrm>
                <a:custGeom>
                  <a:rect b="b" l="l" r="r" t="t"/>
                  <a:pathLst>
                    <a:path extrusionOk="0" h="4380" w="4348">
                      <a:moveTo>
                        <a:pt x="2587" y="0"/>
                      </a:moveTo>
                      <a:lnTo>
                        <a:pt x="99" y="3084"/>
                      </a:lnTo>
                      <a:cubicBezTo>
                        <a:pt x="0" y="3839"/>
                        <a:pt x="1569" y="4380"/>
                        <a:pt x="2830" y="4380"/>
                      </a:cubicBezTo>
                      <a:cubicBezTo>
                        <a:pt x="3604" y="4380"/>
                        <a:pt x="4262" y="4176"/>
                        <a:pt x="4347" y="3693"/>
                      </a:cubicBezTo>
                      <a:lnTo>
                        <a:pt x="2587" y="0"/>
                      </a:ln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1071156" y="2834137"/>
                  <a:ext cx="40874" cy="39600"/>
                </a:xfrm>
                <a:custGeom>
                  <a:rect b="b" l="l" r="r" t="t"/>
                  <a:pathLst>
                    <a:path extrusionOk="0" h="1398" w="1443">
                      <a:moveTo>
                        <a:pt x="834" y="0"/>
                      </a:moveTo>
                      <a:lnTo>
                        <a:pt x="0" y="1046"/>
                      </a:lnTo>
                      <a:cubicBezTo>
                        <a:pt x="172" y="1218"/>
                        <a:pt x="384" y="1324"/>
                        <a:pt x="662" y="1377"/>
                      </a:cubicBezTo>
                      <a:cubicBezTo>
                        <a:pt x="736" y="1391"/>
                        <a:pt x="811" y="1397"/>
                        <a:pt x="884" y="1397"/>
                      </a:cubicBezTo>
                      <a:cubicBezTo>
                        <a:pt x="1085" y="1397"/>
                        <a:pt x="1278" y="1348"/>
                        <a:pt x="1443" y="1271"/>
                      </a:cubicBezTo>
                      <a:lnTo>
                        <a:pt x="834" y="0"/>
                      </a:ln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0"/>
                <p:cNvSpPr/>
                <p:nvPr/>
              </p:nvSpPr>
              <p:spPr>
                <a:xfrm>
                  <a:off x="761866" y="3078407"/>
                  <a:ext cx="398545" cy="493777"/>
                </a:xfrm>
                <a:custGeom>
                  <a:rect b="b" l="l" r="r" t="t"/>
                  <a:pathLst>
                    <a:path extrusionOk="0" h="17432" w="14070">
                      <a:moveTo>
                        <a:pt x="0" y="1"/>
                      </a:moveTo>
                      <a:lnTo>
                        <a:pt x="0" y="13726"/>
                      </a:lnTo>
                      <a:cubicBezTo>
                        <a:pt x="0" y="15777"/>
                        <a:pt x="1377" y="17432"/>
                        <a:pt x="3097" y="17432"/>
                      </a:cubicBezTo>
                      <a:lnTo>
                        <a:pt x="10972" y="17432"/>
                      </a:lnTo>
                      <a:cubicBezTo>
                        <a:pt x="12693" y="17432"/>
                        <a:pt x="14069" y="15777"/>
                        <a:pt x="14069" y="13726"/>
                      </a:cubicBezTo>
                      <a:lnTo>
                        <a:pt x="14069" y="1"/>
                      </a:ln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780590" y="3078407"/>
                  <a:ext cx="379822" cy="493777"/>
                </a:xfrm>
                <a:custGeom>
                  <a:rect b="b" l="l" r="r" t="t"/>
                  <a:pathLst>
                    <a:path extrusionOk="0" h="17432" w="13409">
                      <a:moveTo>
                        <a:pt x="11701" y="1"/>
                      </a:moveTo>
                      <a:lnTo>
                        <a:pt x="11701" y="12469"/>
                      </a:lnTo>
                      <a:cubicBezTo>
                        <a:pt x="11701" y="14507"/>
                        <a:pt x="10258" y="16161"/>
                        <a:pt x="8551" y="16161"/>
                      </a:cubicBezTo>
                      <a:lnTo>
                        <a:pt x="716" y="16161"/>
                      </a:lnTo>
                      <a:cubicBezTo>
                        <a:pt x="451" y="16161"/>
                        <a:pt x="226" y="16108"/>
                        <a:pt x="1" y="16042"/>
                      </a:cubicBezTo>
                      <a:lnTo>
                        <a:pt x="1" y="16042"/>
                      </a:lnTo>
                      <a:cubicBezTo>
                        <a:pt x="557" y="16876"/>
                        <a:pt x="1443" y="17432"/>
                        <a:pt x="2436" y="17432"/>
                      </a:cubicBezTo>
                      <a:lnTo>
                        <a:pt x="10311" y="17432"/>
                      </a:lnTo>
                      <a:cubicBezTo>
                        <a:pt x="12032" y="17432"/>
                        <a:pt x="13408" y="15777"/>
                        <a:pt x="13408" y="13726"/>
                      </a:cubicBezTo>
                      <a:lnTo>
                        <a:pt x="13408" y="1"/>
                      </a:lnTo>
                      <a:close/>
                    </a:path>
                  </a:pathLst>
                </a:custGeom>
                <a:solidFill>
                  <a:srgbClr val="3FB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0"/>
                <p:cNvSpPr/>
                <p:nvPr/>
              </p:nvSpPr>
              <p:spPr>
                <a:xfrm>
                  <a:off x="810218" y="3186017"/>
                  <a:ext cx="236209" cy="251590"/>
                </a:xfrm>
                <a:custGeom>
                  <a:rect b="b" l="l" r="r" t="t"/>
                  <a:pathLst>
                    <a:path extrusionOk="0" h="8882" w="8339">
                      <a:moveTo>
                        <a:pt x="4196" y="1"/>
                      </a:moveTo>
                      <a:cubicBezTo>
                        <a:pt x="1880" y="1"/>
                        <a:pt x="0" y="1986"/>
                        <a:pt x="0" y="4421"/>
                      </a:cubicBezTo>
                      <a:cubicBezTo>
                        <a:pt x="0" y="6896"/>
                        <a:pt x="1880" y="8881"/>
                        <a:pt x="4196" y="8881"/>
                      </a:cubicBezTo>
                      <a:cubicBezTo>
                        <a:pt x="6459" y="8881"/>
                        <a:pt x="8339" y="6896"/>
                        <a:pt x="8339" y="4421"/>
                      </a:cubicBezTo>
                      <a:cubicBezTo>
                        <a:pt x="8339" y="1986"/>
                        <a:pt x="6459" y="1"/>
                        <a:pt x="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0"/>
                <p:cNvSpPr/>
                <p:nvPr/>
              </p:nvSpPr>
              <p:spPr>
                <a:xfrm>
                  <a:off x="1293090" y="3219016"/>
                  <a:ext cx="218591" cy="220092"/>
                </a:xfrm>
                <a:custGeom>
                  <a:rect b="b" l="l" r="r" t="t"/>
                  <a:pathLst>
                    <a:path extrusionOk="0" h="7770" w="7717">
                      <a:moveTo>
                        <a:pt x="3865" y="1430"/>
                      </a:moveTo>
                      <a:cubicBezTo>
                        <a:pt x="5189" y="1430"/>
                        <a:pt x="6287" y="2541"/>
                        <a:pt x="6287" y="3865"/>
                      </a:cubicBezTo>
                      <a:cubicBezTo>
                        <a:pt x="6287" y="5241"/>
                        <a:pt x="5189" y="6287"/>
                        <a:pt x="3865" y="6287"/>
                      </a:cubicBezTo>
                      <a:cubicBezTo>
                        <a:pt x="2542" y="6287"/>
                        <a:pt x="1430" y="5241"/>
                        <a:pt x="1430" y="3865"/>
                      </a:cubicBezTo>
                      <a:cubicBezTo>
                        <a:pt x="1430" y="2541"/>
                        <a:pt x="2542" y="1430"/>
                        <a:pt x="3865" y="1430"/>
                      </a:cubicBezTo>
                      <a:close/>
                      <a:moveTo>
                        <a:pt x="3865" y="0"/>
                      </a:moveTo>
                      <a:cubicBezTo>
                        <a:pt x="1708" y="0"/>
                        <a:pt x="0" y="1708"/>
                        <a:pt x="0" y="3865"/>
                      </a:cubicBezTo>
                      <a:cubicBezTo>
                        <a:pt x="0" y="6009"/>
                        <a:pt x="1708" y="7769"/>
                        <a:pt x="3865" y="7769"/>
                      </a:cubicBezTo>
                      <a:cubicBezTo>
                        <a:pt x="6009" y="7769"/>
                        <a:pt x="7717" y="6009"/>
                        <a:pt x="7717" y="3865"/>
                      </a:cubicBezTo>
                      <a:cubicBezTo>
                        <a:pt x="7717" y="1708"/>
                        <a:pt x="6009" y="0"/>
                        <a:pt x="3865" y="0"/>
                      </a:cubicBez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0"/>
                <p:cNvSpPr/>
                <p:nvPr/>
              </p:nvSpPr>
              <p:spPr>
                <a:xfrm>
                  <a:off x="1046400" y="3159787"/>
                  <a:ext cx="337446" cy="393673"/>
                </a:xfrm>
                <a:custGeom>
                  <a:rect b="b" l="l" r="r" t="t"/>
                  <a:pathLst>
                    <a:path extrusionOk="0" h="13898" w="11913">
                      <a:moveTo>
                        <a:pt x="1" y="0"/>
                      </a:moveTo>
                      <a:lnTo>
                        <a:pt x="1" y="10853"/>
                      </a:lnTo>
                      <a:cubicBezTo>
                        <a:pt x="1" y="12507"/>
                        <a:pt x="1205" y="13897"/>
                        <a:pt x="2648" y="13897"/>
                      </a:cubicBezTo>
                      <a:lnTo>
                        <a:pt x="9265" y="13897"/>
                      </a:lnTo>
                      <a:cubicBezTo>
                        <a:pt x="10695" y="13897"/>
                        <a:pt x="11912" y="12507"/>
                        <a:pt x="11912" y="10853"/>
                      </a:cubicBezTo>
                      <a:lnTo>
                        <a:pt x="119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0"/>
                <p:cNvSpPr/>
                <p:nvPr/>
              </p:nvSpPr>
              <p:spPr>
                <a:xfrm>
                  <a:off x="1063282" y="3159787"/>
                  <a:ext cx="320564" cy="393673"/>
                </a:xfrm>
                <a:custGeom>
                  <a:rect b="b" l="l" r="r" t="t"/>
                  <a:pathLst>
                    <a:path extrusionOk="0" h="13898" w="11317">
                      <a:moveTo>
                        <a:pt x="9768" y="0"/>
                      </a:moveTo>
                      <a:lnTo>
                        <a:pt x="9768" y="9860"/>
                      </a:lnTo>
                      <a:cubicBezTo>
                        <a:pt x="9768" y="11462"/>
                        <a:pt x="8669" y="12785"/>
                        <a:pt x="7174" y="12785"/>
                      </a:cubicBezTo>
                      <a:lnTo>
                        <a:pt x="609" y="12785"/>
                      </a:lnTo>
                      <a:cubicBezTo>
                        <a:pt x="397" y="12785"/>
                        <a:pt x="172" y="12785"/>
                        <a:pt x="0" y="12732"/>
                      </a:cubicBezTo>
                      <a:lnTo>
                        <a:pt x="0" y="12732"/>
                      </a:lnTo>
                      <a:cubicBezTo>
                        <a:pt x="503" y="13394"/>
                        <a:pt x="1218" y="13897"/>
                        <a:pt x="2052" y="13897"/>
                      </a:cubicBezTo>
                      <a:lnTo>
                        <a:pt x="8669" y="13897"/>
                      </a:lnTo>
                      <a:cubicBezTo>
                        <a:pt x="10099" y="13897"/>
                        <a:pt x="11316" y="12507"/>
                        <a:pt x="11316" y="10853"/>
                      </a:cubicBezTo>
                      <a:lnTo>
                        <a:pt x="113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 name="Google Shape;742;p30"/>
                <p:cNvGrpSpPr/>
                <p:nvPr/>
              </p:nvGrpSpPr>
              <p:grpSpPr>
                <a:xfrm>
                  <a:off x="1121746" y="3308243"/>
                  <a:ext cx="164233" cy="80247"/>
                  <a:chOff x="2774143" y="4536556"/>
                  <a:chExt cx="320455" cy="156580"/>
                </a:xfrm>
              </p:grpSpPr>
              <p:sp>
                <p:nvSpPr>
                  <p:cNvPr id="743" name="Google Shape;743;p30"/>
                  <p:cNvSpPr/>
                  <p:nvPr/>
                </p:nvSpPr>
                <p:spPr>
                  <a:xfrm>
                    <a:off x="2774143" y="4562865"/>
                    <a:ext cx="112751" cy="98104"/>
                  </a:xfrm>
                  <a:custGeom>
                    <a:rect b="b" l="l" r="r" t="t"/>
                    <a:pathLst>
                      <a:path extrusionOk="0" h="1775" w="2040">
                        <a:moveTo>
                          <a:pt x="292" y="1"/>
                        </a:moveTo>
                        <a:cubicBezTo>
                          <a:pt x="173" y="1"/>
                          <a:pt x="94" y="14"/>
                          <a:pt x="67" y="27"/>
                        </a:cubicBezTo>
                        <a:cubicBezTo>
                          <a:pt x="27" y="40"/>
                          <a:pt x="1" y="67"/>
                          <a:pt x="1" y="107"/>
                        </a:cubicBezTo>
                        <a:cubicBezTo>
                          <a:pt x="1" y="146"/>
                          <a:pt x="27" y="173"/>
                          <a:pt x="54" y="186"/>
                        </a:cubicBezTo>
                        <a:cubicBezTo>
                          <a:pt x="94" y="199"/>
                          <a:pt x="147" y="212"/>
                          <a:pt x="226" y="212"/>
                        </a:cubicBezTo>
                        <a:cubicBezTo>
                          <a:pt x="279" y="226"/>
                          <a:pt x="319" y="239"/>
                          <a:pt x="345" y="252"/>
                        </a:cubicBezTo>
                        <a:cubicBezTo>
                          <a:pt x="385" y="265"/>
                          <a:pt x="411" y="292"/>
                          <a:pt x="451" y="358"/>
                        </a:cubicBezTo>
                        <a:lnTo>
                          <a:pt x="835" y="887"/>
                        </a:lnTo>
                        <a:lnTo>
                          <a:pt x="782" y="967"/>
                        </a:lnTo>
                        <a:lnTo>
                          <a:pt x="729" y="1033"/>
                        </a:lnTo>
                        <a:lnTo>
                          <a:pt x="636" y="1165"/>
                        </a:lnTo>
                        <a:cubicBezTo>
                          <a:pt x="597" y="1205"/>
                          <a:pt x="544" y="1271"/>
                          <a:pt x="477" y="1364"/>
                        </a:cubicBezTo>
                        <a:cubicBezTo>
                          <a:pt x="464" y="1390"/>
                          <a:pt x="438" y="1404"/>
                          <a:pt x="411" y="1417"/>
                        </a:cubicBezTo>
                        <a:cubicBezTo>
                          <a:pt x="385" y="1430"/>
                          <a:pt x="358" y="1443"/>
                          <a:pt x="319" y="1443"/>
                        </a:cubicBezTo>
                        <a:cubicBezTo>
                          <a:pt x="266" y="1443"/>
                          <a:pt x="213" y="1457"/>
                          <a:pt x="173" y="1470"/>
                        </a:cubicBezTo>
                        <a:cubicBezTo>
                          <a:pt x="120" y="1483"/>
                          <a:pt x="94" y="1509"/>
                          <a:pt x="94" y="1562"/>
                        </a:cubicBezTo>
                        <a:cubicBezTo>
                          <a:pt x="94" y="1576"/>
                          <a:pt x="94" y="1602"/>
                          <a:pt x="107" y="1615"/>
                        </a:cubicBezTo>
                        <a:cubicBezTo>
                          <a:pt x="120" y="1629"/>
                          <a:pt x="133" y="1642"/>
                          <a:pt x="147" y="1642"/>
                        </a:cubicBezTo>
                        <a:cubicBezTo>
                          <a:pt x="160" y="1655"/>
                          <a:pt x="186" y="1655"/>
                          <a:pt x="199" y="1668"/>
                        </a:cubicBezTo>
                        <a:lnTo>
                          <a:pt x="385" y="1668"/>
                        </a:lnTo>
                        <a:cubicBezTo>
                          <a:pt x="438" y="1655"/>
                          <a:pt x="491" y="1655"/>
                          <a:pt x="544" y="1655"/>
                        </a:cubicBezTo>
                        <a:cubicBezTo>
                          <a:pt x="570" y="1655"/>
                          <a:pt x="597" y="1655"/>
                          <a:pt x="623" y="1668"/>
                        </a:cubicBezTo>
                        <a:lnTo>
                          <a:pt x="822" y="1668"/>
                        </a:lnTo>
                        <a:cubicBezTo>
                          <a:pt x="848" y="1668"/>
                          <a:pt x="888" y="1655"/>
                          <a:pt x="927" y="1655"/>
                        </a:cubicBezTo>
                        <a:cubicBezTo>
                          <a:pt x="954" y="1642"/>
                          <a:pt x="980" y="1615"/>
                          <a:pt x="980" y="1562"/>
                        </a:cubicBezTo>
                        <a:cubicBezTo>
                          <a:pt x="980" y="1549"/>
                          <a:pt x="967" y="1536"/>
                          <a:pt x="954" y="1509"/>
                        </a:cubicBezTo>
                        <a:cubicBezTo>
                          <a:pt x="927" y="1483"/>
                          <a:pt x="874" y="1470"/>
                          <a:pt x="808" y="1470"/>
                        </a:cubicBezTo>
                        <a:cubicBezTo>
                          <a:pt x="769" y="1470"/>
                          <a:pt x="755" y="1470"/>
                          <a:pt x="742" y="1457"/>
                        </a:cubicBezTo>
                        <a:cubicBezTo>
                          <a:pt x="742" y="1457"/>
                          <a:pt x="729" y="1443"/>
                          <a:pt x="729" y="1430"/>
                        </a:cubicBezTo>
                        <a:cubicBezTo>
                          <a:pt x="729" y="1417"/>
                          <a:pt x="742" y="1404"/>
                          <a:pt x="755" y="1377"/>
                        </a:cubicBezTo>
                        <a:cubicBezTo>
                          <a:pt x="782" y="1351"/>
                          <a:pt x="795" y="1324"/>
                          <a:pt x="808" y="1311"/>
                        </a:cubicBezTo>
                        <a:cubicBezTo>
                          <a:pt x="835" y="1271"/>
                          <a:pt x="861" y="1245"/>
                          <a:pt x="888" y="1218"/>
                        </a:cubicBezTo>
                        <a:cubicBezTo>
                          <a:pt x="901" y="1179"/>
                          <a:pt x="941" y="1139"/>
                          <a:pt x="980" y="1086"/>
                        </a:cubicBezTo>
                        <a:cubicBezTo>
                          <a:pt x="1007" y="1126"/>
                          <a:pt x="1047" y="1165"/>
                          <a:pt x="1086" y="1218"/>
                        </a:cubicBezTo>
                        <a:cubicBezTo>
                          <a:pt x="1113" y="1258"/>
                          <a:pt x="1152" y="1298"/>
                          <a:pt x="1179" y="1337"/>
                        </a:cubicBezTo>
                        <a:cubicBezTo>
                          <a:pt x="1205" y="1377"/>
                          <a:pt x="1219" y="1417"/>
                          <a:pt x="1245" y="1457"/>
                        </a:cubicBezTo>
                        <a:cubicBezTo>
                          <a:pt x="1258" y="1483"/>
                          <a:pt x="1272" y="1496"/>
                          <a:pt x="1272" y="1509"/>
                        </a:cubicBezTo>
                        <a:cubicBezTo>
                          <a:pt x="1272" y="1536"/>
                          <a:pt x="1258" y="1549"/>
                          <a:pt x="1258" y="1549"/>
                        </a:cubicBezTo>
                        <a:lnTo>
                          <a:pt x="1205" y="1562"/>
                        </a:lnTo>
                        <a:cubicBezTo>
                          <a:pt x="1179" y="1576"/>
                          <a:pt x="1166" y="1589"/>
                          <a:pt x="1152" y="1602"/>
                        </a:cubicBezTo>
                        <a:cubicBezTo>
                          <a:pt x="1152" y="1629"/>
                          <a:pt x="1152" y="1642"/>
                          <a:pt x="1152" y="1655"/>
                        </a:cubicBezTo>
                        <a:cubicBezTo>
                          <a:pt x="1152" y="1682"/>
                          <a:pt x="1166" y="1708"/>
                          <a:pt x="1179" y="1734"/>
                        </a:cubicBezTo>
                        <a:cubicBezTo>
                          <a:pt x="1219" y="1761"/>
                          <a:pt x="1258" y="1774"/>
                          <a:pt x="1324" y="1774"/>
                        </a:cubicBezTo>
                        <a:cubicBezTo>
                          <a:pt x="1364" y="1774"/>
                          <a:pt x="1404" y="1774"/>
                          <a:pt x="1444" y="1761"/>
                        </a:cubicBezTo>
                        <a:lnTo>
                          <a:pt x="1708" y="1761"/>
                        </a:lnTo>
                        <a:cubicBezTo>
                          <a:pt x="1761" y="1774"/>
                          <a:pt x="1814" y="1774"/>
                          <a:pt x="1867" y="1774"/>
                        </a:cubicBezTo>
                        <a:cubicBezTo>
                          <a:pt x="1907" y="1774"/>
                          <a:pt x="1947" y="1761"/>
                          <a:pt x="1986" y="1761"/>
                        </a:cubicBezTo>
                        <a:cubicBezTo>
                          <a:pt x="2013" y="1748"/>
                          <a:pt x="2039" y="1721"/>
                          <a:pt x="2039" y="1668"/>
                        </a:cubicBezTo>
                        <a:cubicBezTo>
                          <a:pt x="2039" y="1642"/>
                          <a:pt x="2013" y="1615"/>
                          <a:pt x="1986" y="1602"/>
                        </a:cubicBezTo>
                        <a:cubicBezTo>
                          <a:pt x="1960" y="1589"/>
                          <a:pt x="1933" y="1576"/>
                          <a:pt x="1880" y="1576"/>
                        </a:cubicBezTo>
                        <a:lnTo>
                          <a:pt x="1774" y="1576"/>
                        </a:lnTo>
                        <a:cubicBezTo>
                          <a:pt x="1735" y="1562"/>
                          <a:pt x="1708" y="1562"/>
                          <a:pt x="1669" y="1549"/>
                        </a:cubicBezTo>
                        <a:cubicBezTo>
                          <a:pt x="1655" y="1536"/>
                          <a:pt x="1629" y="1536"/>
                          <a:pt x="1602" y="1509"/>
                        </a:cubicBezTo>
                        <a:cubicBezTo>
                          <a:pt x="1589" y="1496"/>
                          <a:pt x="1563" y="1457"/>
                          <a:pt x="1523" y="1417"/>
                        </a:cubicBezTo>
                        <a:cubicBezTo>
                          <a:pt x="1483" y="1364"/>
                          <a:pt x="1430" y="1298"/>
                          <a:pt x="1364" y="1218"/>
                        </a:cubicBezTo>
                        <a:cubicBezTo>
                          <a:pt x="1298" y="1126"/>
                          <a:pt x="1219" y="1020"/>
                          <a:pt x="1126" y="887"/>
                        </a:cubicBezTo>
                        <a:cubicBezTo>
                          <a:pt x="1179" y="808"/>
                          <a:pt x="1219" y="742"/>
                          <a:pt x="1272" y="676"/>
                        </a:cubicBezTo>
                        <a:cubicBezTo>
                          <a:pt x="1311" y="609"/>
                          <a:pt x="1364" y="543"/>
                          <a:pt x="1430" y="464"/>
                        </a:cubicBezTo>
                        <a:cubicBezTo>
                          <a:pt x="1470" y="424"/>
                          <a:pt x="1510" y="384"/>
                          <a:pt x="1549" y="371"/>
                        </a:cubicBezTo>
                        <a:cubicBezTo>
                          <a:pt x="1576" y="358"/>
                          <a:pt x="1629" y="345"/>
                          <a:pt x="1682" y="345"/>
                        </a:cubicBezTo>
                        <a:lnTo>
                          <a:pt x="1933" y="345"/>
                        </a:lnTo>
                        <a:cubicBezTo>
                          <a:pt x="1960" y="345"/>
                          <a:pt x="1986" y="332"/>
                          <a:pt x="1999" y="318"/>
                        </a:cubicBezTo>
                        <a:cubicBezTo>
                          <a:pt x="2013" y="292"/>
                          <a:pt x="2013" y="279"/>
                          <a:pt x="2013" y="252"/>
                        </a:cubicBezTo>
                        <a:cubicBezTo>
                          <a:pt x="2013" y="173"/>
                          <a:pt x="1986" y="133"/>
                          <a:pt x="1933" y="133"/>
                        </a:cubicBezTo>
                        <a:lnTo>
                          <a:pt x="1245" y="133"/>
                        </a:lnTo>
                        <a:cubicBezTo>
                          <a:pt x="1192" y="133"/>
                          <a:pt x="1152" y="146"/>
                          <a:pt x="1126" y="159"/>
                        </a:cubicBezTo>
                        <a:cubicBezTo>
                          <a:pt x="1086" y="186"/>
                          <a:pt x="1073" y="212"/>
                          <a:pt x="1073" y="252"/>
                        </a:cubicBezTo>
                        <a:cubicBezTo>
                          <a:pt x="1073" y="279"/>
                          <a:pt x="1086" y="305"/>
                          <a:pt x="1099" y="318"/>
                        </a:cubicBezTo>
                        <a:cubicBezTo>
                          <a:pt x="1126" y="332"/>
                          <a:pt x="1139" y="332"/>
                          <a:pt x="1152" y="345"/>
                        </a:cubicBezTo>
                        <a:cubicBezTo>
                          <a:pt x="1166" y="345"/>
                          <a:pt x="1179" y="358"/>
                          <a:pt x="1179" y="358"/>
                        </a:cubicBezTo>
                        <a:cubicBezTo>
                          <a:pt x="1179" y="371"/>
                          <a:pt x="1166" y="398"/>
                          <a:pt x="1139" y="437"/>
                        </a:cubicBezTo>
                        <a:cubicBezTo>
                          <a:pt x="1126" y="464"/>
                          <a:pt x="1099" y="504"/>
                          <a:pt x="1073" y="543"/>
                        </a:cubicBezTo>
                        <a:lnTo>
                          <a:pt x="980" y="689"/>
                        </a:lnTo>
                        <a:cubicBezTo>
                          <a:pt x="941" y="636"/>
                          <a:pt x="901" y="583"/>
                          <a:pt x="861" y="530"/>
                        </a:cubicBezTo>
                        <a:cubicBezTo>
                          <a:pt x="835" y="490"/>
                          <a:pt x="808" y="437"/>
                          <a:pt x="782" y="411"/>
                        </a:cubicBezTo>
                        <a:cubicBezTo>
                          <a:pt x="755" y="371"/>
                          <a:pt x="729" y="332"/>
                          <a:pt x="716" y="305"/>
                        </a:cubicBezTo>
                        <a:cubicBezTo>
                          <a:pt x="702" y="279"/>
                          <a:pt x="702" y="265"/>
                          <a:pt x="702" y="252"/>
                        </a:cubicBezTo>
                        <a:cubicBezTo>
                          <a:pt x="702" y="239"/>
                          <a:pt x="702" y="226"/>
                          <a:pt x="729" y="226"/>
                        </a:cubicBezTo>
                        <a:lnTo>
                          <a:pt x="808" y="226"/>
                        </a:lnTo>
                        <a:cubicBezTo>
                          <a:pt x="848" y="226"/>
                          <a:pt x="888" y="212"/>
                          <a:pt x="901" y="186"/>
                        </a:cubicBezTo>
                        <a:cubicBezTo>
                          <a:pt x="927" y="173"/>
                          <a:pt x="941" y="146"/>
                          <a:pt x="941" y="120"/>
                        </a:cubicBezTo>
                        <a:cubicBezTo>
                          <a:pt x="941" y="107"/>
                          <a:pt x="941" y="93"/>
                          <a:pt x="927" y="80"/>
                        </a:cubicBezTo>
                        <a:cubicBezTo>
                          <a:pt x="927" y="67"/>
                          <a:pt x="927" y="54"/>
                          <a:pt x="901" y="40"/>
                        </a:cubicBezTo>
                        <a:cubicBezTo>
                          <a:pt x="901" y="27"/>
                          <a:pt x="874" y="27"/>
                          <a:pt x="848" y="14"/>
                        </a:cubicBezTo>
                        <a:cubicBezTo>
                          <a:pt x="822" y="1"/>
                          <a:pt x="782" y="1"/>
                          <a:pt x="729" y="1"/>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
                  <p:cNvSpPr/>
                  <p:nvPr/>
                </p:nvSpPr>
                <p:spPr>
                  <a:xfrm>
                    <a:off x="2897782" y="4536556"/>
                    <a:ext cx="65882" cy="66600"/>
                  </a:xfrm>
                  <a:custGeom>
                    <a:rect b="b" l="l" r="r" t="t"/>
                    <a:pathLst>
                      <a:path extrusionOk="0" h="1205" w="1192">
                        <a:moveTo>
                          <a:pt x="596" y="0"/>
                        </a:moveTo>
                        <a:cubicBezTo>
                          <a:pt x="557" y="0"/>
                          <a:pt x="530" y="13"/>
                          <a:pt x="504" y="40"/>
                        </a:cubicBezTo>
                        <a:cubicBezTo>
                          <a:pt x="477" y="53"/>
                          <a:pt x="477" y="80"/>
                          <a:pt x="477" y="106"/>
                        </a:cubicBezTo>
                        <a:cubicBezTo>
                          <a:pt x="477" y="159"/>
                          <a:pt x="477" y="212"/>
                          <a:pt x="477" y="278"/>
                        </a:cubicBezTo>
                        <a:cubicBezTo>
                          <a:pt x="477" y="331"/>
                          <a:pt x="477" y="410"/>
                          <a:pt x="477" y="490"/>
                        </a:cubicBezTo>
                        <a:lnTo>
                          <a:pt x="93" y="490"/>
                        </a:lnTo>
                        <a:cubicBezTo>
                          <a:pt x="67" y="490"/>
                          <a:pt x="54" y="503"/>
                          <a:pt x="27" y="516"/>
                        </a:cubicBezTo>
                        <a:cubicBezTo>
                          <a:pt x="1" y="543"/>
                          <a:pt x="1" y="569"/>
                          <a:pt x="1" y="609"/>
                        </a:cubicBezTo>
                        <a:cubicBezTo>
                          <a:pt x="1" y="649"/>
                          <a:pt x="1" y="688"/>
                          <a:pt x="27" y="702"/>
                        </a:cubicBezTo>
                        <a:cubicBezTo>
                          <a:pt x="54" y="728"/>
                          <a:pt x="80" y="728"/>
                          <a:pt x="93" y="728"/>
                        </a:cubicBezTo>
                        <a:lnTo>
                          <a:pt x="252" y="728"/>
                        </a:lnTo>
                        <a:cubicBezTo>
                          <a:pt x="318" y="728"/>
                          <a:pt x="398" y="728"/>
                          <a:pt x="477" y="715"/>
                        </a:cubicBezTo>
                        <a:lnTo>
                          <a:pt x="477" y="715"/>
                        </a:lnTo>
                        <a:cubicBezTo>
                          <a:pt x="477" y="781"/>
                          <a:pt x="464" y="860"/>
                          <a:pt x="464" y="940"/>
                        </a:cubicBezTo>
                        <a:cubicBezTo>
                          <a:pt x="464" y="1006"/>
                          <a:pt x="464" y="1072"/>
                          <a:pt x="464" y="1112"/>
                        </a:cubicBezTo>
                        <a:cubicBezTo>
                          <a:pt x="464" y="1125"/>
                          <a:pt x="477" y="1152"/>
                          <a:pt x="490" y="1165"/>
                        </a:cubicBezTo>
                        <a:cubicBezTo>
                          <a:pt x="517" y="1191"/>
                          <a:pt x="543" y="1205"/>
                          <a:pt x="583" y="1205"/>
                        </a:cubicBezTo>
                        <a:cubicBezTo>
                          <a:pt x="636" y="1205"/>
                          <a:pt x="662" y="1191"/>
                          <a:pt x="689" y="1165"/>
                        </a:cubicBezTo>
                        <a:cubicBezTo>
                          <a:pt x="702" y="1138"/>
                          <a:pt x="715" y="1125"/>
                          <a:pt x="715" y="1112"/>
                        </a:cubicBezTo>
                        <a:lnTo>
                          <a:pt x="715" y="715"/>
                        </a:lnTo>
                        <a:lnTo>
                          <a:pt x="1086" y="715"/>
                        </a:lnTo>
                        <a:cubicBezTo>
                          <a:pt x="1112" y="715"/>
                          <a:pt x="1139" y="715"/>
                          <a:pt x="1165" y="688"/>
                        </a:cubicBezTo>
                        <a:cubicBezTo>
                          <a:pt x="1179" y="662"/>
                          <a:pt x="1192" y="635"/>
                          <a:pt x="1192" y="596"/>
                        </a:cubicBezTo>
                        <a:cubicBezTo>
                          <a:pt x="1192" y="543"/>
                          <a:pt x="1192" y="516"/>
                          <a:pt x="1165" y="503"/>
                        </a:cubicBezTo>
                        <a:cubicBezTo>
                          <a:pt x="1152" y="477"/>
                          <a:pt x="1139" y="477"/>
                          <a:pt x="1112" y="477"/>
                        </a:cubicBezTo>
                        <a:lnTo>
                          <a:pt x="940" y="477"/>
                        </a:lnTo>
                        <a:cubicBezTo>
                          <a:pt x="874" y="490"/>
                          <a:pt x="808" y="490"/>
                          <a:pt x="715" y="490"/>
                        </a:cubicBezTo>
                        <a:lnTo>
                          <a:pt x="715" y="278"/>
                        </a:lnTo>
                        <a:cubicBezTo>
                          <a:pt x="715" y="212"/>
                          <a:pt x="729" y="159"/>
                          <a:pt x="729" y="106"/>
                        </a:cubicBezTo>
                        <a:cubicBezTo>
                          <a:pt x="729" y="80"/>
                          <a:pt x="715" y="53"/>
                          <a:pt x="689" y="40"/>
                        </a:cubicBezTo>
                        <a:cubicBezTo>
                          <a:pt x="662" y="13"/>
                          <a:pt x="636" y="0"/>
                          <a:pt x="596"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2967311" y="4565794"/>
                    <a:ext cx="127287" cy="127342"/>
                  </a:xfrm>
                  <a:custGeom>
                    <a:rect b="b" l="l" r="r" t="t"/>
                    <a:pathLst>
                      <a:path extrusionOk="0" h="2304" w="2303">
                        <a:moveTo>
                          <a:pt x="225" y="1"/>
                        </a:moveTo>
                        <a:cubicBezTo>
                          <a:pt x="172" y="1"/>
                          <a:pt x="119" y="14"/>
                          <a:pt x="66" y="40"/>
                        </a:cubicBezTo>
                        <a:cubicBezTo>
                          <a:pt x="27" y="54"/>
                          <a:pt x="0" y="80"/>
                          <a:pt x="0" y="133"/>
                        </a:cubicBezTo>
                        <a:cubicBezTo>
                          <a:pt x="0" y="173"/>
                          <a:pt x="27" y="199"/>
                          <a:pt x="79" y="212"/>
                        </a:cubicBezTo>
                        <a:cubicBezTo>
                          <a:pt x="119" y="212"/>
                          <a:pt x="199" y="226"/>
                          <a:pt x="291" y="226"/>
                        </a:cubicBezTo>
                        <a:lnTo>
                          <a:pt x="371" y="226"/>
                        </a:lnTo>
                        <a:cubicBezTo>
                          <a:pt x="384" y="226"/>
                          <a:pt x="397" y="239"/>
                          <a:pt x="424" y="239"/>
                        </a:cubicBezTo>
                        <a:cubicBezTo>
                          <a:pt x="437" y="252"/>
                          <a:pt x="450" y="252"/>
                          <a:pt x="450" y="279"/>
                        </a:cubicBezTo>
                        <a:cubicBezTo>
                          <a:pt x="463" y="292"/>
                          <a:pt x="477" y="305"/>
                          <a:pt x="490" y="331"/>
                        </a:cubicBezTo>
                        <a:lnTo>
                          <a:pt x="1231" y="1655"/>
                        </a:lnTo>
                        <a:cubicBezTo>
                          <a:pt x="1191" y="1734"/>
                          <a:pt x="1165" y="1801"/>
                          <a:pt x="1125" y="1854"/>
                        </a:cubicBezTo>
                        <a:cubicBezTo>
                          <a:pt x="1099" y="1906"/>
                          <a:pt x="1059" y="1946"/>
                          <a:pt x="1019" y="1986"/>
                        </a:cubicBezTo>
                        <a:cubicBezTo>
                          <a:pt x="993" y="2012"/>
                          <a:pt x="953" y="2039"/>
                          <a:pt x="913" y="2065"/>
                        </a:cubicBezTo>
                        <a:cubicBezTo>
                          <a:pt x="874" y="2079"/>
                          <a:pt x="821" y="2092"/>
                          <a:pt x="781" y="2092"/>
                        </a:cubicBezTo>
                        <a:cubicBezTo>
                          <a:pt x="715" y="2092"/>
                          <a:pt x="649" y="2079"/>
                          <a:pt x="609" y="2039"/>
                        </a:cubicBezTo>
                        <a:cubicBezTo>
                          <a:pt x="556" y="2012"/>
                          <a:pt x="529" y="1973"/>
                          <a:pt x="529" y="1933"/>
                        </a:cubicBezTo>
                        <a:cubicBezTo>
                          <a:pt x="529" y="1906"/>
                          <a:pt x="543" y="1893"/>
                          <a:pt x="556" y="1867"/>
                        </a:cubicBezTo>
                        <a:cubicBezTo>
                          <a:pt x="556" y="1854"/>
                          <a:pt x="582" y="1840"/>
                          <a:pt x="609" y="1840"/>
                        </a:cubicBezTo>
                        <a:lnTo>
                          <a:pt x="649" y="1840"/>
                        </a:lnTo>
                        <a:cubicBezTo>
                          <a:pt x="662" y="1827"/>
                          <a:pt x="675" y="1827"/>
                          <a:pt x="702" y="1814"/>
                        </a:cubicBezTo>
                        <a:cubicBezTo>
                          <a:pt x="715" y="1814"/>
                          <a:pt x="728" y="1801"/>
                          <a:pt x="728" y="1787"/>
                        </a:cubicBezTo>
                        <a:cubicBezTo>
                          <a:pt x="741" y="1761"/>
                          <a:pt x="754" y="1748"/>
                          <a:pt x="754" y="1721"/>
                        </a:cubicBezTo>
                        <a:cubicBezTo>
                          <a:pt x="754" y="1681"/>
                          <a:pt x="728" y="1655"/>
                          <a:pt x="702" y="1629"/>
                        </a:cubicBezTo>
                        <a:cubicBezTo>
                          <a:pt x="675" y="1615"/>
                          <a:pt x="649" y="1602"/>
                          <a:pt x="609" y="1602"/>
                        </a:cubicBezTo>
                        <a:cubicBezTo>
                          <a:pt x="582" y="1602"/>
                          <a:pt x="543" y="1615"/>
                          <a:pt x="516" y="1629"/>
                        </a:cubicBezTo>
                        <a:cubicBezTo>
                          <a:pt x="477" y="1642"/>
                          <a:pt x="450" y="1655"/>
                          <a:pt x="424" y="1681"/>
                        </a:cubicBezTo>
                        <a:cubicBezTo>
                          <a:pt x="397" y="1708"/>
                          <a:pt x="371" y="1748"/>
                          <a:pt x="357" y="1787"/>
                        </a:cubicBezTo>
                        <a:cubicBezTo>
                          <a:pt x="344" y="1827"/>
                          <a:pt x="331" y="1880"/>
                          <a:pt x="331" y="1933"/>
                        </a:cubicBezTo>
                        <a:cubicBezTo>
                          <a:pt x="331" y="1986"/>
                          <a:pt x="344" y="2039"/>
                          <a:pt x="371" y="2092"/>
                        </a:cubicBezTo>
                        <a:cubicBezTo>
                          <a:pt x="397" y="2131"/>
                          <a:pt x="424" y="2171"/>
                          <a:pt x="463" y="2198"/>
                        </a:cubicBezTo>
                        <a:cubicBezTo>
                          <a:pt x="503" y="2237"/>
                          <a:pt x="543" y="2264"/>
                          <a:pt x="582" y="2277"/>
                        </a:cubicBezTo>
                        <a:cubicBezTo>
                          <a:pt x="635" y="2290"/>
                          <a:pt x="688" y="2304"/>
                          <a:pt x="741" y="2304"/>
                        </a:cubicBezTo>
                        <a:cubicBezTo>
                          <a:pt x="847" y="2304"/>
                          <a:pt x="927" y="2277"/>
                          <a:pt x="1006" y="2237"/>
                        </a:cubicBezTo>
                        <a:cubicBezTo>
                          <a:pt x="1085" y="2198"/>
                          <a:pt x="1165" y="2145"/>
                          <a:pt x="1244" y="2052"/>
                        </a:cubicBezTo>
                        <a:cubicBezTo>
                          <a:pt x="1297" y="1986"/>
                          <a:pt x="1350" y="1906"/>
                          <a:pt x="1403" y="1801"/>
                        </a:cubicBezTo>
                        <a:cubicBezTo>
                          <a:pt x="1443" y="1695"/>
                          <a:pt x="1496" y="1589"/>
                          <a:pt x="1535" y="1443"/>
                        </a:cubicBezTo>
                        <a:lnTo>
                          <a:pt x="1919" y="371"/>
                        </a:lnTo>
                        <a:cubicBezTo>
                          <a:pt x="1932" y="331"/>
                          <a:pt x="1959" y="305"/>
                          <a:pt x="1972" y="305"/>
                        </a:cubicBezTo>
                        <a:cubicBezTo>
                          <a:pt x="1999" y="292"/>
                          <a:pt x="2038" y="279"/>
                          <a:pt x="2091" y="279"/>
                        </a:cubicBezTo>
                        <a:cubicBezTo>
                          <a:pt x="2144" y="279"/>
                          <a:pt x="2197" y="265"/>
                          <a:pt x="2237" y="252"/>
                        </a:cubicBezTo>
                        <a:cubicBezTo>
                          <a:pt x="2277" y="252"/>
                          <a:pt x="2303" y="212"/>
                          <a:pt x="2303" y="173"/>
                        </a:cubicBezTo>
                        <a:cubicBezTo>
                          <a:pt x="2303" y="133"/>
                          <a:pt x="2277" y="106"/>
                          <a:pt x="2237" y="93"/>
                        </a:cubicBezTo>
                        <a:cubicBezTo>
                          <a:pt x="2197" y="80"/>
                          <a:pt x="2157" y="67"/>
                          <a:pt x="2091" y="67"/>
                        </a:cubicBezTo>
                        <a:lnTo>
                          <a:pt x="1469" y="67"/>
                        </a:lnTo>
                        <a:cubicBezTo>
                          <a:pt x="1403" y="67"/>
                          <a:pt x="1377" y="80"/>
                          <a:pt x="1350" y="93"/>
                        </a:cubicBezTo>
                        <a:cubicBezTo>
                          <a:pt x="1337" y="106"/>
                          <a:pt x="1337" y="133"/>
                          <a:pt x="1337" y="173"/>
                        </a:cubicBezTo>
                        <a:cubicBezTo>
                          <a:pt x="1337" y="199"/>
                          <a:pt x="1337" y="226"/>
                          <a:pt x="1363" y="252"/>
                        </a:cubicBezTo>
                        <a:cubicBezTo>
                          <a:pt x="1390" y="265"/>
                          <a:pt x="1443" y="279"/>
                          <a:pt x="1496" y="279"/>
                        </a:cubicBezTo>
                        <a:cubicBezTo>
                          <a:pt x="1562" y="279"/>
                          <a:pt x="1602" y="292"/>
                          <a:pt x="1615" y="305"/>
                        </a:cubicBezTo>
                        <a:cubicBezTo>
                          <a:pt x="1628" y="305"/>
                          <a:pt x="1641" y="318"/>
                          <a:pt x="1641" y="345"/>
                        </a:cubicBezTo>
                        <a:cubicBezTo>
                          <a:pt x="1641" y="384"/>
                          <a:pt x="1628" y="424"/>
                          <a:pt x="1615" y="490"/>
                        </a:cubicBezTo>
                        <a:lnTo>
                          <a:pt x="1324" y="1364"/>
                        </a:lnTo>
                        <a:lnTo>
                          <a:pt x="807" y="384"/>
                        </a:lnTo>
                        <a:cubicBezTo>
                          <a:pt x="794" y="358"/>
                          <a:pt x="794" y="331"/>
                          <a:pt x="781" y="318"/>
                        </a:cubicBezTo>
                        <a:cubicBezTo>
                          <a:pt x="781" y="292"/>
                          <a:pt x="781" y="279"/>
                          <a:pt x="781" y="265"/>
                        </a:cubicBezTo>
                        <a:cubicBezTo>
                          <a:pt x="781" y="239"/>
                          <a:pt x="781" y="226"/>
                          <a:pt x="781" y="226"/>
                        </a:cubicBezTo>
                        <a:cubicBezTo>
                          <a:pt x="794" y="226"/>
                          <a:pt x="807" y="212"/>
                          <a:pt x="821" y="212"/>
                        </a:cubicBezTo>
                        <a:cubicBezTo>
                          <a:pt x="874" y="212"/>
                          <a:pt x="900" y="199"/>
                          <a:pt x="927" y="186"/>
                        </a:cubicBezTo>
                        <a:cubicBezTo>
                          <a:pt x="940" y="159"/>
                          <a:pt x="953" y="133"/>
                          <a:pt x="953" y="106"/>
                        </a:cubicBezTo>
                        <a:cubicBezTo>
                          <a:pt x="953" y="80"/>
                          <a:pt x="940" y="54"/>
                          <a:pt x="913" y="40"/>
                        </a:cubicBezTo>
                        <a:cubicBezTo>
                          <a:pt x="900" y="14"/>
                          <a:pt x="860" y="1"/>
                          <a:pt x="794" y="1"/>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6" name="Google Shape;746;p30"/>
              <p:cNvSpPr/>
              <p:nvPr/>
            </p:nvSpPr>
            <p:spPr>
              <a:xfrm>
                <a:off x="1877005" y="3547058"/>
                <a:ext cx="199861" cy="25124"/>
              </a:xfrm>
              <a:custGeom>
                <a:rect b="b" l="l" r="r" t="t"/>
                <a:pathLst>
                  <a:path extrusionOk="0" h="887" w="7056">
                    <a:moveTo>
                      <a:pt x="1" y="0"/>
                    </a:moveTo>
                    <a:lnTo>
                      <a:pt x="1" y="887"/>
                    </a:lnTo>
                    <a:lnTo>
                      <a:pt x="7055" y="887"/>
                    </a:lnTo>
                    <a:lnTo>
                      <a:pt x="7055" y="0"/>
                    </a:ln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7" name="Google Shape;747;p30"/>
          <p:cNvGrpSpPr/>
          <p:nvPr/>
        </p:nvGrpSpPr>
        <p:grpSpPr>
          <a:xfrm>
            <a:off x="1517502" y="4056065"/>
            <a:ext cx="675314" cy="304797"/>
            <a:chOff x="4763863" y="259761"/>
            <a:chExt cx="766705" cy="346045"/>
          </a:xfrm>
        </p:grpSpPr>
        <p:sp>
          <p:nvSpPr>
            <p:cNvPr id="748" name="Google Shape;748;p30"/>
            <p:cNvSpPr/>
            <p:nvPr/>
          </p:nvSpPr>
          <p:spPr>
            <a:xfrm>
              <a:off x="4763863" y="392187"/>
              <a:ext cx="184436" cy="160946"/>
            </a:xfrm>
            <a:custGeom>
              <a:rect b="b" l="l" r="r" t="t"/>
              <a:pathLst>
                <a:path extrusionOk="0" h="2912" w="3337">
                  <a:moveTo>
                    <a:pt x="477" y="0"/>
                  </a:moveTo>
                  <a:cubicBezTo>
                    <a:pt x="279" y="0"/>
                    <a:pt x="147" y="13"/>
                    <a:pt x="94" y="40"/>
                  </a:cubicBezTo>
                  <a:cubicBezTo>
                    <a:pt x="27" y="66"/>
                    <a:pt x="1" y="106"/>
                    <a:pt x="1" y="172"/>
                  </a:cubicBezTo>
                  <a:cubicBezTo>
                    <a:pt x="1" y="238"/>
                    <a:pt x="27" y="291"/>
                    <a:pt x="80" y="304"/>
                  </a:cubicBezTo>
                  <a:cubicBezTo>
                    <a:pt x="147" y="331"/>
                    <a:pt x="239" y="344"/>
                    <a:pt x="358" y="344"/>
                  </a:cubicBezTo>
                  <a:cubicBezTo>
                    <a:pt x="451" y="357"/>
                    <a:pt x="517" y="371"/>
                    <a:pt x="570" y="397"/>
                  </a:cubicBezTo>
                  <a:cubicBezTo>
                    <a:pt x="610" y="424"/>
                    <a:pt x="676" y="477"/>
                    <a:pt x="742" y="569"/>
                  </a:cubicBezTo>
                  <a:lnTo>
                    <a:pt x="1364" y="1456"/>
                  </a:lnTo>
                  <a:lnTo>
                    <a:pt x="1272" y="1575"/>
                  </a:lnTo>
                  <a:lnTo>
                    <a:pt x="1179" y="1707"/>
                  </a:lnTo>
                  <a:lnTo>
                    <a:pt x="1033" y="1906"/>
                  </a:lnTo>
                  <a:cubicBezTo>
                    <a:pt x="967" y="1972"/>
                    <a:pt x="888" y="2091"/>
                    <a:pt x="782" y="2237"/>
                  </a:cubicBezTo>
                  <a:cubicBezTo>
                    <a:pt x="742" y="2276"/>
                    <a:pt x="702" y="2303"/>
                    <a:pt x="663" y="2329"/>
                  </a:cubicBezTo>
                  <a:cubicBezTo>
                    <a:pt x="623" y="2343"/>
                    <a:pt x="570" y="2356"/>
                    <a:pt x="517" y="2369"/>
                  </a:cubicBezTo>
                  <a:cubicBezTo>
                    <a:pt x="424" y="2382"/>
                    <a:pt x="345" y="2396"/>
                    <a:pt x="266" y="2422"/>
                  </a:cubicBezTo>
                  <a:cubicBezTo>
                    <a:pt x="186" y="2435"/>
                    <a:pt x="133" y="2488"/>
                    <a:pt x="133" y="2554"/>
                  </a:cubicBezTo>
                  <a:cubicBezTo>
                    <a:pt x="133" y="2594"/>
                    <a:pt x="147" y="2634"/>
                    <a:pt x="160" y="2647"/>
                  </a:cubicBezTo>
                  <a:cubicBezTo>
                    <a:pt x="186" y="2674"/>
                    <a:pt x="213" y="2687"/>
                    <a:pt x="226" y="2700"/>
                  </a:cubicBezTo>
                  <a:cubicBezTo>
                    <a:pt x="266" y="2713"/>
                    <a:pt x="292" y="2726"/>
                    <a:pt x="319" y="2726"/>
                  </a:cubicBezTo>
                  <a:lnTo>
                    <a:pt x="1099" y="2726"/>
                  </a:lnTo>
                  <a:cubicBezTo>
                    <a:pt x="1139" y="2726"/>
                    <a:pt x="1166" y="2726"/>
                    <a:pt x="1205" y="2740"/>
                  </a:cubicBezTo>
                  <a:lnTo>
                    <a:pt x="1338" y="2740"/>
                  </a:lnTo>
                  <a:cubicBezTo>
                    <a:pt x="1391" y="2740"/>
                    <a:pt x="1444" y="2726"/>
                    <a:pt x="1510" y="2713"/>
                  </a:cubicBezTo>
                  <a:cubicBezTo>
                    <a:pt x="1563" y="2687"/>
                    <a:pt x="1602" y="2647"/>
                    <a:pt x="1602" y="2568"/>
                  </a:cubicBezTo>
                  <a:cubicBezTo>
                    <a:pt x="1602" y="2541"/>
                    <a:pt x="1576" y="2515"/>
                    <a:pt x="1549" y="2475"/>
                  </a:cubicBezTo>
                  <a:cubicBezTo>
                    <a:pt x="1510" y="2435"/>
                    <a:pt x="1430" y="2409"/>
                    <a:pt x="1311" y="2409"/>
                  </a:cubicBezTo>
                  <a:cubicBezTo>
                    <a:pt x="1258" y="2409"/>
                    <a:pt x="1219" y="2409"/>
                    <a:pt x="1205" y="2396"/>
                  </a:cubicBezTo>
                  <a:cubicBezTo>
                    <a:pt x="1205" y="2382"/>
                    <a:pt x="1192" y="2369"/>
                    <a:pt x="1192" y="2356"/>
                  </a:cubicBezTo>
                  <a:cubicBezTo>
                    <a:pt x="1192" y="2329"/>
                    <a:pt x="1205" y="2303"/>
                    <a:pt x="1245" y="2263"/>
                  </a:cubicBezTo>
                  <a:cubicBezTo>
                    <a:pt x="1272" y="2210"/>
                    <a:pt x="1298" y="2184"/>
                    <a:pt x="1324" y="2157"/>
                  </a:cubicBezTo>
                  <a:cubicBezTo>
                    <a:pt x="1364" y="2091"/>
                    <a:pt x="1404" y="2038"/>
                    <a:pt x="1444" y="1985"/>
                  </a:cubicBezTo>
                  <a:cubicBezTo>
                    <a:pt x="1483" y="1932"/>
                    <a:pt x="1536" y="1866"/>
                    <a:pt x="1602" y="1774"/>
                  </a:cubicBezTo>
                  <a:cubicBezTo>
                    <a:pt x="1655" y="1840"/>
                    <a:pt x="1708" y="1919"/>
                    <a:pt x="1761" y="1999"/>
                  </a:cubicBezTo>
                  <a:cubicBezTo>
                    <a:pt x="1827" y="2065"/>
                    <a:pt x="1867" y="2131"/>
                    <a:pt x="1920" y="2197"/>
                  </a:cubicBezTo>
                  <a:cubicBezTo>
                    <a:pt x="1960" y="2263"/>
                    <a:pt x="1999" y="2329"/>
                    <a:pt x="2026" y="2382"/>
                  </a:cubicBezTo>
                  <a:cubicBezTo>
                    <a:pt x="2066" y="2435"/>
                    <a:pt x="2079" y="2462"/>
                    <a:pt x="2079" y="2475"/>
                  </a:cubicBezTo>
                  <a:cubicBezTo>
                    <a:pt x="2079" y="2515"/>
                    <a:pt x="2066" y="2541"/>
                    <a:pt x="2052" y="2554"/>
                  </a:cubicBezTo>
                  <a:lnTo>
                    <a:pt x="1973" y="2568"/>
                  </a:lnTo>
                  <a:cubicBezTo>
                    <a:pt x="1933" y="2581"/>
                    <a:pt x="1907" y="2594"/>
                    <a:pt x="1894" y="2634"/>
                  </a:cubicBezTo>
                  <a:cubicBezTo>
                    <a:pt x="1880" y="2674"/>
                    <a:pt x="1880" y="2700"/>
                    <a:pt x="1880" y="2726"/>
                  </a:cubicBezTo>
                  <a:cubicBezTo>
                    <a:pt x="1880" y="2753"/>
                    <a:pt x="1894" y="2793"/>
                    <a:pt x="1933" y="2832"/>
                  </a:cubicBezTo>
                  <a:cubicBezTo>
                    <a:pt x="1986" y="2885"/>
                    <a:pt x="2052" y="2912"/>
                    <a:pt x="2158" y="2912"/>
                  </a:cubicBezTo>
                  <a:cubicBezTo>
                    <a:pt x="2238" y="2912"/>
                    <a:pt x="2304" y="2899"/>
                    <a:pt x="2357" y="2899"/>
                  </a:cubicBezTo>
                  <a:lnTo>
                    <a:pt x="2807" y="2899"/>
                  </a:lnTo>
                  <a:cubicBezTo>
                    <a:pt x="2873" y="2899"/>
                    <a:pt x="2966" y="2912"/>
                    <a:pt x="3072" y="2912"/>
                  </a:cubicBezTo>
                  <a:cubicBezTo>
                    <a:pt x="3124" y="2912"/>
                    <a:pt x="3191" y="2899"/>
                    <a:pt x="3244" y="2885"/>
                  </a:cubicBezTo>
                  <a:cubicBezTo>
                    <a:pt x="3297" y="2872"/>
                    <a:pt x="3336" y="2819"/>
                    <a:pt x="3336" y="2740"/>
                  </a:cubicBezTo>
                  <a:cubicBezTo>
                    <a:pt x="3336" y="2687"/>
                    <a:pt x="3310" y="2660"/>
                    <a:pt x="3257" y="2634"/>
                  </a:cubicBezTo>
                  <a:cubicBezTo>
                    <a:pt x="3217" y="2607"/>
                    <a:pt x="3151" y="2594"/>
                    <a:pt x="3085" y="2594"/>
                  </a:cubicBezTo>
                  <a:cubicBezTo>
                    <a:pt x="3019" y="2581"/>
                    <a:pt x="2952" y="2581"/>
                    <a:pt x="2899" y="2581"/>
                  </a:cubicBezTo>
                  <a:cubicBezTo>
                    <a:pt x="2847" y="2568"/>
                    <a:pt x="2794" y="2554"/>
                    <a:pt x="2727" y="2541"/>
                  </a:cubicBezTo>
                  <a:cubicBezTo>
                    <a:pt x="2701" y="2528"/>
                    <a:pt x="2674" y="2515"/>
                    <a:pt x="2635" y="2475"/>
                  </a:cubicBezTo>
                  <a:cubicBezTo>
                    <a:pt x="2595" y="2449"/>
                    <a:pt x="2555" y="2396"/>
                    <a:pt x="2489" y="2316"/>
                  </a:cubicBezTo>
                  <a:cubicBezTo>
                    <a:pt x="2423" y="2237"/>
                    <a:pt x="2330" y="2131"/>
                    <a:pt x="2238" y="1999"/>
                  </a:cubicBezTo>
                  <a:cubicBezTo>
                    <a:pt x="2132" y="1853"/>
                    <a:pt x="1999" y="1668"/>
                    <a:pt x="1841" y="1443"/>
                  </a:cubicBezTo>
                  <a:cubicBezTo>
                    <a:pt x="1920" y="1324"/>
                    <a:pt x="1999" y="1218"/>
                    <a:pt x="2066" y="1112"/>
                  </a:cubicBezTo>
                  <a:cubicBezTo>
                    <a:pt x="2145" y="993"/>
                    <a:pt x="2224" y="887"/>
                    <a:pt x="2330" y="768"/>
                  </a:cubicBezTo>
                  <a:cubicBezTo>
                    <a:pt x="2397" y="675"/>
                    <a:pt x="2476" y="622"/>
                    <a:pt x="2542" y="609"/>
                  </a:cubicBezTo>
                  <a:cubicBezTo>
                    <a:pt x="2582" y="582"/>
                    <a:pt x="2661" y="569"/>
                    <a:pt x="2754" y="569"/>
                  </a:cubicBezTo>
                  <a:cubicBezTo>
                    <a:pt x="2860" y="556"/>
                    <a:pt x="2992" y="556"/>
                    <a:pt x="3177" y="556"/>
                  </a:cubicBezTo>
                  <a:cubicBezTo>
                    <a:pt x="3217" y="556"/>
                    <a:pt x="3244" y="543"/>
                    <a:pt x="3270" y="516"/>
                  </a:cubicBezTo>
                  <a:cubicBezTo>
                    <a:pt x="3297" y="477"/>
                    <a:pt x="3310" y="437"/>
                    <a:pt x="3310" y="424"/>
                  </a:cubicBezTo>
                  <a:cubicBezTo>
                    <a:pt x="3310" y="291"/>
                    <a:pt x="3257" y="225"/>
                    <a:pt x="3164" y="225"/>
                  </a:cubicBezTo>
                  <a:lnTo>
                    <a:pt x="2026" y="225"/>
                  </a:lnTo>
                  <a:cubicBezTo>
                    <a:pt x="1947" y="225"/>
                    <a:pt x="1880" y="238"/>
                    <a:pt x="1827" y="265"/>
                  </a:cubicBezTo>
                  <a:cubicBezTo>
                    <a:pt x="1788" y="291"/>
                    <a:pt x="1761" y="331"/>
                    <a:pt x="1761" y="410"/>
                  </a:cubicBezTo>
                  <a:cubicBezTo>
                    <a:pt x="1761" y="450"/>
                    <a:pt x="1774" y="490"/>
                    <a:pt x="1801" y="516"/>
                  </a:cubicBezTo>
                  <a:cubicBezTo>
                    <a:pt x="1841" y="529"/>
                    <a:pt x="1867" y="543"/>
                    <a:pt x="1880" y="556"/>
                  </a:cubicBezTo>
                  <a:cubicBezTo>
                    <a:pt x="1907" y="569"/>
                    <a:pt x="1920" y="582"/>
                    <a:pt x="1920" y="596"/>
                  </a:cubicBezTo>
                  <a:cubicBezTo>
                    <a:pt x="1920" y="609"/>
                    <a:pt x="1907" y="649"/>
                    <a:pt x="1867" y="702"/>
                  </a:cubicBezTo>
                  <a:cubicBezTo>
                    <a:pt x="1841" y="754"/>
                    <a:pt x="1801" y="821"/>
                    <a:pt x="1748" y="900"/>
                  </a:cubicBezTo>
                  <a:lnTo>
                    <a:pt x="1602" y="1125"/>
                  </a:lnTo>
                  <a:cubicBezTo>
                    <a:pt x="1536" y="1032"/>
                    <a:pt x="1470" y="953"/>
                    <a:pt x="1417" y="874"/>
                  </a:cubicBezTo>
                  <a:cubicBezTo>
                    <a:pt x="1364" y="794"/>
                    <a:pt x="1311" y="715"/>
                    <a:pt x="1272" y="662"/>
                  </a:cubicBezTo>
                  <a:cubicBezTo>
                    <a:pt x="1232" y="596"/>
                    <a:pt x="1192" y="543"/>
                    <a:pt x="1166" y="503"/>
                  </a:cubicBezTo>
                  <a:cubicBezTo>
                    <a:pt x="1152" y="463"/>
                    <a:pt x="1139" y="437"/>
                    <a:pt x="1139" y="424"/>
                  </a:cubicBezTo>
                  <a:cubicBezTo>
                    <a:pt x="1139" y="384"/>
                    <a:pt x="1152" y="371"/>
                    <a:pt x="1179" y="371"/>
                  </a:cubicBezTo>
                  <a:cubicBezTo>
                    <a:pt x="1219" y="371"/>
                    <a:pt x="1272" y="357"/>
                    <a:pt x="1324" y="357"/>
                  </a:cubicBezTo>
                  <a:cubicBezTo>
                    <a:pt x="1391" y="357"/>
                    <a:pt x="1444" y="344"/>
                    <a:pt x="1470" y="304"/>
                  </a:cubicBezTo>
                  <a:cubicBezTo>
                    <a:pt x="1510" y="265"/>
                    <a:pt x="1523" y="238"/>
                    <a:pt x="1523" y="199"/>
                  </a:cubicBezTo>
                  <a:cubicBezTo>
                    <a:pt x="1523" y="172"/>
                    <a:pt x="1523" y="146"/>
                    <a:pt x="1523" y="132"/>
                  </a:cubicBezTo>
                  <a:cubicBezTo>
                    <a:pt x="1523" y="106"/>
                    <a:pt x="1510" y="79"/>
                    <a:pt x="1483" y="66"/>
                  </a:cubicBezTo>
                  <a:cubicBezTo>
                    <a:pt x="1457" y="40"/>
                    <a:pt x="1430" y="27"/>
                    <a:pt x="1377" y="13"/>
                  </a:cubicBezTo>
                  <a:cubicBezTo>
                    <a:pt x="1338" y="0"/>
                    <a:pt x="1272" y="0"/>
                    <a:pt x="1179"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4962835" y="259761"/>
              <a:ext cx="166860" cy="289725"/>
            </a:xfrm>
            <a:custGeom>
              <a:rect b="b" l="l" r="r" t="t"/>
              <a:pathLst>
                <a:path extrusionOk="0" h="5242" w="3019">
                  <a:moveTo>
                    <a:pt x="2873" y="0"/>
                  </a:moveTo>
                  <a:cubicBezTo>
                    <a:pt x="2767" y="0"/>
                    <a:pt x="2688" y="27"/>
                    <a:pt x="2635" y="80"/>
                  </a:cubicBezTo>
                  <a:cubicBezTo>
                    <a:pt x="2595" y="133"/>
                    <a:pt x="2529" y="225"/>
                    <a:pt x="2476" y="358"/>
                  </a:cubicBezTo>
                  <a:cubicBezTo>
                    <a:pt x="2383" y="530"/>
                    <a:pt x="2317" y="675"/>
                    <a:pt x="2264" y="781"/>
                  </a:cubicBezTo>
                  <a:lnTo>
                    <a:pt x="2119" y="1073"/>
                  </a:lnTo>
                  <a:cubicBezTo>
                    <a:pt x="2079" y="1152"/>
                    <a:pt x="2052" y="1231"/>
                    <a:pt x="2013" y="1298"/>
                  </a:cubicBezTo>
                  <a:cubicBezTo>
                    <a:pt x="1973" y="1377"/>
                    <a:pt x="1933" y="1456"/>
                    <a:pt x="1880" y="1562"/>
                  </a:cubicBezTo>
                  <a:cubicBezTo>
                    <a:pt x="1827" y="1668"/>
                    <a:pt x="1761" y="1787"/>
                    <a:pt x="1682" y="1946"/>
                  </a:cubicBezTo>
                  <a:cubicBezTo>
                    <a:pt x="1589" y="2092"/>
                    <a:pt x="1483" y="2277"/>
                    <a:pt x="1364" y="2515"/>
                  </a:cubicBezTo>
                  <a:cubicBezTo>
                    <a:pt x="1258" y="2700"/>
                    <a:pt x="1179" y="2846"/>
                    <a:pt x="1126" y="2952"/>
                  </a:cubicBezTo>
                  <a:cubicBezTo>
                    <a:pt x="1060" y="3058"/>
                    <a:pt x="1007" y="3150"/>
                    <a:pt x="967" y="3217"/>
                  </a:cubicBezTo>
                  <a:cubicBezTo>
                    <a:pt x="941" y="3283"/>
                    <a:pt x="901" y="3323"/>
                    <a:pt x="874" y="3362"/>
                  </a:cubicBezTo>
                  <a:cubicBezTo>
                    <a:pt x="861" y="3402"/>
                    <a:pt x="835" y="3442"/>
                    <a:pt x="808" y="3481"/>
                  </a:cubicBezTo>
                  <a:cubicBezTo>
                    <a:pt x="782" y="3521"/>
                    <a:pt x="755" y="3574"/>
                    <a:pt x="716" y="3640"/>
                  </a:cubicBezTo>
                  <a:cubicBezTo>
                    <a:pt x="689" y="3693"/>
                    <a:pt x="636" y="3786"/>
                    <a:pt x="583" y="3892"/>
                  </a:cubicBezTo>
                  <a:cubicBezTo>
                    <a:pt x="530" y="4011"/>
                    <a:pt x="451" y="4156"/>
                    <a:pt x="358" y="4328"/>
                  </a:cubicBezTo>
                  <a:cubicBezTo>
                    <a:pt x="266" y="4514"/>
                    <a:pt x="160" y="4739"/>
                    <a:pt x="14" y="5017"/>
                  </a:cubicBezTo>
                  <a:cubicBezTo>
                    <a:pt x="1" y="5030"/>
                    <a:pt x="1" y="5043"/>
                    <a:pt x="1" y="5070"/>
                  </a:cubicBezTo>
                  <a:cubicBezTo>
                    <a:pt x="1" y="5122"/>
                    <a:pt x="27" y="5162"/>
                    <a:pt x="54" y="5189"/>
                  </a:cubicBezTo>
                  <a:cubicBezTo>
                    <a:pt x="94" y="5228"/>
                    <a:pt x="133" y="5242"/>
                    <a:pt x="173" y="5242"/>
                  </a:cubicBezTo>
                  <a:cubicBezTo>
                    <a:pt x="239" y="5242"/>
                    <a:pt x="279" y="5228"/>
                    <a:pt x="332" y="5202"/>
                  </a:cubicBezTo>
                  <a:cubicBezTo>
                    <a:pt x="385" y="5175"/>
                    <a:pt x="411" y="5149"/>
                    <a:pt x="438" y="5096"/>
                  </a:cubicBezTo>
                  <a:lnTo>
                    <a:pt x="2939" y="384"/>
                  </a:lnTo>
                  <a:cubicBezTo>
                    <a:pt x="2952" y="358"/>
                    <a:pt x="2966" y="318"/>
                    <a:pt x="2992" y="265"/>
                  </a:cubicBezTo>
                  <a:cubicBezTo>
                    <a:pt x="3005" y="225"/>
                    <a:pt x="3019" y="186"/>
                    <a:pt x="3019" y="146"/>
                  </a:cubicBezTo>
                  <a:cubicBezTo>
                    <a:pt x="3019" y="120"/>
                    <a:pt x="3019" y="93"/>
                    <a:pt x="2992" y="53"/>
                  </a:cubicBezTo>
                  <a:cubicBezTo>
                    <a:pt x="2979" y="14"/>
                    <a:pt x="2939" y="0"/>
                    <a:pt x="2873"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5141357" y="259761"/>
              <a:ext cx="177085" cy="287515"/>
            </a:xfrm>
            <a:custGeom>
              <a:rect b="b" l="l" r="r" t="t"/>
              <a:pathLst>
                <a:path extrusionOk="0" h="5202" w="3204">
                  <a:moveTo>
                    <a:pt x="1668" y="0"/>
                  </a:moveTo>
                  <a:cubicBezTo>
                    <a:pt x="1417" y="0"/>
                    <a:pt x="1192" y="53"/>
                    <a:pt x="993" y="159"/>
                  </a:cubicBezTo>
                  <a:cubicBezTo>
                    <a:pt x="808" y="252"/>
                    <a:pt x="636" y="371"/>
                    <a:pt x="503" y="517"/>
                  </a:cubicBezTo>
                  <a:cubicBezTo>
                    <a:pt x="371" y="662"/>
                    <a:pt x="278" y="808"/>
                    <a:pt x="199" y="953"/>
                  </a:cubicBezTo>
                  <a:cubicBezTo>
                    <a:pt x="133" y="1099"/>
                    <a:pt x="106" y="1231"/>
                    <a:pt x="106" y="1324"/>
                  </a:cubicBezTo>
                  <a:cubicBezTo>
                    <a:pt x="106" y="1337"/>
                    <a:pt x="106" y="1377"/>
                    <a:pt x="106" y="1417"/>
                  </a:cubicBezTo>
                  <a:cubicBezTo>
                    <a:pt x="119" y="1456"/>
                    <a:pt x="133" y="1496"/>
                    <a:pt x="146" y="1549"/>
                  </a:cubicBezTo>
                  <a:cubicBezTo>
                    <a:pt x="159" y="1589"/>
                    <a:pt x="199" y="1615"/>
                    <a:pt x="225" y="1655"/>
                  </a:cubicBezTo>
                  <a:cubicBezTo>
                    <a:pt x="265" y="1681"/>
                    <a:pt x="318" y="1708"/>
                    <a:pt x="384" y="1708"/>
                  </a:cubicBezTo>
                  <a:cubicBezTo>
                    <a:pt x="503" y="1708"/>
                    <a:pt x="583" y="1681"/>
                    <a:pt x="649" y="1628"/>
                  </a:cubicBezTo>
                  <a:cubicBezTo>
                    <a:pt x="702" y="1575"/>
                    <a:pt x="742" y="1496"/>
                    <a:pt x="742" y="1417"/>
                  </a:cubicBezTo>
                  <a:cubicBezTo>
                    <a:pt x="742" y="1377"/>
                    <a:pt x="728" y="1350"/>
                    <a:pt x="715" y="1324"/>
                  </a:cubicBezTo>
                  <a:cubicBezTo>
                    <a:pt x="702" y="1298"/>
                    <a:pt x="689" y="1271"/>
                    <a:pt x="662" y="1245"/>
                  </a:cubicBezTo>
                  <a:lnTo>
                    <a:pt x="609" y="1178"/>
                  </a:lnTo>
                  <a:cubicBezTo>
                    <a:pt x="596" y="1165"/>
                    <a:pt x="596" y="1139"/>
                    <a:pt x="596" y="1099"/>
                  </a:cubicBezTo>
                  <a:cubicBezTo>
                    <a:pt x="596" y="1073"/>
                    <a:pt x="622" y="1020"/>
                    <a:pt x="662" y="940"/>
                  </a:cubicBezTo>
                  <a:cubicBezTo>
                    <a:pt x="715" y="861"/>
                    <a:pt x="781" y="768"/>
                    <a:pt x="861" y="689"/>
                  </a:cubicBezTo>
                  <a:cubicBezTo>
                    <a:pt x="953" y="609"/>
                    <a:pt x="1059" y="530"/>
                    <a:pt x="1178" y="477"/>
                  </a:cubicBezTo>
                  <a:cubicBezTo>
                    <a:pt x="1297" y="411"/>
                    <a:pt x="1443" y="371"/>
                    <a:pt x="1602" y="371"/>
                  </a:cubicBezTo>
                  <a:cubicBezTo>
                    <a:pt x="1761" y="371"/>
                    <a:pt x="1893" y="411"/>
                    <a:pt x="2012" y="464"/>
                  </a:cubicBezTo>
                  <a:cubicBezTo>
                    <a:pt x="2118" y="517"/>
                    <a:pt x="2211" y="583"/>
                    <a:pt x="2277" y="675"/>
                  </a:cubicBezTo>
                  <a:cubicBezTo>
                    <a:pt x="2343" y="755"/>
                    <a:pt x="2396" y="848"/>
                    <a:pt x="2422" y="953"/>
                  </a:cubicBezTo>
                  <a:cubicBezTo>
                    <a:pt x="2462" y="1059"/>
                    <a:pt x="2475" y="1152"/>
                    <a:pt x="2475" y="1258"/>
                  </a:cubicBezTo>
                  <a:cubicBezTo>
                    <a:pt x="2475" y="1456"/>
                    <a:pt x="2436" y="1668"/>
                    <a:pt x="2356" y="1906"/>
                  </a:cubicBezTo>
                  <a:cubicBezTo>
                    <a:pt x="2290" y="2131"/>
                    <a:pt x="2184" y="2356"/>
                    <a:pt x="2052" y="2595"/>
                  </a:cubicBezTo>
                  <a:cubicBezTo>
                    <a:pt x="1933" y="2820"/>
                    <a:pt x="1787" y="3058"/>
                    <a:pt x="1628" y="3283"/>
                  </a:cubicBezTo>
                  <a:cubicBezTo>
                    <a:pt x="1469" y="3508"/>
                    <a:pt x="1297" y="3720"/>
                    <a:pt x="1112" y="3931"/>
                  </a:cubicBezTo>
                  <a:cubicBezTo>
                    <a:pt x="940" y="4117"/>
                    <a:pt x="768" y="4302"/>
                    <a:pt x="596" y="4474"/>
                  </a:cubicBezTo>
                  <a:cubicBezTo>
                    <a:pt x="424" y="4633"/>
                    <a:pt x="265" y="4778"/>
                    <a:pt x="119" y="4884"/>
                  </a:cubicBezTo>
                  <a:cubicBezTo>
                    <a:pt x="93" y="4911"/>
                    <a:pt x="67" y="4937"/>
                    <a:pt x="27" y="4964"/>
                  </a:cubicBezTo>
                  <a:cubicBezTo>
                    <a:pt x="14" y="4977"/>
                    <a:pt x="0" y="5003"/>
                    <a:pt x="0" y="5043"/>
                  </a:cubicBezTo>
                  <a:cubicBezTo>
                    <a:pt x="0" y="5070"/>
                    <a:pt x="14" y="5109"/>
                    <a:pt x="27" y="5136"/>
                  </a:cubicBezTo>
                  <a:cubicBezTo>
                    <a:pt x="67" y="5175"/>
                    <a:pt x="106" y="5202"/>
                    <a:pt x="172" y="5202"/>
                  </a:cubicBezTo>
                  <a:cubicBezTo>
                    <a:pt x="225" y="5202"/>
                    <a:pt x="292" y="5189"/>
                    <a:pt x="331" y="5162"/>
                  </a:cubicBezTo>
                  <a:cubicBezTo>
                    <a:pt x="384" y="5149"/>
                    <a:pt x="411" y="5136"/>
                    <a:pt x="437" y="5109"/>
                  </a:cubicBezTo>
                  <a:lnTo>
                    <a:pt x="1112" y="5109"/>
                  </a:lnTo>
                  <a:cubicBezTo>
                    <a:pt x="1244" y="5109"/>
                    <a:pt x="1377" y="5109"/>
                    <a:pt x="1509" y="5122"/>
                  </a:cubicBezTo>
                  <a:lnTo>
                    <a:pt x="1880" y="5122"/>
                  </a:lnTo>
                  <a:cubicBezTo>
                    <a:pt x="2012" y="5122"/>
                    <a:pt x="2131" y="5122"/>
                    <a:pt x="2264" y="5136"/>
                  </a:cubicBezTo>
                  <a:lnTo>
                    <a:pt x="2674" y="5136"/>
                  </a:lnTo>
                  <a:cubicBezTo>
                    <a:pt x="2687" y="5136"/>
                    <a:pt x="2714" y="5122"/>
                    <a:pt x="2753" y="5096"/>
                  </a:cubicBezTo>
                  <a:cubicBezTo>
                    <a:pt x="2793" y="5083"/>
                    <a:pt x="2833" y="5043"/>
                    <a:pt x="2859" y="4990"/>
                  </a:cubicBezTo>
                  <a:cubicBezTo>
                    <a:pt x="2965" y="4792"/>
                    <a:pt x="3058" y="4646"/>
                    <a:pt x="3111" y="4553"/>
                  </a:cubicBezTo>
                  <a:cubicBezTo>
                    <a:pt x="3177" y="4461"/>
                    <a:pt x="3203" y="4395"/>
                    <a:pt x="3203" y="4355"/>
                  </a:cubicBezTo>
                  <a:cubicBezTo>
                    <a:pt x="3203" y="4302"/>
                    <a:pt x="3190" y="4275"/>
                    <a:pt x="3137" y="4249"/>
                  </a:cubicBezTo>
                  <a:cubicBezTo>
                    <a:pt x="3111" y="4236"/>
                    <a:pt x="3071" y="4222"/>
                    <a:pt x="3018" y="4222"/>
                  </a:cubicBezTo>
                  <a:cubicBezTo>
                    <a:pt x="2965" y="4222"/>
                    <a:pt x="2925" y="4236"/>
                    <a:pt x="2886" y="4275"/>
                  </a:cubicBezTo>
                  <a:cubicBezTo>
                    <a:pt x="2859" y="4302"/>
                    <a:pt x="2833" y="4328"/>
                    <a:pt x="2819" y="4368"/>
                  </a:cubicBezTo>
                  <a:lnTo>
                    <a:pt x="2647" y="4620"/>
                  </a:lnTo>
                  <a:cubicBezTo>
                    <a:pt x="2621" y="4672"/>
                    <a:pt x="2594" y="4699"/>
                    <a:pt x="2568" y="4712"/>
                  </a:cubicBezTo>
                  <a:cubicBezTo>
                    <a:pt x="2542" y="4725"/>
                    <a:pt x="2515" y="4739"/>
                    <a:pt x="2489" y="4739"/>
                  </a:cubicBezTo>
                  <a:lnTo>
                    <a:pt x="1800" y="4739"/>
                  </a:lnTo>
                  <a:cubicBezTo>
                    <a:pt x="1628" y="4725"/>
                    <a:pt x="1456" y="4725"/>
                    <a:pt x="1271" y="4725"/>
                  </a:cubicBezTo>
                  <a:cubicBezTo>
                    <a:pt x="1099" y="4725"/>
                    <a:pt x="940" y="4712"/>
                    <a:pt x="821" y="4712"/>
                  </a:cubicBezTo>
                  <a:cubicBezTo>
                    <a:pt x="940" y="4593"/>
                    <a:pt x="1072" y="4461"/>
                    <a:pt x="1218" y="4302"/>
                  </a:cubicBezTo>
                  <a:cubicBezTo>
                    <a:pt x="1377" y="4143"/>
                    <a:pt x="1536" y="3971"/>
                    <a:pt x="1681" y="3786"/>
                  </a:cubicBezTo>
                  <a:cubicBezTo>
                    <a:pt x="1840" y="3600"/>
                    <a:pt x="1999" y="3402"/>
                    <a:pt x="2144" y="3203"/>
                  </a:cubicBezTo>
                  <a:cubicBezTo>
                    <a:pt x="2290" y="2992"/>
                    <a:pt x="2436" y="2780"/>
                    <a:pt x="2542" y="2555"/>
                  </a:cubicBezTo>
                  <a:cubicBezTo>
                    <a:pt x="2661" y="2343"/>
                    <a:pt x="2753" y="2131"/>
                    <a:pt x="2833" y="1906"/>
                  </a:cubicBezTo>
                  <a:cubicBezTo>
                    <a:pt x="2899" y="1681"/>
                    <a:pt x="2939" y="1470"/>
                    <a:pt x="2939" y="1271"/>
                  </a:cubicBezTo>
                  <a:cubicBezTo>
                    <a:pt x="2939" y="1086"/>
                    <a:pt x="2912" y="927"/>
                    <a:pt x="2872" y="781"/>
                  </a:cubicBezTo>
                  <a:cubicBezTo>
                    <a:pt x="2833" y="623"/>
                    <a:pt x="2753" y="490"/>
                    <a:pt x="2647" y="371"/>
                  </a:cubicBezTo>
                  <a:cubicBezTo>
                    <a:pt x="2542" y="265"/>
                    <a:pt x="2409" y="173"/>
                    <a:pt x="2250" y="106"/>
                  </a:cubicBezTo>
                  <a:cubicBezTo>
                    <a:pt x="2092" y="40"/>
                    <a:pt x="1893" y="0"/>
                    <a:pt x="1668"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5320598" y="397272"/>
              <a:ext cx="209971" cy="208534"/>
            </a:xfrm>
            <a:custGeom>
              <a:rect b="b" l="l" r="r" t="t"/>
              <a:pathLst>
                <a:path extrusionOk="0" h="3773" w="3799">
                  <a:moveTo>
                    <a:pt x="384" y="1"/>
                  </a:moveTo>
                  <a:cubicBezTo>
                    <a:pt x="278" y="1"/>
                    <a:pt x="199" y="14"/>
                    <a:pt x="119" y="54"/>
                  </a:cubicBezTo>
                  <a:cubicBezTo>
                    <a:pt x="40" y="80"/>
                    <a:pt x="0" y="133"/>
                    <a:pt x="0" y="199"/>
                  </a:cubicBezTo>
                  <a:cubicBezTo>
                    <a:pt x="0" y="279"/>
                    <a:pt x="53" y="318"/>
                    <a:pt x="132" y="332"/>
                  </a:cubicBezTo>
                  <a:cubicBezTo>
                    <a:pt x="212" y="345"/>
                    <a:pt x="331" y="358"/>
                    <a:pt x="490" y="358"/>
                  </a:cubicBezTo>
                  <a:lnTo>
                    <a:pt x="609" y="358"/>
                  </a:lnTo>
                  <a:cubicBezTo>
                    <a:pt x="649" y="371"/>
                    <a:pt x="675" y="371"/>
                    <a:pt x="701" y="385"/>
                  </a:cubicBezTo>
                  <a:cubicBezTo>
                    <a:pt x="728" y="398"/>
                    <a:pt x="741" y="411"/>
                    <a:pt x="754" y="437"/>
                  </a:cubicBezTo>
                  <a:cubicBezTo>
                    <a:pt x="781" y="464"/>
                    <a:pt x="794" y="490"/>
                    <a:pt x="821" y="530"/>
                  </a:cubicBezTo>
                  <a:lnTo>
                    <a:pt x="2025" y="2714"/>
                  </a:lnTo>
                  <a:cubicBezTo>
                    <a:pt x="1972" y="2833"/>
                    <a:pt x="1919" y="2939"/>
                    <a:pt x="1866" y="3032"/>
                  </a:cubicBezTo>
                  <a:cubicBezTo>
                    <a:pt x="1813" y="3124"/>
                    <a:pt x="1760" y="3190"/>
                    <a:pt x="1694" y="3257"/>
                  </a:cubicBezTo>
                  <a:cubicBezTo>
                    <a:pt x="1641" y="3296"/>
                    <a:pt x="1575" y="3349"/>
                    <a:pt x="1509" y="3376"/>
                  </a:cubicBezTo>
                  <a:cubicBezTo>
                    <a:pt x="1429" y="3415"/>
                    <a:pt x="1363" y="3429"/>
                    <a:pt x="1297" y="3429"/>
                  </a:cubicBezTo>
                  <a:cubicBezTo>
                    <a:pt x="1178" y="3429"/>
                    <a:pt x="1072" y="3402"/>
                    <a:pt x="993" y="3349"/>
                  </a:cubicBezTo>
                  <a:cubicBezTo>
                    <a:pt x="926" y="3296"/>
                    <a:pt x="887" y="3230"/>
                    <a:pt x="887" y="3164"/>
                  </a:cubicBezTo>
                  <a:cubicBezTo>
                    <a:pt x="887" y="3137"/>
                    <a:pt x="900" y="3098"/>
                    <a:pt x="913" y="3071"/>
                  </a:cubicBezTo>
                  <a:cubicBezTo>
                    <a:pt x="940" y="3045"/>
                    <a:pt x="966" y="3018"/>
                    <a:pt x="993" y="3018"/>
                  </a:cubicBezTo>
                  <a:cubicBezTo>
                    <a:pt x="1019" y="3018"/>
                    <a:pt x="1046" y="3018"/>
                    <a:pt x="1072" y="3005"/>
                  </a:cubicBezTo>
                  <a:cubicBezTo>
                    <a:pt x="1099" y="3005"/>
                    <a:pt x="1125" y="2992"/>
                    <a:pt x="1151" y="2979"/>
                  </a:cubicBezTo>
                  <a:cubicBezTo>
                    <a:pt x="1178" y="2965"/>
                    <a:pt x="1204" y="2939"/>
                    <a:pt x="1218" y="2912"/>
                  </a:cubicBezTo>
                  <a:cubicBezTo>
                    <a:pt x="1231" y="2899"/>
                    <a:pt x="1244" y="2859"/>
                    <a:pt x="1244" y="2820"/>
                  </a:cubicBezTo>
                  <a:cubicBezTo>
                    <a:pt x="1244" y="2754"/>
                    <a:pt x="1218" y="2701"/>
                    <a:pt x="1165" y="2674"/>
                  </a:cubicBezTo>
                  <a:cubicBezTo>
                    <a:pt x="1125" y="2648"/>
                    <a:pt x="1072" y="2634"/>
                    <a:pt x="1019" y="2634"/>
                  </a:cubicBezTo>
                  <a:cubicBezTo>
                    <a:pt x="966" y="2634"/>
                    <a:pt x="913" y="2634"/>
                    <a:pt x="847" y="2661"/>
                  </a:cubicBezTo>
                  <a:cubicBezTo>
                    <a:pt x="794" y="2687"/>
                    <a:pt x="754" y="2714"/>
                    <a:pt x="701" y="2754"/>
                  </a:cubicBezTo>
                  <a:cubicBezTo>
                    <a:pt x="662" y="2807"/>
                    <a:pt x="622" y="2859"/>
                    <a:pt x="596" y="2926"/>
                  </a:cubicBezTo>
                  <a:cubicBezTo>
                    <a:pt x="569" y="2992"/>
                    <a:pt x="556" y="3071"/>
                    <a:pt x="556" y="3164"/>
                  </a:cubicBezTo>
                  <a:cubicBezTo>
                    <a:pt x="556" y="3257"/>
                    <a:pt x="582" y="3349"/>
                    <a:pt x="622" y="3415"/>
                  </a:cubicBezTo>
                  <a:cubicBezTo>
                    <a:pt x="649" y="3495"/>
                    <a:pt x="701" y="3561"/>
                    <a:pt x="768" y="3614"/>
                  </a:cubicBezTo>
                  <a:cubicBezTo>
                    <a:pt x="821" y="3667"/>
                    <a:pt x="900" y="3707"/>
                    <a:pt x="979" y="3733"/>
                  </a:cubicBezTo>
                  <a:cubicBezTo>
                    <a:pt x="1059" y="3759"/>
                    <a:pt x="1138" y="3773"/>
                    <a:pt x="1231" y="3773"/>
                  </a:cubicBezTo>
                  <a:cubicBezTo>
                    <a:pt x="1390" y="3773"/>
                    <a:pt x="1535" y="3733"/>
                    <a:pt x="1668" y="3667"/>
                  </a:cubicBezTo>
                  <a:cubicBezTo>
                    <a:pt x="1800" y="3614"/>
                    <a:pt x="1932" y="3508"/>
                    <a:pt x="2051" y="3376"/>
                  </a:cubicBezTo>
                  <a:cubicBezTo>
                    <a:pt x="2144" y="3257"/>
                    <a:pt x="2237" y="3111"/>
                    <a:pt x="2303" y="2952"/>
                  </a:cubicBezTo>
                  <a:cubicBezTo>
                    <a:pt x="2382" y="2780"/>
                    <a:pt x="2462" y="2595"/>
                    <a:pt x="2541" y="2370"/>
                  </a:cubicBezTo>
                  <a:lnTo>
                    <a:pt x="3176" y="596"/>
                  </a:lnTo>
                  <a:cubicBezTo>
                    <a:pt x="3203" y="530"/>
                    <a:pt x="3229" y="490"/>
                    <a:pt x="3256" y="477"/>
                  </a:cubicBezTo>
                  <a:cubicBezTo>
                    <a:pt x="3296" y="464"/>
                    <a:pt x="3362" y="451"/>
                    <a:pt x="3454" y="451"/>
                  </a:cubicBezTo>
                  <a:cubicBezTo>
                    <a:pt x="3534" y="451"/>
                    <a:pt x="3613" y="437"/>
                    <a:pt x="3679" y="411"/>
                  </a:cubicBezTo>
                  <a:cubicBezTo>
                    <a:pt x="3759" y="398"/>
                    <a:pt x="3799" y="345"/>
                    <a:pt x="3799" y="279"/>
                  </a:cubicBezTo>
                  <a:cubicBezTo>
                    <a:pt x="3799" y="212"/>
                    <a:pt x="3759" y="160"/>
                    <a:pt x="3693" y="146"/>
                  </a:cubicBezTo>
                  <a:cubicBezTo>
                    <a:pt x="3626" y="120"/>
                    <a:pt x="3547" y="107"/>
                    <a:pt x="3454" y="107"/>
                  </a:cubicBezTo>
                  <a:lnTo>
                    <a:pt x="2422" y="107"/>
                  </a:lnTo>
                  <a:cubicBezTo>
                    <a:pt x="2329" y="107"/>
                    <a:pt x="2263" y="120"/>
                    <a:pt x="2237" y="146"/>
                  </a:cubicBezTo>
                  <a:cubicBezTo>
                    <a:pt x="2210" y="160"/>
                    <a:pt x="2197" y="212"/>
                    <a:pt x="2197" y="279"/>
                  </a:cubicBezTo>
                  <a:cubicBezTo>
                    <a:pt x="2197" y="318"/>
                    <a:pt x="2224" y="358"/>
                    <a:pt x="2263" y="398"/>
                  </a:cubicBezTo>
                  <a:cubicBezTo>
                    <a:pt x="2303" y="437"/>
                    <a:pt x="2382" y="451"/>
                    <a:pt x="2475" y="451"/>
                  </a:cubicBezTo>
                  <a:cubicBezTo>
                    <a:pt x="2568" y="451"/>
                    <a:pt x="2634" y="464"/>
                    <a:pt x="2660" y="477"/>
                  </a:cubicBezTo>
                  <a:cubicBezTo>
                    <a:pt x="2687" y="504"/>
                    <a:pt x="2700" y="517"/>
                    <a:pt x="2700" y="557"/>
                  </a:cubicBezTo>
                  <a:cubicBezTo>
                    <a:pt x="2700" y="623"/>
                    <a:pt x="2687" y="689"/>
                    <a:pt x="2647" y="795"/>
                  </a:cubicBezTo>
                  <a:lnTo>
                    <a:pt x="2197" y="2224"/>
                  </a:lnTo>
                  <a:lnTo>
                    <a:pt x="1337" y="623"/>
                  </a:lnTo>
                  <a:cubicBezTo>
                    <a:pt x="1324" y="583"/>
                    <a:pt x="1310" y="543"/>
                    <a:pt x="1297" y="504"/>
                  </a:cubicBezTo>
                  <a:cubicBezTo>
                    <a:pt x="1284" y="464"/>
                    <a:pt x="1284" y="437"/>
                    <a:pt x="1284" y="424"/>
                  </a:cubicBezTo>
                  <a:cubicBezTo>
                    <a:pt x="1284" y="385"/>
                    <a:pt x="1284" y="358"/>
                    <a:pt x="1297" y="358"/>
                  </a:cubicBezTo>
                  <a:cubicBezTo>
                    <a:pt x="1324" y="345"/>
                    <a:pt x="1337" y="345"/>
                    <a:pt x="1363" y="345"/>
                  </a:cubicBezTo>
                  <a:cubicBezTo>
                    <a:pt x="1443" y="345"/>
                    <a:pt x="1496" y="332"/>
                    <a:pt x="1522" y="292"/>
                  </a:cubicBezTo>
                  <a:cubicBezTo>
                    <a:pt x="1549" y="252"/>
                    <a:pt x="1562" y="212"/>
                    <a:pt x="1562" y="160"/>
                  </a:cubicBezTo>
                  <a:cubicBezTo>
                    <a:pt x="1562" y="120"/>
                    <a:pt x="1549" y="80"/>
                    <a:pt x="1522" y="54"/>
                  </a:cubicBezTo>
                  <a:cubicBezTo>
                    <a:pt x="1496" y="14"/>
                    <a:pt x="1416" y="1"/>
                    <a:pt x="1310"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30"/>
          <p:cNvGrpSpPr/>
          <p:nvPr/>
        </p:nvGrpSpPr>
        <p:grpSpPr>
          <a:xfrm>
            <a:off x="1775354" y="977195"/>
            <a:ext cx="721026" cy="252610"/>
            <a:chOff x="2109963" y="768908"/>
            <a:chExt cx="818604" cy="286796"/>
          </a:xfrm>
        </p:grpSpPr>
        <p:sp>
          <p:nvSpPr>
            <p:cNvPr id="753" name="Google Shape;753;p30"/>
            <p:cNvSpPr/>
            <p:nvPr/>
          </p:nvSpPr>
          <p:spPr>
            <a:xfrm>
              <a:off x="2109963" y="768908"/>
              <a:ext cx="177804" cy="286796"/>
            </a:xfrm>
            <a:custGeom>
              <a:rect b="b" l="l" r="r" t="t"/>
              <a:pathLst>
                <a:path extrusionOk="0" h="5189" w="3217">
                  <a:moveTo>
                    <a:pt x="1668" y="0"/>
                  </a:moveTo>
                  <a:cubicBezTo>
                    <a:pt x="1416" y="0"/>
                    <a:pt x="1191" y="53"/>
                    <a:pt x="1006" y="146"/>
                  </a:cubicBezTo>
                  <a:cubicBezTo>
                    <a:pt x="808" y="252"/>
                    <a:pt x="649" y="371"/>
                    <a:pt x="516" y="516"/>
                  </a:cubicBezTo>
                  <a:cubicBezTo>
                    <a:pt x="384" y="649"/>
                    <a:pt x="278" y="808"/>
                    <a:pt x="212" y="953"/>
                  </a:cubicBezTo>
                  <a:cubicBezTo>
                    <a:pt x="146" y="1099"/>
                    <a:pt x="106" y="1231"/>
                    <a:pt x="106" y="1324"/>
                  </a:cubicBezTo>
                  <a:cubicBezTo>
                    <a:pt x="106" y="1337"/>
                    <a:pt x="119" y="1363"/>
                    <a:pt x="119" y="1416"/>
                  </a:cubicBezTo>
                  <a:cubicBezTo>
                    <a:pt x="119" y="1456"/>
                    <a:pt x="133" y="1496"/>
                    <a:pt x="146" y="1535"/>
                  </a:cubicBezTo>
                  <a:cubicBezTo>
                    <a:pt x="172" y="1575"/>
                    <a:pt x="199" y="1615"/>
                    <a:pt x="239" y="1655"/>
                  </a:cubicBezTo>
                  <a:cubicBezTo>
                    <a:pt x="278" y="1681"/>
                    <a:pt x="331" y="1694"/>
                    <a:pt x="397" y="1694"/>
                  </a:cubicBezTo>
                  <a:cubicBezTo>
                    <a:pt x="503" y="1694"/>
                    <a:pt x="583" y="1668"/>
                    <a:pt x="649" y="1615"/>
                  </a:cubicBezTo>
                  <a:cubicBezTo>
                    <a:pt x="715" y="1562"/>
                    <a:pt x="741" y="1496"/>
                    <a:pt x="741" y="1416"/>
                  </a:cubicBezTo>
                  <a:cubicBezTo>
                    <a:pt x="741" y="1377"/>
                    <a:pt x="728" y="1337"/>
                    <a:pt x="715" y="1324"/>
                  </a:cubicBezTo>
                  <a:cubicBezTo>
                    <a:pt x="702" y="1284"/>
                    <a:pt x="689" y="1271"/>
                    <a:pt x="662" y="1244"/>
                  </a:cubicBezTo>
                  <a:lnTo>
                    <a:pt x="622" y="1178"/>
                  </a:lnTo>
                  <a:cubicBezTo>
                    <a:pt x="609" y="1152"/>
                    <a:pt x="596" y="1125"/>
                    <a:pt x="596" y="1099"/>
                  </a:cubicBezTo>
                  <a:cubicBezTo>
                    <a:pt x="596" y="1072"/>
                    <a:pt x="622" y="1019"/>
                    <a:pt x="662" y="940"/>
                  </a:cubicBezTo>
                  <a:cubicBezTo>
                    <a:pt x="715" y="847"/>
                    <a:pt x="781" y="768"/>
                    <a:pt x="874" y="688"/>
                  </a:cubicBezTo>
                  <a:cubicBezTo>
                    <a:pt x="953" y="609"/>
                    <a:pt x="1059" y="530"/>
                    <a:pt x="1191" y="477"/>
                  </a:cubicBezTo>
                  <a:cubicBezTo>
                    <a:pt x="1311" y="410"/>
                    <a:pt x="1456" y="371"/>
                    <a:pt x="1602" y="371"/>
                  </a:cubicBezTo>
                  <a:cubicBezTo>
                    <a:pt x="1761" y="371"/>
                    <a:pt x="1906" y="397"/>
                    <a:pt x="2012" y="463"/>
                  </a:cubicBezTo>
                  <a:cubicBezTo>
                    <a:pt x="2131" y="516"/>
                    <a:pt x="2224" y="583"/>
                    <a:pt x="2290" y="675"/>
                  </a:cubicBezTo>
                  <a:cubicBezTo>
                    <a:pt x="2356" y="755"/>
                    <a:pt x="2409" y="847"/>
                    <a:pt x="2436" y="953"/>
                  </a:cubicBezTo>
                  <a:cubicBezTo>
                    <a:pt x="2462" y="1059"/>
                    <a:pt x="2489" y="1152"/>
                    <a:pt x="2489" y="1244"/>
                  </a:cubicBezTo>
                  <a:cubicBezTo>
                    <a:pt x="2489" y="1456"/>
                    <a:pt x="2449" y="1668"/>
                    <a:pt x="2369" y="1893"/>
                  </a:cubicBezTo>
                  <a:cubicBezTo>
                    <a:pt x="2290" y="2131"/>
                    <a:pt x="2184" y="2356"/>
                    <a:pt x="2065" y="2594"/>
                  </a:cubicBezTo>
                  <a:cubicBezTo>
                    <a:pt x="1946" y="2819"/>
                    <a:pt x="1800" y="3044"/>
                    <a:pt x="1628" y="3283"/>
                  </a:cubicBezTo>
                  <a:cubicBezTo>
                    <a:pt x="1469" y="3508"/>
                    <a:pt x="1297" y="3719"/>
                    <a:pt x="1125" y="3918"/>
                  </a:cubicBezTo>
                  <a:cubicBezTo>
                    <a:pt x="953" y="4116"/>
                    <a:pt x="781" y="4302"/>
                    <a:pt x="609" y="4474"/>
                  </a:cubicBezTo>
                  <a:cubicBezTo>
                    <a:pt x="437" y="4633"/>
                    <a:pt x="278" y="4778"/>
                    <a:pt x="133" y="4884"/>
                  </a:cubicBezTo>
                  <a:cubicBezTo>
                    <a:pt x="93" y="4910"/>
                    <a:pt x="66" y="4937"/>
                    <a:pt x="40" y="4963"/>
                  </a:cubicBezTo>
                  <a:cubicBezTo>
                    <a:pt x="14" y="4977"/>
                    <a:pt x="0" y="5003"/>
                    <a:pt x="0" y="5043"/>
                  </a:cubicBezTo>
                  <a:cubicBezTo>
                    <a:pt x="0" y="5069"/>
                    <a:pt x="14" y="5109"/>
                    <a:pt x="40" y="5135"/>
                  </a:cubicBezTo>
                  <a:cubicBezTo>
                    <a:pt x="66" y="5175"/>
                    <a:pt x="119" y="5188"/>
                    <a:pt x="186" y="5188"/>
                  </a:cubicBezTo>
                  <a:cubicBezTo>
                    <a:pt x="239" y="5188"/>
                    <a:pt x="291" y="5188"/>
                    <a:pt x="344" y="5162"/>
                  </a:cubicBezTo>
                  <a:cubicBezTo>
                    <a:pt x="384" y="5149"/>
                    <a:pt x="424" y="5122"/>
                    <a:pt x="437" y="5109"/>
                  </a:cubicBezTo>
                  <a:lnTo>
                    <a:pt x="1509" y="5109"/>
                  </a:lnTo>
                  <a:cubicBezTo>
                    <a:pt x="1641" y="5109"/>
                    <a:pt x="1761" y="5122"/>
                    <a:pt x="1893" y="5122"/>
                  </a:cubicBezTo>
                  <a:lnTo>
                    <a:pt x="2674" y="5122"/>
                  </a:lnTo>
                  <a:cubicBezTo>
                    <a:pt x="2700" y="5122"/>
                    <a:pt x="2727" y="5122"/>
                    <a:pt x="2766" y="5096"/>
                  </a:cubicBezTo>
                  <a:cubicBezTo>
                    <a:pt x="2806" y="5069"/>
                    <a:pt x="2833" y="5043"/>
                    <a:pt x="2859" y="4990"/>
                  </a:cubicBezTo>
                  <a:cubicBezTo>
                    <a:pt x="2978" y="4791"/>
                    <a:pt x="3058" y="4646"/>
                    <a:pt x="3124" y="4553"/>
                  </a:cubicBezTo>
                  <a:cubicBezTo>
                    <a:pt x="3177" y="4460"/>
                    <a:pt x="3216" y="4394"/>
                    <a:pt x="3216" y="4355"/>
                  </a:cubicBezTo>
                  <a:cubicBezTo>
                    <a:pt x="3216" y="4302"/>
                    <a:pt x="3190" y="4262"/>
                    <a:pt x="3150" y="4249"/>
                  </a:cubicBezTo>
                  <a:cubicBezTo>
                    <a:pt x="3111" y="4235"/>
                    <a:pt x="3071" y="4222"/>
                    <a:pt x="3031" y="4222"/>
                  </a:cubicBezTo>
                  <a:cubicBezTo>
                    <a:pt x="2965" y="4222"/>
                    <a:pt x="2925" y="4235"/>
                    <a:pt x="2899" y="4275"/>
                  </a:cubicBezTo>
                  <a:cubicBezTo>
                    <a:pt x="2872" y="4302"/>
                    <a:pt x="2846" y="4328"/>
                    <a:pt x="2819" y="4355"/>
                  </a:cubicBezTo>
                  <a:lnTo>
                    <a:pt x="2661" y="4619"/>
                  </a:lnTo>
                  <a:cubicBezTo>
                    <a:pt x="2621" y="4659"/>
                    <a:pt x="2594" y="4699"/>
                    <a:pt x="2568" y="4712"/>
                  </a:cubicBezTo>
                  <a:cubicBezTo>
                    <a:pt x="2555" y="4725"/>
                    <a:pt x="2528" y="4738"/>
                    <a:pt x="2489" y="4738"/>
                  </a:cubicBezTo>
                  <a:lnTo>
                    <a:pt x="2250" y="4738"/>
                  </a:lnTo>
                  <a:cubicBezTo>
                    <a:pt x="2131" y="4738"/>
                    <a:pt x="1972" y="4738"/>
                    <a:pt x="1800" y="4725"/>
                  </a:cubicBezTo>
                  <a:lnTo>
                    <a:pt x="1284" y="4725"/>
                  </a:lnTo>
                  <a:cubicBezTo>
                    <a:pt x="1099" y="4725"/>
                    <a:pt x="953" y="4712"/>
                    <a:pt x="821" y="4712"/>
                  </a:cubicBezTo>
                  <a:cubicBezTo>
                    <a:pt x="940" y="4593"/>
                    <a:pt x="1072" y="4460"/>
                    <a:pt x="1231" y="4302"/>
                  </a:cubicBezTo>
                  <a:cubicBezTo>
                    <a:pt x="1377" y="4143"/>
                    <a:pt x="1536" y="3971"/>
                    <a:pt x="1694" y="3785"/>
                  </a:cubicBezTo>
                  <a:cubicBezTo>
                    <a:pt x="1853" y="3600"/>
                    <a:pt x="1999" y="3402"/>
                    <a:pt x="2144" y="3190"/>
                  </a:cubicBezTo>
                  <a:cubicBezTo>
                    <a:pt x="2303" y="2978"/>
                    <a:pt x="2436" y="2766"/>
                    <a:pt x="2555" y="2555"/>
                  </a:cubicBezTo>
                  <a:cubicBezTo>
                    <a:pt x="2674" y="2343"/>
                    <a:pt x="2766" y="2118"/>
                    <a:pt x="2833" y="1906"/>
                  </a:cubicBezTo>
                  <a:cubicBezTo>
                    <a:pt x="2912" y="1681"/>
                    <a:pt x="2952" y="1469"/>
                    <a:pt x="2952" y="1258"/>
                  </a:cubicBezTo>
                  <a:cubicBezTo>
                    <a:pt x="2952" y="1085"/>
                    <a:pt x="2925" y="927"/>
                    <a:pt x="2872" y="781"/>
                  </a:cubicBezTo>
                  <a:cubicBezTo>
                    <a:pt x="2833" y="622"/>
                    <a:pt x="2753" y="490"/>
                    <a:pt x="2661" y="371"/>
                  </a:cubicBezTo>
                  <a:cubicBezTo>
                    <a:pt x="2555" y="252"/>
                    <a:pt x="2422" y="172"/>
                    <a:pt x="2264" y="106"/>
                  </a:cubicBezTo>
                  <a:cubicBezTo>
                    <a:pt x="2105" y="27"/>
                    <a:pt x="1906" y="0"/>
                    <a:pt x="1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0"/>
            <p:cNvSpPr/>
            <p:nvPr/>
          </p:nvSpPr>
          <p:spPr>
            <a:xfrm>
              <a:off x="2304514" y="857395"/>
              <a:ext cx="109821" cy="109766"/>
            </a:xfrm>
            <a:custGeom>
              <a:rect b="b" l="l" r="r" t="t"/>
              <a:pathLst>
                <a:path extrusionOk="0" h="1986" w="1987">
                  <a:moveTo>
                    <a:pt x="994" y="1"/>
                  </a:moveTo>
                  <a:cubicBezTo>
                    <a:pt x="927" y="1"/>
                    <a:pt x="888" y="27"/>
                    <a:pt x="848" y="67"/>
                  </a:cubicBezTo>
                  <a:cubicBezTo>
                    <a:pt x="808" y="93"/>
                    <a:pt x="795" y="146"/>
                    <a:pt x="795" y="186"/>
                  </a:cubicBezTo>
                  <a:cubicBezTo>
                    <a:pt x="795" y="252"/>
                    <a:pt x="795" y="345"/>
                    <a:pt x="795" y="451"/>
                  </a:cubicBezTo>
                  <a:cubicBezTo>
                    <a:pt x="808" y="557"/>
                    <a:pt x="808" y="676"/>
                    <a:pt x="808" y="808"/>
                  </a:cubicBezTo>
                  <a:lnTo>
                    <a:pt x="173" y="808"/>
                  </a:lnTo>
                  <a:cubicBezTo>
                    <a:pt x="133" y="808"/>
                    <a:pt x="94" y="821"/>
                    <a:pt x="67" y="861"/>
                  </a:cubicBezTo>
                  <a:cubicBezTo>
                    <a:pt x="27" y="887"/>
                    <a:pt x="1" y="940"/>
                    <a:pt x="1" y="1007"/>
                  </a:cubicBezTo>
                  <a:cubicBezTo>
                    <a:pt x="1" y="1073"/>
                    <a:pt x="27" y="1126"/>
                    <a:pt x="67" y="1165"/>
                  </a:cubicBezTo>
                  <a:cubicBezTo>
                    <a:pt x="107" y="1192"/>
                    <a:pt x="133" y="1205"/>
                    <a:pt x="173" y="1205"/>
                  </a:cubicBezTo>
                  <a:cubicBezTo>
                    <a:pt x="226" y="1205"/>
                    <a:pt x="305" y="1205"/>
                    <a:pt x="424" y="1192"/>
                  </a:cubicBezTo>
                  <a:lnTo>
                    <a:pt x="795" y="1192"/>
                  </a:lnTo>
                  <a:cubicBezTo>
                    <a:pt x="795" y="1298"/>
                    <a:pt x="782" y="1417"/>
                    <a:pt x="782" y="1536"/>
                  </a:cubicBezTo>
                  <a:cubicBezTo>
                    <a:pt x="782" y="1655"/>
                    <a:pt x="782" y="1761"/>
                    <a:pt x="782" y="1827"/>
                  </a:cubicBezTo>
                  <a:cubicBezTo>
                    <a:pt x="782" y="1854"/>
                    <a:pt x="795" y="1893"/>
                    <a:pt x="821" y="1933"/>
                  </a:cubicBezTo>
                  <a:cubicBezTo>
                    <a:pt x="861" y="1959"/>
                    <a:pt x="914" y="1986"/>
                    <a:pt x="980" y="1986"/>
                  </a:cubicBezTo>
                  <a:cubicBezTo>
                    <a:pt x="1060" y="1986"/>
                    <a:pt x="1113" y="1959"/>
                    <a:pt x="1139" y="1933"/>
                  </a:cubicBezTo>
                  <a:cubicBezTo>
                    <a:pt x="1179" y="1880"/>
                    <a:pt x="1192" y="1854"/>
                    <a:pt x="1192" y="1827"/>
                  </a:cubicBezTo>
                  <a:lnTo>
                    <a:pt x="1192" y="1192"/>
                  </a:lnTo>
                  <a:lnTo>
                    <a:pt x="1801" y="1192"/>
                  </a:lnTo>
                  <a:cubicBezTo>
                    <a:pt x="1854" y="1192"/>
                    <a:pt x="1894" y="1165"/>
                    <a:pt x="1920" y="1139"/>
                  </a:cubicBezTo>
                  <a:cubicBezTo>
                    <a:pt x="1960" y="1099"/>
                    <a:pt x="1986" y="1046"/>
                    <a:pt x="1986" y="980"/>
                  </a:cubicBezTo>
                  <a:cubicBezTo>
                    <a:pt x="1986" y="901"/>
                    <a:pt x="1973" y="848"/>
                    <a:pt x="1933" y="821"/>
                  </a:cubicBezTo>
                  <a:cubicBezTo>
                    <a:pt x="1907" y="795"/>
                    <a:pt x="1880" y="782"/>
                    <a:pt x="1854" y="782"/>
                  </a:cubicBezTo>
                  <a:cubicBezTo>
                    <a:pt x="1774" y="782"/>
                    <a:pt x="1669" y="782"/>
                    <a:pt x="1563" y="795"/>
                  </a:cubicBezTo>
                  <a:cubicBezTo>
                    <a:pt x="1457" y="808"/>
                    <a:pt x="1338" y="808"/>
                    <a:pt x="1192" y="808"/>
                  </a:cubicBezTo>
                  <a:lnTo>
                    <a:pt x="1192" y="464"/>
                  </a:lnTo>
                  <a:cubicBezTo>
                    <a:pt x="1205" y="345"/>
                    <a:pt x="1205" y="252"/>
                    <a:pt x="1205" y="186"/>
                  </a:cubicBezTo>
                  <a:cubicBezTo>
                    <a:pt x="1205" y="146"/>
                    <a:pt x="1179" y="93"/>
                    <a:pt x="1152" y="67"/>
                  </a:cubicBezTo>
                  <a:cubicBezTo>
                    <a:pt x="1113" y="27"/>
                    <a:pt x="1060" y="1"/>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2428871" y="768908"/>
              <a:ext cx="177085" cy="286796"/>
            </a:xfrm>
            <a:custGeom>
              <a:rect b="b" l="l" r="r" t="t"/>
              <a:pathLst>
                <a:path extrusionOk="0" h="5189" w="3204">
                  <a:moveTo>
                    <a:pt x="1669" y="0"/>
                  </a:moveTo>
                  <a:cubicBezTo>
                    <a:pt x="1417" y="0"/>
                    <a:pt x="1192" y="53"/>
                    <a:pt x="994" y="146"/>
                  </a:cubicBezTo>
                  <a:cubicBezTo>
                    <a:pt x="808" y="252"/>
                    <a:pt x="636" y="371"/>
                    <a:pt x="504" y="516"/>
                  </a:cubicBezTo>
                  <a:cubicBezTo>
                    <a:pt x="371" y="649"/>
                    <a:pt x="279" y="808"/>
                    <a:pt x="213" y="953"/>
                  </a:cubicBezTo>
                  <a:cubicBezTo>
                    <a:pt x="146" y="1099"/>
                    <a:pt x="107" y="1231"/>
                    <a:pt x="107" y="1324"/>
                  </a:cubicBezTo>
                  <a:cubicBezTo>
                    <a:pt x="107" y="1337"/>
                    <a:pt x="107" y="1363"/>
                    <a:pt x="120" y="1416"/>
                  </a:cubicBezTo>
                  <a:cubicBezTo>
                    <a:pt x="120" y="1456"/>
                    <a:pt x="133" y="1496"/>
                    <a:pt x="146" y="1535"/>
                  </a:cubicBezTo>
                  <a:cubicBezTo>
                    <a:pt x="160" y="1575"/>
                    <a:pt x="199" y="1615"/>
                    <a:pt x="226" y="1655"/>
                  </a:cubicBezTo>
                  <a:cubicBezTo>
                    <a:pt x="279" y="1681"/>
                    <a:pt x="332" y="1694"/>
                    <a:pt x="398" y="1694"/>
                  </a:cubicBezTo>
                  <a:cubicBezTo>
                    <a:pt x="504" y="1694"/>
                    <a:pt x="583" y="1668"/>
                    <a:pt x="649" y="1615"/>
                  </a:cubicBezTo>
                  <a:cubicBezTo>
                    <a:pt x="702" y="1562"/>
                    <a:pt x="742" y="1496"/>
                    <a:pt x="742" y="1416"/>
                  </a:cubicBezTo>
                  <a:cubicBezTo>
                    <a:pt x="742" y="1377"/>
                    <a:pt x="729" y="1337"/>
                    <a:pt x="716" y="1324"/>
                  </a:cubicBezTo>
                  <a:cubicBezTo>
                    <a:pt x="702" y="1284"/>
                    <a:pt x="689" y="1271"/>
                    <a:pt x="663" y="1244"/>
                  </a:cubicBezTo>
                  <a:lnTo>
                    <a:pt x="610" y="1178"/>
                  </a:lnTo>
                  <a:cubicBezTo>
                    <a:pt x="596" y="1152"/>
                    <a:pt x="596" y="1125"/>
                    <a:pt x="596" y="1099"/>
                  </a:cubicBezTo>
                  <a:cubicBezTo>
                    <a:pt x="596" y="1072"/>
                    <a:pt x="623" y="1019"/>
                    <a:pt x="663" y="940"/>
                  </a:cubicBezTo>
                  <a:cubicBezTo>
                    <a:pt x="716" y="847"/>
                    <a:pt x="782" y="768"/>
                    <a:pt x="861" y="688"/>
                  </a:cubicBezTo>
                  <a:cubicBezTo>
                    <a:pt x="954" y="609"/>
                    <a:pt x="1060" y="530"/>
                    <a:pt x="1179" y="477"/>
                  </a:cubicBezTo>
                  <a:cubicBezTo>
                    <a:pt x="1311" y="410"/>
                    <a:pt x="1444" y="371"/>
                    <a:pt x="1602" y="371"/>
                  </a:cubicBezTo>
                  <a:cubicBezTo>
                    <a:pt x="1761" y="371"/>
                    <a:pt x="1894" y="397"/>
                    <a:pt x="2013" y="463"/>
                  </a:cubicBezTo>
                  <a:cubicBezTo>
                    <a:pt x="2119" y="516"/>
                    <a:pt x="2211" y="583"/>
                    <a:pt x="2277" y="675"/>
                  </a:cubicBezTo>
                  <a:cubicBezTo>
                    <a:pt x="2357" y="755"/>
                    <a:pt x="2396" y="847"/>
                    <a:pt x="2423" y="953"/>
                  </a:cubicBezTo>
                  <a:cubicBezTo>
                    <a:pt x="2463" y="1059"/>
                    <a:pt x="2476" y="1152"/>
                    <a:pt x="2476" y="1244"/>
                  </a:cubicBezTo>
                  <a:cubicBezTo>
                    <a:pt x="2476" y="1456"/>
                    <a:pt x="2436" y="1668"/>
                    <a:pt x="2357" y="1893"/>
                  </a:cubicBezTo>
                  <a:cubicBezTo>
                    <a:pt x="2291" y="2131"/>
                    <a:pt x="2185" y="2356"/>
                    <a:pt x="2052" y="2594"/>
                  </a:cubicBezTo>
                  <a:cubicBezTo>
                    <a:pt x="1933" y="2819"/>
                    <a:pt x="1788" y="3044"/>
                    <a:pt x="1629" y="3283"/>
                  </a:cubicBezTo>
                  <a:cubicBezTo>
                    <a:pt x="1470" y="3508"/>
                    <a:pt x="1298" y="3719"/>
                    <a:pt x="1126" y="3918"/>
                  </a:cubicBezTo>
                  <a:cubicBezTo>
                    <a:pt x="954" y="4116"/>
                    <a:pt x="769" y="4302"/>
                    <a:pt x="596" y="4474"/>
                  </a:cubicBezTo>
                  <a:cubicBezTo>
                    <a:pt x="424" y="4633"/>
                    <a:pt x="266" y="4778"/>
                    <a:pt x="120" y="4884"/>
                  </a:cubicBezTo>
                  <a:cubicBezTo>
                    <a:pt x="94" y="4910"/>
                    <a:pt x="67" y="4937"/>
                    <a:pt x="27" y="4963"/>
                  </a:cubicBezTo>
                  <a:cubicBezTo>
                    <a:pt x="14" y="4977"/>
                    <a:pt x="1" y="5003"/>
                    <a:pt x="1" y="5043"/>
                  </a:cubicBezTo>
                  <a:cubicBezTo>
                    <a:pt x="1" y="5069"/>
                    <a:pt x="14" y="5109"/>
                    <a:pt x="27" y="5135"/>
                  </a:cubicBezTo>
                  <a:cubicBezTo>
                    <a:pt x="67" y="5175"/>
                    <a:pt x="107" y="5188"/>
                    <a:pt x="173" y="5188"/>
                  </a:cubicBezTo>
                  <a:cubicBezTo>
                    <a:pt x="239" y="5188"/>
                    <a:pt x="292" y="5188"/>
                    <a:pt x="332" y="5162"/>
                  </a:cubicBezTo>
                  <a:cubicBezTo>
                    <a:pt x="385" y="5149"/>
                    <a:pt x="424" y="5122"/>
                    <a:pt x="438" y="5109"/>
                  </a:cubicBezTo>
                  <a:lnTo>
                    <a:pt x="1510" y="5109"/>
                  </a:lnTo>
                  <a:cubicBezTo>
                    <a:pt x="1642" y="5109"/>
                    <a:pt x="1761" y="5122"/>
                    <a:pt x="1880" y="5122"/>
                  </a:cubicBezTo>
                  <a:lnTo>
                    <a:pt x="2674" y="5122"/>
                  </a:lnTo>
                  <a:cubicBezTo>
                    <a:pt x="2688" y="5122"/>
                    <a:pt x="2714" y="5122"/>
                    <a:pt x="2754" y="5096"/>
                  </a:cubicBezTo>
                  <a:cubicBezTo>
                    <a:pt x="2794" y="5069"/>
                    <a:pt x="2833" y="5043"/>
                    <a:pt x="2860" y="4990"/>
                  </a:cubicBezTo>
                  <a:cubicBezTo>
                    <a:pt x="2966" y="4791"/>
                    <a:pt x="3058" y="4646"/>
                    <a:pt x="3111" y="4553"/>
                  </a:cubicBezTo>
                  <a:cubicBezTo>
                    <a:pt x="3177" y="4460"/>
                    <a:pt x="3204" y="4394"/>
                    <a:pt x="3204" y="4355"/>
                  </a:cubicBezTo>
                  <a:cubicBezTo>
                    <a:pt x="3204" y="4302"/>
                    <a:pt x="3191" y="4262"/>
                    <a:pt x="3151" y="4249"/>
                  </a:cubicBezTo>
                  <a:cubicBezTo>
                    <a:pt x="3111" y="4235"/>
                    <a:pt x="3071" y="4222"/>
                    <a:pt x="3019" y="4222"/>
                  </a:cubicBezTo>
                  <a:cubicBezTo>
                    <a:pt x="2966" y="4222"/>
                    <a:pt x="2926" y="4235"/>
                    <a:pt x="2886" y="4275"/>
                  </a:cubicBezTo>
                  <a:cubicBezTo>
                    <a:pt x="2860" y="4302"/>
                    <a:pt x="2833" y="4328"/>
                    <a:pt x="2820" y="4355"/>
                  </a:cubicBezTo>
                  <a:lnTo>
                    <a:pt x="2648" y="4619"/>
                  </a:lnTo>
                  <a:cubicBezTo>
                    <a:pt x="2621" y="4659"/>
                    <a:pt x="2595" y="4699"/>
                    <a:pt x="2569" y="4712"/>
                  </a:cubicBezTo>
                  <a:cubicBezTo>
                    <a:pt x="2542" y="4725"/>
                    <a:pt x="2516" y="4738"/>
                    <a:pt x="2489" y="4738"/>
                  </a:cubicBezTo>
                  <a:lnTo>
                    <a:pt x="2251" y="4738"/>
                  </a:lnTo>
                  <a:cubicBezTo>
                    <a:pt x="2119" y="4738"/>
                    <a:pt x="1973" y="4738"/>
                    <a:pt x="1801" y="4725"/>
                  </a:cubicBezTo>
                  <a:lnTo>
                    <a:pt x="1271" y="4725"/>
                  </a:lnTo>
                  <a:cubicBezTo>
                    <a:pt x="1099" y="4725"/>
                    <a:pt x="941" y="4712"/>
                    <a:pt x="821" y="4712"/>
                  </a:cubicBezTo>
                  <a:cubicBezTo>
                    <a:pt x="941" y="4593"/>
                    <a:pt x="1073" y="4460"/>
                    <a:pt x="1232" y="4302"/>
                  </a:cubicBezTo>
                  <a:cubicBezTo>
                    <a:pt x="1377" y="4143"/>
                    <a:pt x="1536" y="3971"/>
                    <a:pt x="1682" y="3785"/>
                  </a:cubicBezTo>
                  <a:cubicBezTo>
                    <a:pt x="1841" y="3600"/>
                    <a:pt x="1999" y="3402"/>
                    <a:pt x="2145" y="3190"/>
                  </a:cubicBezTo>
                  <a:cubicBezTo>
                    <a:pt x="2291" y="2978"/>
                    <a:pt x="2436" y="2766"/>
                    <a:pt x="2542" y="2555"/>
                  </a:cubicBezTo>
                  <a:cubicBezTo>
                    <a:pt x="2661" y="2343"/>
                    <a:pt x="2754" y="2118"/>
                    <a:pt x="2833" y="1906"/>
                  </a:cubicBezTo>
                  <a:cubicBezTo>
                    <a:pt x="2899" y="1681"/>
                    <a:pt x="2939" y="1469"/>
                    <a:pt x="2939" y="1258"/>
                  </a:cubicBezTo>
                  <a:cubicBezTo>
                    <a:pt x="2939" y="1085"/>
                    <a:pt x="2913" y="927"/>
                    <a:pt x="2873" y="781"/>
                  </a:cubicBezTo>
                  <a:cubicBezTo>
                    <a:pt x="2833" y="622"/>
                    <a:pt x="2754" y="490"/>
                    <a:pt x="2648" y="371"/>
                  </a:cubicBezTo>
                  <a:cubicBezTo>
                    <a:pt x="2542" y="252"/>
                    <a:pt x="2423" y="172"/>
                    <a:pt x="2251" y="106"/>
                  </a:cubicBezTo>
                  <a:cubicBezTo>
                    <a:pt x="2092" y="27"/>
                    <a:pt x="1894"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2632265" y="887407"/>
              <a:ext cx="93683" cy="78318"/>
            </a:xfrm>
            <a:custGeom>
              <a:rect b="b" l="l" r="r" t="t"/>
              <a:pathLst>
                <a:path extrusionOk="0" h="1417" w="1695">
                  <a:moveTo>
                    <a:pt x="159" y="0"/>
                  </a:moveTo>
                  <a:cubicBezTo>
                    <a:pt x="93" y="0"/>
                    <a:pt x="53" y="27"/>
                    <a:pt x="27" y="66"/>
                  </a:cubicBezTo>
                  <a:cubicBezTo>
                    <a:pt x="14" y="106"/>
                    <a:pt x="0" y="146"/>
                    <a:pt x="0" y="186"/>
                  </a:cubicBezTo>
                  <a:cubicBezTo>
                    <a:pt x="0" y="225"/>
                    <a:pt x="14" y="278"/>
                    <a:pt x="40" y="318"/>
                  </a:cubicBezTo>
                  <a:cubicBezTo>
                    <a:pt x="66" y="358"/>
                    <a:pt x="106" y="384"/>
                    <a:pt x="159" y="384"/>
                  </a:cubicBezTo>
                  <a:lnTo>
                    <a:pt x="821" y="384"/>
                  </a:lnTo>
                  <a:cubicBezTo>
                    <a:pt x="953" y="371"/>
                    <a:pt x="1086" y="371"/>
                    <a:pt x="1205" y="371"/>
                  </a:cubicBezTo>
                  <a:lnTo>
                    <a:pt x="1522" y="371"/>
                  </a:lnTo>
                  <a:cubicBezTo>
                    <a:pt x="1589" y="371"/>
                    <a:pt x="1641" y="344"/>
                    <a:pt x="1668" y="291"/>
                  </a:cubicBezTo>
                  <a:cubicBezTo>
                    <a:pt x="1681" y="239"/>
                    <a:pt x="1694" y="199"/>
                    <a:pt x="1694" y="172"/>
                  </a:cubicBezTo>
                  <a:cubicBezTo>
                    <a:pt x="1694" y="119"/>
                    <a:pt x="1681" y="80"/>
                    <a:pt x="1655" y="53"/>
                  </a:cubicBezTo>
                  <a:cubicBezTo>
                    <a:pt x="1628" y="14"/>
                    <a:pt x="1602" y="0"/>
                    <a:pt x="1575" y="0"/>
                  </a:cubicBezTo>
                  <a:cubicBezTo>
                    <a:pt x="1469" y="0"/>
                    <a:pt x="1364" y="0"/>
                    <a:pt x="1231" y="14"/>
                  </a:cubicBezTo>
                  <a:lnTo>
                    <a:pt x="278" y="14"/>
                  </a:lnTo>
                  <a:cubicBezTo>
                    <a:pt x="225" y="0"/>
                    <a:pt x="186" y="0"/>
                    <a:pt x="159" y="0"/>
                  </a:cubicBezTo>
                  <a:close/>
                  <a:moveTo>
                    <a:pt x="159" y="1033"/>
                  </a:moveTo>
                  <a:cubicBezTo>
                    <a:pt x="93" y="1033"/>
                    <a:pt x="53" y="1059"/>
                    <a:pt x="27" y="1099"/>
                  </a:cubicBezTo>
                  <a:cubicBezTo>
                    <a:pt x="14" y="1139"/>
                    <a:pt x="0" y="1178"/>
                    <a:pt x="0" y="1218"/>
                  </a:cubicBezTo>
                  <a:cubicBezTo>
                    <a:pt x="0" y="1271"/>
                    <a:pt x="14" y="1311"/>
                    <a:pt x="40" y="1350"/>
                  </a:cubicBezTo>
                  <a:cubicBezTo>
                    <a:pt x="66" y="1390"/>
                    <a:pt x="106" y="1416"/>
                    <a:pt x="159" y="1416"/>
                  </a:cubicBezTo>
                  <a:lnTo>
                    <a:pt x="821" y="1416"/>
                  </a:lnTo>
                  <a:cubicBezTo>
                    <a:pt x="953" y="1416"/>
                    <a:pt x="1086" y="1403"/>
                    <a:pt x="1205" y="1403"/>
                  </a:cubicBezTo>
                  <a:lnTo>
                    <a:pt x="1522" y="1403"/>
                  </a:lnTo>
                  <a:cubicBezTo>
                    <a:pt x="1589" y="1403"/>
                    <a:pt x="1641" y="1390"/>
                    <a:pt x="1668" y="1337"/>
                  </a:cubicBezTo>
                  <a:cubicBezTo>
                    <a:pt x="1681" y="1284"/>
                    <a:pt x="1694" y="1231"/>
                    <a:pt x="1694" y="1205"/>
                  </a:cubicBezTo>
                  <a:cubicBezTo>
                    <a:pt x="1694" y="1165"/>
                    <a:pt x="1681" y="1125"/>
                    <a:pt x="1655" y="1086"/>
                  </a:cubicBezTo>
                  <a:cubicBezTo>
                    <a:pt x="1628" y="1046"/>
                    <a:pt x="1602" y="1033"/>
                    <a:pt x="1575" y="1033"/>
                  </a:cubicBezTo>
                  <a:cubicBezTo>
                    <a:pt x="1469" y="1033"/>
                    <a:pt x="1364" y="1033"/>
                    <a:pt x="1231" y="1046"/>
                  </a:cubicBezTo>
                  <a:lnTo>
                    <a:pt x="278" y="1046"/>
                  </a:lnTo>
                  <a:cubicBezTo>
                    <a:pt x="225" y="1046"/>
                    <a:pt x="186" y="1033"/>
                    <a:pt x="159" y="10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2740539" y="770345"/>
              <a:ext cx="188029" cy="281711"/>
            </a:xfrm>
            <a:custGeom>
              <a:rect b="b" l="l" r="r" t="t"/>
              <a:pathLst>
                <a:path extrusionOk="0" h="5097" w="3402">
                  <a:moveTo>
                    <a:pt x="2528" y="609"/>
                  </a:moveTo>
                  <a:lnTo>
                    <a:pt x="2356" y="3190"/>
                  </a:lnTo>
                  <a:cubicBezTo>
                    <a:pt x="2210" y="3190"/>
                    <a:pt x="2038" y="3204"/>
                    <a:pt x="1853" y="3217"/>
                  </a:cubicBezTo>
                  <a:cubicBezTo>
                    <a:pt x="1668" y="3230"/>
                    <a:pt x="1496" y="3230"/>
                    <a:pt x="1324" y="3243"/>
                  </a:cubicBezTo>
                  <a:cubicBezTo>
                    <a:pt x="1165" y="3243"/>
                    <a:pt x="1019" y="3257"/>
                    <a:pt x="900" y="3257"/>
                  </a:cubicBezTo>
                  <a:lnTo>
                    <a:pt x="702" y="3257"/>
                  </a:lnTo>
                  <a:cubicBezTo>
                    <a:pt x="662" y="3257"/>
                    <a:pt x="635" y="3257"/>
                    <a:pt x="622" y="3243"/>
                  </a:cubicBezTo>
                  <a:cubicBezTo>
                    <a:pt x="622" y="3230"/>
                    <a:pt x="622" y="3230"/>
                    <a:pt x="622" y="3217"/>
                  </a:cubicBezTo>
                  <a:cubicBezTo>
                    <a:pt x="622" y="3190"/>
                    <a:pt x="622" y="3164"/>
                    <a:pt x="649" y="3137"/>
                  </a:cubicBezTo>
                  <a:cubicBezTo>
                    <a:pt x="675" y="3124"/>
                    <a:pt x="688" y="3098"/>
                    <a:pt x="688" y="3084"/>
                  </a:cubicBezTo>
                  <a:lnTo>
                    <a:pt x="2528" y="609"/>
                  </a:lnTo>
                  <a:close/>
                  <a:moveTo>
                    <a:pt x="2713" y="1"/>
                  </a:moveTo>
                  <a:cubicBezTo>
                    <a:pt x="2634" y="1"/>
                    <a:pt x="2581" y="27"/>
                    <a:pt x="2515" y="80"/>
                  </a:cubicBezTo>
                  <a:cubicBezTo>
                    <a:pt x="2462" y="120"/>
                    <a:pt x="2422" y="159"/>
                    <a:pt x="2409" y="173"/>
                  </a:cubicBezTo>
                  <a:cubicBezTo>
                    <a:pt x="2263" y="358"/>
                    <a:pt x="2131" y="530"/>
                    <a:pt x="2012" y="689"/>
                  </a:cubicBezTo>
                  <a:cubicBezTo>
                    <a:pt x="1893" y="834"/>
                    <a:pt x="1774" y="993"/>
                    <a:pt x="1668" y="1126"/>
                  </a:cubicBezTo>
                  <a:lnTo>
                    <a:pt x="1350" y="1562"/>
                  </a:lnTo>
                  <a:cubicBezTo>
                    <a:pt x="1244" y="1708"/>
                    <a:pt x="1125" y="1867"/>
                    <a:pt x="993" y="2039"/>
                  </a:cubicBezTo>
                  <a:cubicBezTo>
                    <a:pt x="874" y="2211"/>
                    <a:pt x="728" y="2396"/>
                    <a:pt x="582" y="2595"/>
                  </a:cubicBezTo>
                  <a:cubicBezTo>
                    <a:pt x="437" y="2807"/>
                    <a:pt x="265" y="3045"/>
                    <a:pt x="66" y="3309"/>
                  </a:cubicBezTo>
                  <a:cubicBezTo>
                    <a:pt x="40" y="3336"/>
                    <a:pt x="27" y="3362"/>
                    <a:pt x="13" y="3402"/>
                  </a:cubicBezTo>
                  <a:cubicBezTo>
                    <a:pt x="0" y="3415"/>
                    <a:pt x="0" y="3442"/>
                    <a:pt x="0" y="3468"/>
                  </a:cubicBezTo>
                  <a:cubicBezTo>
                    <a:pt x="0" y="3534"/>
                    <a:pt x="27" y="3574"/>
                    <a:pt x="80" y="3601"/>
                  </a:cubicBezTo>
                  <a:cubicBezTo>
                    <a:pt x="132" y="3640"/>
                    <a:pt x="185" y="3654"/>
                    <a:pt x="265" y="3654"/>
                  </a:cubicBezTo>
                  <a:cubicBezTo>
                    <a:pt x="344" y="3654"/>
                    <a:pt x="556" y="3654"/>
                    <a:pt x="900" y="3640"/>
                  </a:cubicBezTo>
                  <a:cubicBezTo>
                    <a:pt x="1231" y="3627"/>
                    <a:pt x="1721" y="3601"/>
                    <a:pt x="2343" y="3601"/>
                  </a:cubicBezTo>
                  <a:lnTo>
                    <a:pt x="2290" y="4554"/>
                  </a:lnTo>
                  <a:cubicBezTo>
                    <a:pt x="2290" y="4633"/>
                    <a:pt x="2263" y="4686"/>
                    <a:pt x="2197" y="4726"/>
                  </a:cubicBezTo>
                  <a:cubicBezTo>
                    <a:pt x="2144" y="4752"/>
                    <a:pt x="2078" y="4779"/>
                    <a:pt x="1985" y="4792"/>
                  </a:cubicBezTo>
                  <a:lnTo>
                    <a:pt x="1893" y="4792"/>
                  </a:lnTo>
                  <a:cubicBezTo>
                    <a:pt x="1853" y="4792"/>
                    <a:pt x="1800" y="4805"/>
                    <a:pt x="1747" y="4805"/>
                  </a:cubicBezTo>
                  <a:cubicBezTo>
                    <a:pt x="1694" y="4805"/>
                    <a:pt x="1641" y="4818"/>
                    <a:pt x="1575" y="4818"/>
                  </a:cubicBezTo>
                  <a:lnTo>
                    <a:pt x="1430" y="4818"/>
                  </a:lnTo>
                  <a:cubicBezTo>
                    <a:pt x="1390" y="4818"/>
                    <a:pt x="1350" y="4832"/>
                    <a:pt x="1310" y="4845"/>
                  </a:cubicBezTo>
                  <a:cubicBezTo>
                    <a:pt x="1271" y="4858"/>
                    <a:pt x="1244" y="4898"/>
                    <a:pt x="1244" y="4951"/>
                  </a:cubicBezTo>
                  <a:cubicBezTo>
                    <a:pt x="1244" y="5017"/>
                    <a:pt x="1271" y="5057"/>
                    <a:pt x="1324" y="5070"/>
                  </a:cubicBezTo>
                  <a:cubicBezTo>
                    <a:pt x="1377" y="5096"/>
                    <a:pt x="1416" y="5096"/>
                    <a:pt x="1456" y="5096"/>
                  </a:cubicBezTo>
                  <a:lnTo>
                    <a:pt x="2965" y="5096"/>
                  </a:lnTo>
                  <a:cubicBezTo>
                    <a:pt x="3044" y="5096"/>
                    <a:pt x="3110" y="5096"/>
                    <a:pt x="3163" y="5070"/>
                  </a:cubicBezTo>
                  <a:cubicBezTo>
                    <a:pt x="3216" y="5043"/>
                    <a:pt x="3230" y="5004"/>
                    <a:pt x="3230" y="4951"/>
                  </a:cubicBezTo>
                  <a:cubicBezTo>
                    <a:pt x="3230" y="4884"/>
                    <a:pt x="3216" y="4845"/>
                    <a:pt x="3163" y="4832"/>
                  </a:cubicBezTo>
                  <a:cubicBezTo>
                    <a:pt x="3124" y="4805"/>
                    <a:pt x="3057" y="4792"/>
                    <a:pt x="2965" y="4792"/>
                  </a:cubicBezTo>
                  <a:lnTo>
                    <a:pt x="2793" y="4792"/>
                  </a:lnTo>
                  <a:cubicBezTo>
                    <a:pt x="2740" y="4779"/>
                    <a:pt x="2713" y="4752"/>
                    <a:pt x="2713" y="4699"/>
                  </a:cubicBezTo>
                  <a:cubicBezTo>
                    <a:pt x="2713" y="4673"/>
                    <a:pt x="2713" y="4620"/>
                    <a:pt x="2713" y="4527"/>
                  </a:cubicBezTo>
                  <a:cubicBezTo>
                    <a:pt x="2727" y="4448"/>
                    <a:pt x="2727" y="4355"/>
                    <a:pt x="2727" y="4249"/>
                  </a:cubicBezTo>
                  <a:cubicBezTo>
                    <a:pt x="2740" y="4130"/>
                    <a:pt x="2740" y="4024"/>
                    <a:pt x="2753" y="3905"/>
                  </a:cubicBezTo>
                  <a:cubicBezTo>
                    <a:pt x="2753" y="3786"/>
                    <a:pt x="2766" y="3680"/>
                    <a:pt x="2766" y="3601"/>
                  </a:cubicBezTo>
                  <a:lnTo>
                    <a:pt x="3230" y="3601"/>
                  </a:lnTo>
                  <a:cubicBezTo>
                    <a:pt x="3256" y="3601"/>
                    <a:pt x="3296" y="3587"/>
                    <a:pt x="3335" y="3561"/>
                  </a:cubicBezTo>
                  <a:cubicBezTo>
                    <a:pt x="3388" y="3534"/>
                    <a:pt x="3402" y="3482"/>
                    <a:pt x="3402" y="3415"/>
                  </a:cubicBezTo>
                  <a:cubicBezTo>
                    <a:pt x="3402" y="3349"/>
                    <a:pt x="3388" y="3309"/>
                    <a:pt x="3349" y="3270"/>
                  </a:cubicBezTo>
                  <a:cubicBezTo>
                    <a:pt x="3309" y="3230"/>
                    <a:pt x="3256" y="3217"/>
                    <a:pt x="3190" y="3217"/>
                  </a:cubicBezTo>
                  <a:lnTo>
                    <a:pt x="2793" y="3190"/>
                  </a:lnTo>
                  <a:cubicBezTo>
                    <a:pt x="2793" y="3032"/>
                    <a:pt x="2793" y="2859"/>
                    <a:pt x="2806" y="2648"/>
                  </a:cubicBezTo>
                  <a:cubicBezTo>
                    <a:pt x="2806" y="2436"/>
                    <a:pt x="2819" y="2224"/>
                    <a:pt x="2832" y="1999"/>
                  </a:cubicBezTo>
                  <a:cubicBezTo>
                    <a:pt x="2846" y="1774"/>
                    <a:pt x="2859" y="1562"/>
                    <a:pt x="2872" y="1337"/>
                  </a:cubicBezTo>
                  <a:cubicBezTo>
                    <a:pt x="2899" y="1126"/>
                    <a:pt x="2912" y="927"/>
                    <a:pt x="2925" y="755"/>
                  </a:cubicBezTo>
                  <a:cubicBezTo>
                    <a:pt x="2938" y="583"/>
                    <a:pt x="2952" y="437"/>
                    <a:pt x="2952" y="318"/>
                  </a:cubicBezTo>
                  <a:cubicBezTo>
                    <a:pt x="2965" y="212"/>
                    <a:pt x="2965" y="146"/>
                    <a:pt x="2965" y="133"/>
                  </a:cubicBezTo>
                  <a:cubicBezTo>
                    <a:pt x="2965" y="93"/>
                    <a:pt x="2938" y="54"/>
                    <a:pt x="2899" y="40"/>
                  </a:cubicBezTo>
                  <a:cubicBezTo>
                    <a:pt x="2846" y="14"/>
                    <a:pt x="2780" y="1"/>
                    <a:pt x="27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30"/>
          <p:cNvGrpSpPr/>
          <p:nvPr/>
        </p:nvGrpSpPr>
        <p:grpSpPr>
          <a:xfrm>
            <a:off x="337299" y="1935842"/>
            <a:ext cx="595379" cy="434972"/>
            <a:chOff x="570141" y="1610117"/>
            <a:chExt cx="675952" cy="493837"/>
          </a:xfrm>
        </p:grpSpPr>
        <p:sp>
          <p:nvSpPr>
            <p:cNvPr id="759" name="Google Shape;759;p30"/>
            <p:cNvSpPr/>
            <p:nvPr/>
          </p:nvSpPr>
          <p:spPr>
            <a:xfrm>
              <a:off x="954157" y="1808371"/>
              <a:ext cx="250207" cy="292655"/>
            </a:xfrm>
            <a:custGeom>
              <a:rect b="b" l="l" r="r" t="t"/>
              <a:pathLst>
                <a:path extrusionOk="0" h="5295" w="4527">
                  <a:moveTo>
                    <a:pt x="2701" y="0"/>
                  </a:moveTo>
                  <a:cubicBezTo>
                    <a:pt x="2608" y="0"/>
                    <a:pt x="2555" y="14"/>
                    <a:pt x="2528" y="40"/>
                  </a:cubicBezTo>
                  <a:cubicBezTo>
                    <a:pt x="2502" y="53"/>
                    <a:pt x="2489" y="93"/>
                    <a:pt x="2489" y="146"/>
                  </a:cubicBezTo>
                  <a:cubicBezTo>
                    <a:pt x="2489" y="199"/>
                    <a:pt x="2502" y="239"/>
                    <a:pt x="2542" y="265"/>
                  </a:cubicBezTo>
                  <a:cubicBezTo>
                    <a:pt x="2595" y="292"/>
                    <a:pt x="2634" y="305"/>
                    <a:pt x="2701" y="305"/>
                  </a:cubicBezTo>
                  <a:cubicBezTo>
                    <a:pt x="2793" y="305"/>
                    <a:pt x="2846" y="305"/>
                    <a:pt x="2873" y="318"/>
                  </a:cubicBezTo>
                  <a:cubicBezTo>
                    <a:pt x="2912" y="318"/>
                    <a:pt x="2926" y="358"/>
                    <a:pt x="2926" y="397"/>
                  </a:cubicBezTo>
                  <a:cubicBezTo>
                    <a:pt x="2926" y="424"/>
                    <a:pt x="2912" y="477"/>
                    <a:pt x="2873" y="543"/>
                  </a:cubicBezTo>
                  <a:cubicBezTo>
                    <a:pt x="2846" y="609"/>
                    <a:pt x="2806" y="702"/>
                    <a:pt x="2753" y="808"/>
                  </a:cubicBezTo>
                  <a:cubicBezTo>
                    <a:pt x="2701" y="900"/>
                    <a:pt x="2648" y="1020"/>
                    <a:pt x="2581" y="1139"/>
                  </a:cubicBezTo>
                  <a:cubicBezTo>
                    <a:pt x="2515" y="1258"/>
                    <a:pt x="2462" y="1377"/>
                    <a:pt x="2396" y="1483"/>
                  </a:cubicBezTo>
                  <a:cubicBezTo>
                    <a:pt x="2330" y="1602"/>
                    <a:pt x="2277" y="1721"/>
                    <a:pt x="2224" y="1827"/>
                  </a:cubicBezTo>
                  <a:cubicBezTo>
                    <a:pt x="2171" y="1920"/>
                    <a:pt x="2131" y="2012"/>
                    <a:pt x="2092" y="2078"/>
                  </a:cubicBezTo>
                  <a:cubicBezTo>
                    <a:pt x="1959" y="1814"/>
                    <a:pt x="1827" y="1575"/>
                    <a:pt x="1721" y="1350"/>
                  </a:cubicBezTo>
                  <a:lnTo>
                    <a:pt x="1589" y="1086"/>
                  </a:lnTo>
                  <a:cubicBezTo>
                    <a:pt x="1536" y="993"/>
                    <a:pt x="1496" y="900"/>
                    <a:pt x="1456" y="834"/>
                  </a:cubicBezTo>
                  <a:cubicBezTo>
                    <a:pt x="1430" y="755"/>
                    <a:pt x="1403" y="689"/>
                    <a:pt x="1377" y="649"/>
                  </a:cubicBezTo>
                  <a:cubicBezTo>
                    <a:pt x="1364" y="596"/>
                    <a:pt x="1351" y="556"/>
                    <a:pt x="1351" y="543"/>
                  </a:cubicBezTo>
                  <a:cubicBezTo>
                    <a:pt x="1351" y="503"/>
                    <a:pt x="1377" y="477"/>
                    <a:pt x="1443" y="464"/>
                  </a:cubicBezTo>
                  <a:cubicBezTo>
                    <a:pt x="1496" y="450"/>
                    <a:pt x="1562" y="437"/>
                    <a:pt x="1628" y="437"/>
                  </a:cubicBezTo>
                  <a:cubicBezTo>
                    <a:pt x="1708" y="424"/>
                    <a:pt x="1774" y="411"/>
                    <a:pt x="1827" y="384"/>
                  </a:cubicBezTo>
                  <a:cubicBezTo>
                    <a:pt x="1893" y="371"/>
                    <a:pt x="1920" y="331"/>
                    <a:pt x="1920" y="278"/>
                  </a:cubicBezTo>
                  <a:cubicBezTo>
                    <a:pt x="1920" y="225"/>
                    <a:pt x="1906" y="186"/>
                    <a:pt x="1880" y="172"/>
                  </a:cubicBezTo>
                  <a:cubicBezTo>
                    <a:pt x="1853" y="146"/>
                    <a:pt x="1801" y="133"/>
                    <a:pt x="1721" y="133"/>
                  </a:cubicBezTo>
                  <a:lnTo>
                    <a:pt x="345" y="133"/>
                  </a:lnTo>
                  <a:cubicBezTo>
                    <a:pt x="212" y="133"/>
                    <a:pt x="133" y="186"/>
                    <a:pt x="133" y="278"/>
                  </a:cubicBezTo>
                  <a:cubicBezTo>
                    <a:pt x="133" y="331"/>
                    <a:pt x="159" y="371"/>
                    <a:pt x="199" y="397"/>
                  </a:cubicBezTo>
                  <a:cubicBezTo>
                    <a:pt x="252" y="411"/>
                    <a:pt x="305" y="424"/>
                    <a:pt x="358" y="424"/>
                  </a:cubicBezTo>
                  <a:cubicBezTo>
                    <a:pt x="503" y="424"/>
                    <a:pt x="623" y="437"/>
                    <a:pt x="715" y="464"/>
                  </a:cubicBezTo>
                  <a:cubicBezTo>
                    <a:pt x="808" y="490"/>
                    <a:pt x="874" y="543"/>
                    <a:pt x="914" y="622"/>
                  </a:cubicBezTo>
                  <a:lnTo>
                    <a:pt x="1880" y="2515"/>
                  </a:lnTo>
                  <a:lnTo>
                    <a:pt x="887" y="4514"/>
                  </a:lnTo>
                  <a:cubicBezTo>
                    <a:pt x="848" y="4593"/>
                    <a:pt x="808" y="4646"/>
                    <a:pt x="781" y="4686"/>
                  </a:cubicBezTo>
                  <a:cubicBezTo>
                    <a:pt x="742" y="4725"/>
                    <a:pt x="676" y="4752"/>
                    <a:pt x="596" y="4752"/>
                  </a:cubicBezTo>
                  <a:cubicBezTo>
                    <a:pt x="583" y="4752"/>
                    <a:pt x="556" y="4752"/>
                    <a:pt x="530" y="4765"/>
                  </a:cubicBezTo>
                  <a:cubicBezTo>
                    <a:pt x="490" y="4765"/>
                    <a:pt x="451" y="4765"/>
                    <a:pt x="411" y="4778"/>
                  </a:cubicBezTo>
                  <a:cubicBezTo>
                    <a:pt x="371" y="4778"/>
                    <a:pt x="331" y="4778"/>
                    <a:pt x="292" y="4792"/>
                  </a:cubicBezTo>
                  <a:lnTo>
                    <a:pt x="186" y="4792"/>
                  </a:lnTo>
                  <a:cubicBezTo>
                    <a:pt x="146" y="4792"/>
                    <a:pt x="106" y="4805"/>
                    <a:pt x="67" y="4818"/>
                  </a:cubicBezTo>
                  <a:cubicBezTo>
                    <a:pt x="14" y="4845"/>
                    <a:pt x="1" y="4871"/>
                    <a:pt x="1" y="4924"/>
                  </a:cubicBezTo>
                  <a:cubicBezTo>
                    <a:pt x="1" y="4977"/>
                    <a:pt x="27" y="5017"/>
                    <a:pt x="67" y="5043"/>
                  </a:cubicBezTo>
                  <a:cubicBezTo>
                    <a:pt x="120" y="5056"/>
                    <a:pt x="159" y="5070"/>
                    <a:pt x="199" y="5070"/>
                  </a:cubicBezTo>
                  <a:lnTo>
                    <a:pt x="1708" y="5070"/>
                  </a:lnTo>
                  <a:cubicBezTo>
                    <a:pt x="1787" y="5070"/>
                    <a:pt x="1840" y="5056"/>
                    <a:pt x="1880" y="5030"/>
                  </a:cubicBezTo>
                  <a:cubicBezTo>
                    <a:pt x="1906" y="5003"/>
                    <a:pt x="1920" y="4964"/>
                    <a:pt x="1920" y="4911"/>
                  </a:cubicBezTo>
                  <a:cubicBezTo>
                    <a:pt x="1920" y="4858"/>
                    <a:pt x="1893" y="4818"/>
                    <a:pt x="1853" y="4805"/>
                  </a:cubicBezTo>
                  <a:cubicBezTo>
                    <a:pt x="1814" y="4778"/>
                    <a:pt x="1761" y="4765"/>
                    <a:pt x="1708" y="4765"/>
                  </a:cubicBezTo>
                  <a:lnTo>
                    <a:pt x="1562" y="4765"/>
                  </a:lnTo>
                  <a:cubicBezTo>
                    <a:pt x="1523" y="4765"/>
                    <a:pt x="1483" y="4765"/>
                    <a:pt x="1443" y="4752"/>
                  </a:cubicBezTo>
                  <a:cubicBezTo>
                    <a:pt x="1403" y="4752"/>
                    <a:pt x="1364" y="4739"/>
                    <a:pt x="1351" y="4725"/>
                  </a:cubicBezTo>
                  <a:cubicBezTo>
                    <a:pt x="1324" y="4712"/>
                    <a:pt x="1311" y="4699"/>
                    <a:pt x="1311" y="4672"/>
                  </a:cubicBezTo>
                  <a:cubicBezTo>
                    <a:pt x="1311" y="4646"/>
                    <a:pt x="1324" y="4593"/>
                    <a:pt x="1364" y="4514"/>
                  </a:cubicBezTo>
                  <a:cubicBezTo>
                    <a:pt x="1403" y="4421"/>
                    <a:pt x="1456" y="4315"/>
                    <a:pt x="1509" y="4183"/>
                  </a:cubicBezTo>
                  <a:cubicBezTo>
                    <a:pt x="1576" y="4064"/>
                    <a:pt x="1642" y="3931"/>
                    <a:pt x="1708" y="3786"/>
                  </a:cubicBezTo>
                  <a:cubicBezTo>
                    <a:pt x="1774" y="3640"/>
                    <a:pt x="1840" y="3508"/>
                    <a:pt x="1893" y="3389"/>
                  </a:cubicBezTo>
                  <a:cubicBezTo>
                    <a:pt x="1959" y="3270"/>
                    <a:pt x="1999" y="3164"/>
                    <a:pt x="2039" y="3084"/>
                  </a:cubicBezTo>
                  <a:cubicBezTo>
                    <a:pt x="2078" y="3005"/>
                    <a:pt x="2105" y="2965"/>
                    <a:pt x="2105" y="2965"/>
                  </a:cubicBezTo>
                  <a:cubicBezTo>
                    <a:pt x="2290" y="3309"/>
                    <a:pt x="2449" y="3627"/>
                    <a:pt x="2595" y="3905"/>
                  </a:cubicBezTo>
                  <a:cubicBezTo>
                    <a:pt x="2661" y="4024"/>
                    <a:pt x="2714" y="4143"/>
                    <a:pt x="2780" y="4249"/>
                  </a:cubicBezTo>
                  <a:cubicBezTo>
                    <a:pt x="2833" y="4368"/>
                    <a:pt x="2886" y="4474"/>
                    <a:pt x="2939" y="4580"/>
                  </a:cubicBezTo>
                  <a:cubicBezTo>
                    <a:pt x="2992" y="4672"/>
                    <a:pt x="3031" y="4752"/>
                    <a:pt x="3058" y="4818"/>
                  </a:cubicBezTo>
                  <a:cubicBezTo>
                    <a:pt x="3084" y="4884"/>
                    <a:pt x="3098" y="4911"/>
                    <a:pt x="3098" y="4937"/>
                  </a:cubicBezTo>
                  <a:cubicBezTo>
                    <a:pt x="3098" y="4964"/>
                    <a:pt x="3071" y="4977"/>
                    <a:pt x="3031" y="4977"/>
                  </a:cubicBezTo>
                  <a:cubicBezTo>
                    <a:pt x="2992" y="4990"/>
                    <a:pt x="2939" y="5003"/>
                    <a:pt x="2886" y="5003"/>
                  </a:cubicBezTo>
                  <a:cubicBezTo>
                    <a:pt x="2833" y="5017"/>
                    <a:pt x="2793" y="5030"/>
                    <a:pt x="2740" y="5056"/>
                  </a:cubicBezTo>
                  <a:cubicBezTo>
                    <a:pt x="2701" y="5070"/>
                    <a:pt x="2687" y="5109"/>
                    <a:pt x="2687" y="5162"/>
                  </a:cubicBezTo>
                  <a:cubicBezTo>
                    <a:pt x="2687" y="5215"/>
                    <a:pt x="2701" y="5242"/>
                    <a:pt x="2727" y="5268"/>
                  </a:cubicBezTo>
                  <a:cubicBezTo>
                    <a:pt x="2753" y="5281"/>
                    <a:pt x="2806" y="5295"/>
                    <a:pt x="2873" y="5295"/>
                  </a:cubicBezTo>
                  <a:lnTo>
                    <a:pt x="4276" y="5295"/>
                  </a:lnTo>
                  <a:cubicBezTo>
                    <a:pt x="4342" y="5295"/>
                    <a:pt x="4408" y="5281"/>
                    <a:pt x="4448" y="5268"/>
                  </a:cubicBezTo>
                  <a:cubicBezTo>
                    <a:pt x="4501" y="5255"/>
                    <a:pt x="4527" y="5215"/>
                    <a:pt x="4527" y="5162"/>
                  </a:cubicBezTo>
                  <a:cubicBezTo>
                    <a:pt x="4527" y="5109"/>
                    <a:pt x="4501" y="5070"/>
                    <a:pt x="4461" y="5043"/>
                  </a:cubicBezTo>
                  <a:cubicBezTo>
                    <a:pt x="4408" y="5030"/>
                    <a:pt x="4355" y="5017"/>
                    <a:pt x="4276" y="5017"/>
                  </a:cubicBezTo>
                  <a:cubicBezTo>
                    <a:pt x="4077" y="5017"/>
                    <a:pt x="3905" y="5003"/>
                    <a:pt x="3773" y="4977"/>
                  </a:cubicBezTo>
                  <a:cubicBezTo>
                    <a:pt x="3640" y="4950"/>
                    <a:pt x="3561" y="4897"/>
                    <a:pt x="3508" y="4818"/>
                  </a:cubicBezTo>
                  <a:lnTo>
                    <a:pt x="2303" y="2515"/>
                  </a:lnTo>
                  <a:lnTo>
                    <a:pt x="3336" y="556"/>
                  </a:lnTo>
                  <a:cubicBezTo>
                    <a:pt x="3376" y="477"/>
                    <a:pt x="3415" y="424"/>
                    <a:pt x="3455" y="384"/>
                  </a:cubicBezTo>
                  <a:cubicBezTo>
                    <a:pt x="3481" y="345"/>
                    <a:pt x="3548" y="318"/>
                    <a:pt x="3640" y="318"/>
                  </a:cubicBezTo>
                  <a:cubicBezTo>
                    <a:pt x="3680" y="318"/>
                    <a:pt x="3733" y="305"/>
                    <a:pt x="3826" y="305"/>
                  </a:cubicBezTo>
                  <a:cubicBezTo>
                    <a:pt x="3918" y="305"/>
                    <a:pt x="4011" y="292"/>
                    <a:pt x="4090" y="278"/>
                  </a:cubicBezTo>
                  <a:cubicBezTo>
                    <a:pt x="4143" y="265"/>
                    <a:pt x="4183" y="252"/>
                    <a:pt x="4209" y="239"/>
                  </a:cubicBezTo>
                  <a:cubicBezTo>
                    <a:pt x="4262" y="212"/>
                    <a:pt x="4276" y="186"/>
                    <a:pt x="4276" y="133"/>
                  </a:cubicBezTo>
                  <a:cubicBezTo>
                    <a:pt x="4276" y="80"/>
                    <a:pt x="4262" y="40"/>
                    <a:pt x="4209" y="27"/>
                  </a:cubicBezTo>
                  <a:cubicBezTo>
                    <a:pt x="4183" y="14"/>
                    <a:pt x="4130" y="0"/>
                    <a:pt x="4077"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570141" y="1610117"/>
              <a:ext cx="214337" cy="166142"/>
            </a:xfrm>
            <a:custGeom>
              <a:rect b="b" l="l" r="r" t="t"/>
              <a:pathLst>
                <a:path extrusionOk="0" h="3006" w="3878">
                  <a:moveTo>
                    <a:pt x="2263" y="1"/>
                  </a:moveTo>
                  <a:cubicBezTo>
                    <a:pt x="2065" y="1"/>
                    <a:pt x="1866" y="54"/>
                    <a:pt x="1681" y="160"/>
                  </a:cubicBezTo>
                  <a:cubicBezTo>
                    <a:pt x="1509" y="265"/>
                    <a:pt x="1363" y="411"/>
                    <a:pt x="1271" y="610"/>
                  </a:cubicBezTo>
                  <a:lnTo>
                    <a:pt x="1257" y="226"/>
                  </a:lnTo>
                  <a:cubicBezTo>
                    <a:pt x="1257" y="146"/>
                    <a:pt x="1244" y="93"/>
                    <a:pt x="1218" y="67"/>
                  </a:cubicBezTo>
                  <a:cubicBezTo>
                    <a:pt x="1191" y="40"/>
                    <a:pt x="1125" y="27"/>
                    <a:pt x="1019" y="27"/>
                  </a:cubicBezTo>
                  <a:cubicBezTo>
                    <a:pt x="821" y="27"/>
                    <a:pt x="649" y="27"/>
                    <a:pt x="529" y="40"/>
                  </a:cubicBezTo>
                  <a:cubicBezTo>
                    <a:pt x="397" y="40"/>
                    <a:pt x="291" y="54"/>
                    <a:pt x="212" y="67"/>
                  </a:cubicBezTo>
                  <a:cubicBezTo>
                    <a:pt x="132" y="80"/>
                    <a:pt x="79" y="107"/>
                    <a:pt x="53" y="133"/>
                  </a:cubicBezTo>
                  <a:cubicBezTo>
                    <a:pt x="13" y="160"/>
                    <a:pt x="0" y="199"/>
                    <a:pt x="0" y="239"/>
                  </a:cubicBezTo>
                  <a:cubicBezTo>
                    <a:pt x="0" y="265"/>
                    <a:pt x="13" y="279"/>
                    <a:pt x="40" y="305"/>
                  </a:cubicBezTo>
                  <a:cubicBezTo>
                    <a:pt x="66" y="305"/>
                    <a:pt x="106" y="318"/>
                    <a:pt x="146" y="332"/>
                  </a:cubicBezTo>
                  <a:cubicBezTo>
                    <a:pt x="185" y="332"/>
                    <a:pt x="225" y="332"/>
                    <a:pt x="265" y="345"/>
                  </a:cubicBezTo>
                  <a:lnTo>
                    <a:pt x="728" y="345"/>
                  </a:lnTo>
                  <a:cubicBezTo>
                    <a:pt x="794" y="345"/>
                    <a:pt x="834" y="411"/>
                    <a:pt x="834" y="543"/>
                  </a:cubicBezTo>
                  <a:cubicBezTo>
                    <a:pt x="834" y="570"/>
                    <a:pt x="834" y="649"/>
                    <a:pt x="821" y="782"/>
                  </a:cubicBezTo>
                  <a:cubicBezTo>
                    <a:pt x="821" y="914"/>
                    <a:pt x="821" y="1060"/>
                    <a:pt x="821" y="1218"/>
                  </a:cubicBezTo>
                  <a:cubicBezTo>
                    <a:pt x="821" y="1390"/>
                    <a:pt x="807" y="1549"/>
                    <a:pt x="807" y="1708"/>
                  </a:cubicBezTo>
                  <a:cubicBezTo>
                    <a:pt x="807" y="1854"/>
                    <a:pt x="807" y="1973"/>
                    <a:pt x="807" y="2039"/>
                  </a:cubicBezTo>
                  <a:cubicBezTo>
                    <a:pt x="807" y="2079"/>
                    <a:pt x="794" y="2105"/>
                    <a:pt x="794" y="2145"/>
                  </a:cubicBezTo>
                  <a:cubicBezTo>
                    <a:pt x="794" y="2184"/>
                    <a:pt x="781" y="2224"/>
                    <a:pt x="768" y="2251"/>
                  </a:cubicBezTo>
                  <a:cubicBezTo>
                    <a:pt x="754" y="2290"/>
                    <a:pt x="741" y="2317"/>
                    <a:pt x="715" y="2343"/>
                  </a:cubicBezTo>
                  <a:cubicBezTo>
                    <a:pt x="688" y="2357"/>
                    <a:pt x="662" y="2370"/>
                    <a:pt x="622" y="2370"/>
                  </a:cubicBezTo>
                  <a:lnTo>
                    <a:pt x="503" y="2370"/>
                  </a:lnTo>
                  <a:cubicBezTo>
                    <a:pt x="450" y="2370"/>
                    <a:pt x="410" y="2383"/>
                    <a:pt x="344" y="2409"/>
                  </a:cubicBezTo>
                  <a:cubicBezTo>
                    <a:pt x="304" y="2436"/>
                    <a:pt x="278" y="2489"/>
                    <a:pt x="278" y="2555"/>
                  </a:cubicBezTo>
                  <a:cubicBezTo>
                    <a:pt x="278" y="2634"/>
                    <a:pt x="304" y="2687"/>
                    <a:pt x="357" y="2701"/>
                  </a:cubicBezTo>
                  <a:cubicBezTo>
                    <a:pt x="410" y="2714"/>
                    <a:pt x="476" y="2727"/>
                    <a:pt x="543" y="2727"/>
                  </a:cubicBezTo>
                  <a:lnTo>
                    <a:pt x="1112" y="2727"/>
                  </a:lnTo>
                  <a:cubicBezTo>
                    <a:pt x="1244" y="2714"/>
                    <a:pt x="1363" y="2714"/>
                    <a:pt x="1469" y="2714"/>
                  </a:cubicBezTo>
                  <a:lnTo>
                    <a:pt x="1654" y="2714"/>
                  </a:lnTo>
                  <a:cubicBezTo>
                    <a:pt x="1747" y="2714"/>
                    <a:pt x="1800" y="2714"/>
                    <a:pt x="1840" y="2687"/>
                  </a:cubicBezTo>
                  <a:cubicBezTo>
                    <a:pt x="1879" y="2661"/>
                    <a:pt x="1906" y="2621"/>
                    <a:pt x="1906" y="2555"/>
                  </a:cubicBezTo>
                  <a:cubicBezTo>
                    <a:pt x="1906" y="2476"/>
                    <a:pt x="1879" y="2409"/>
                    <a:pt x="1826" y="2396"/>
                  </a:cubicBezTo>
                  <a:cubicBezTo>
                    <a:pt x="1787" y="2370"/>
                    <a:pt x="1734" y="2357"/>
                    <a:pt x="1654" y="2357"/>
                  </a:cubicBezTo>
                  <a:lnTo>
                    <a:pt x="1244" y="2357"/>
                  </a:lnTo>
                  <a:lnTo>
                    <a:pt x="1244" y="1668"/>
                  </a:lnTo>
                  <a:cubicBezTo>
                    <a:pt x="1244" y="1536"/>
                    <a:pt x="1257" y="1417"/>
                    <a:pt x="1271" y="1298"/>
                  </a:cubicBezTo>
                  <a:cubicBezTo>
                    <a:pt x="1297" y="1165"/>
                    <a:pt x="1337" y="1060"/>
                    <a:pt x="1376" y="954"/>
                  </a:cubicBezTo>
                  <a:cubicBezTo>
                    <a:pt x="1456" y="808"/>
                    <a:pt x="1549" y="662"/>
                    <a:pt x="1681" y="557"/>
                  </a:cubicBezTo>
                  <a:cubicBezTo>
                    <a:pt x="1813" y="437"/>
                    <a:pt x="1972" y="371"/>
                    <a:pt x="2144" y="371"/>
                  </a:cubicBezTo>
                  <a:cubicBezTo>
                    <a:pt x="2276" y="371"/>
                    <a:pt x="2396" y="411"/>
                    <a:pt x="2462" y="490"/>
                  </a:cubicBezTo>
                  <a:cubicBezTo>
                    <a:pt x="2554" y="570"/>
                    <a:pt x="2607" y="676"/>
                    <a:pt x="2647" y="808"/>
                  </a:cubicBezTo>
                  <a:cubicBezTo>
                    <a:pt x="2700" y="927"/>
                    <a:pt x="2726" y="1086"/>
                    <a:pt x="2740" y="1258"/>
                  </a:cubicBezTo>
                  <a:cubicBezTo>
                    <a:pt x="2753" y="1430"/>
                    <a:pt x="2766" y="1615"/>
                    <a:pt x="2766" y="1801"/>
                  </a:cubicBezTo>
                  <a:cubicBezTo>
                    <a:pt x="2766" y="1814"/>
                    <a:pt x="2766" y="1880"/>
                    <a:pt x="2753" y="1986"/>
                  </a:cubicBezTo>
                  <a:cubicBezTo>
                    <a:pt x="2753" y="2105"/>
                    <a:pt x="2753" y="2251"/>
                    <a:pt x="2740" y="2409"/>
                  </a:cubicBezTo>
                  <a:cubicBezTo>
                    <a:pt x="2740" y="2502"/>
                    <a:pt x="2713" y="2568"/>
                    <a:pt x="2687" y="2595"/>
                  </a:cubicBezTo>
                  <a:cubicBezTo>
                    <a:pt x="2647" y="2621"/>
                    <a:pt x="2581" y="2634"/>
                    <a:pt x="2475" y="2648"/>
                  </a:cubicBezTo>
                  <a:cubicBezTo>
                    <a:pt x="2449" y="2661"/>
                    <a:pt x="2409" y="2674"/>
                    <a:pt x="2369" y="2701"/>
                  </a:cubicBezTo>
                  <a:cubicBezTo>
                    <a:pt x="2329" y="2727"/>
                    <a:pt x="2303" y="2767"/>
                    <a:pt x="2303" y="2833"/>
                  </a:cubicBezTo>
                  <a:cubicBezTo>
                    <a:pt x="2303" y="2899"/>
                    <a:pt x="2329" y="2939"/>
                    <a:pt x="2369" y="2965"/>
                  </a:cubicBezTo>
                  <a:cubicBezTo>
                    <a:pt x="2409" y="2992"/>
                    <a:pt x="2462" y="3005"/>
                    <a:pt x="2515" y="3005"/>
                  </a:cubicBezTo>
                  <a:cubicBezTo>
                    <a:pt x="2528" y="3005"/>
                    <a:pt x="2594" y="3005"/>
                    <a:pt x="2700" y="2992"/>
                  </a:cubicBezTo>
                  <a:lnTo>
                    <a:pt x="3653" y="2992"/>
                  </a:lnTo>
                  <a:cubicBezTo>
                    <a:pt x="3706" y="2992"/>
                    <a:pt x="3759" y="2979"/>
                    <a:pt x="3812" y="2965"/>
                  </a:cubicBezTo>
                  <a:cubicBezTo>
                    <a:pt x="3851" y="2939"/>
                    <a:pt x="3878" y="2899"/>
                    <a:pt x="3878" y="2833"/>
                  </a:cubicBezTo>
                  <a:cubicBezTo>
                    <a:pt x="3878" y="2793"/>
                    <a:pt x="3865" y="2754"/>
                    <a:pt x="3838" y="2727"/>
                  </a:cubicBezTo>
                  <a:cubicBezTo>
                    <a:pt x="3812" y="2701"/>
                    <a:pt x="3785" y="2687"/>
                    <a:pt x="3746" y="2674"/>
                  </a:cubicBezTo>
                  <a:cubicBezTo>
                    <a:pt x="3706" y="2648"/>
                    <a:pt x="3666" y="2648"/>
                    <a:pt x="3626" y="2634"/>
                  </a:cubicBezTo>
                  <a:lnTo>
                    <a:pt x="3203" y="2634"/>
                  </a:lnTo>
                  <a:lnTo>
                    <a:pt x="3203" y="1205"/>
                  </a:lnTo>
                  <a:cubicBezTo>
                    <a:pt x="3203" y="954"/>
                    <a:pt x="3163" y="755"/>
                    <a:pt x="3110" y="596"/>
                  </a:cubicBezTo>
                  <a:cubicBezTo>
                    <a:pt x="3044" y="437"/>
                    <a:pt x="2965" y="318"/>
                    <a:pt x="2872" y="226"/>
                  </a:cubicBezTo>
                  <a:cubicBezTo>
                    <a:pt x="2779" y="146"/>
                    <a:pt x="2674" y="80"/>
                    <a:pt x="2554" y="54"/>
                  </a:cubicBezTo>
                  <a:cubicBezTo>
                    <a:pt x="2449" y="14"/>
                    <a:pt x="2356" y="1"/>
                    <a:pt x="2263"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0"/>
            <p:cNvSpPr/>
            <p:nvPr/>
          </p:nvSpPr>
          <p:spPr>
            <a:xfrm>
              <a:off x="611815" y="1689153"/>
              <a:ext cx="634279" cy="414801"/>
            </a:xfrm>
            <a:custGeom>
              <a:rect b="b" l="l" r="r" t="t"/>
              <a:pathLst>
                <a:path extrusionOk="0" h="7505" w="11476">
                  <a:moveTo>
                    <a:pt x="4633" y="0"/>
                  </a:moveTo>
                  <a:cubicBezTo>
                    <a:pt x="4527" y="0"/>
                    <a:pt x="4474" y="53"/>
                    <a:pt x="4421" y="172"/>
                  </a:cubicBezTo>
                  <a:lnTo>
                    <a:pt x="3428" y="6234"/>
                  </a:lnTo>
                  <a:lnTo>
                    <a:pt x="2595" y="3031"/>
                  </a:lnTo>
                  <a:cubicBezTo>
                    <a:pt x="2542" y="2925"/>
                    <a:pt x="2489" y="2872"/>
                    <a:pt x="2383" y="2872"/>
                  </a:cubicBezTo>
                  <a:lnTo>
                    <a:pt x="225" y="2872"/>
                  </a:lnTo>
                  <a:cubicBezTo>
                    <a:pt x="120" y="2872"/>
                    <a:pt x="0" y="2978"/>
                    <a:pt x="0" y="3097"/>
                  </a:cubicBezTo>
                  <a:cubicBezTo>
                    <a:pt x="0" y="3203"/>
                    <a:pt x="120" y="3309"/>
                    <a:pt x="225" y="3309"/>
                  </a:cubicBezTo>
                  <a:lnTo>
                    <a:pt x="2211" y="3309"/>
                  </a:lnTo>
                  <a:lnTo>
                    <a:pt x="3256" y="7332"/>
                  </a:lnTo>
                  <a:cubicBezTo>
                    <a:pt x="3309" y="7452"/>
                    <a:pt x="3375" y="7504"/>
                    <a:pt x="3481" y="7504"/>
                  </a:cubicBezTo>
                  <a:cubicBezTo>
                    <a:pt x="3587" y="7504"/>
                    <a:pt x="3706" y="7399"/>
                    <a:pt x="3706" y="7332"/>
                  </a:cubicBezTo>
                  <a:lnTo>
                    <a:pt x="4858" y="450"/>
                  </a:lnTo>
                  <a:lnTo>
                    <a:pt x="11250" y="450"/>
                  </a:lnTo>
                  <a:cubicBezTo>
                    <a:pt x="11370" y="450"/>
                    <a:pt x="11475" y="331"/>
                    <a:pt x="11475" y="225"/>
                  </a:cubicBezTo>
                  <a:cubicBezTo>
                    <a:pt x="11475" y="119"/>
                    <a:pt x="11370" y="0"/>
                    <a:pt x="11250"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08" name="Shape 9308"/>
        <p:cNvGrpSpPr/>
        <p:nvPr/>
      </p:nvGrpSpPr>
      <p:grpSpPr>
        <a:xfrm>
          <a:off x="0" y="0"/>
          <a:ext cx="0" cy="0"/>
          <a:chOff x="0" y="0"/>
          <a:chExt cx="0" cy="0"/>
        </a:xfrm>
      </p:grpSpPr>
      <p:sp>
        <p:nvSpPr>
          <p:cNvPr id="9309" name="Google Shape;9309;p6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310" name="Google Shape;9310;p66"/>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1" name="Google Shape;9311;p66"/>
          <p:cNvGrpSpPr/>
          <p:nvPr/>
        </p:nvGrpSpPr>
        <p:grpSpPr>
          <a:xfrm>
            <a:off x="748855" y="2243507"/>
            <a:ext cx="452798" cy="449473"/>
            <a:chOff x="-21322300" y="3693325"/>
            <a:chExt cx="306400" cy="304150"/>
          </a:xfrm>
        </p:grpSpPr>
        <p:sp>
          <p:nvSpPr>
            <p:cNvPr id="9312" name="Google Shape;9312;p6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6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6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6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6" name="Google Shape;9316;p66"/>
          <p:cNvGrpSpPr/>
          <p:nvPr/>
        </p:nvGrpSpPr>
        <p:grpSpPr>
          <a:xfrm>
            <a:off x="748263" y="2810244"/>
            <a:ext cx="453980" cy="422540"/>
            <a:chOff x="-21322300" y="4077125"/>
            <a:chExt cx="307200" cy="285925"/>
          </a:xfrm>
        </p:grpSpPr>
        <p:sp>
          <p:nvSpPr>
            <p:cNvPr id="9317" name="Google Shape;9317;p6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6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6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6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6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6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6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6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6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6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6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6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66"/>
          <p:cNvGrpSpPr/>
          <p:nvPr/>
        </p:nvGrpSpPr>
        <p:grpSpPr>
          <a:xfrm>
            <a:off x="3525440" y="1689128"/>
            <a:ext cx="451653" cy="450212"/>
            <a:chOff x="-19394200" y="3333800"/>
            <a:chExt cx="305625" cy="304650"/>
          </a:xfrm>
        </p:grpSpPr>
        <p:sp>
          <p:nvSpPr>
            <p:cNvPr id="9330" name="Google Shape;9330;p6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6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6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6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6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6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6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6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6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66"/>
          <p:cNvGrpSpPr/>
          <p:nvPr/>
        </p:nvGrpSpPr>
        <p:grpSpPr>
          <a:xfrm>
            <a:off x="3524276" y="2243580"/>
            <a:ext cx="453980" cy="449325"/>
            <a:chOff x="-19396575" y="3708500"/>
            <a:chExt cx="307200" cy="304050"/>
          </a:xfrm>
        </p:grpSpPr>
        <p:sp>
          <p:nvSpPr>
            <p:cNvPr id="9340" name="Google Shape;9340;p6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6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6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66"/>
          <p:cNvGrpSpPr/>
          <p:nvPr/>
        </p:nvGrpSpPr>
        <p:grpSpPr>
          <a:xfrm>
            <a:off x="3518457" y="2796461"/>
            <a:ext cx="465618" cy="450101"/>
            <a:chOff x="-19394200" y="4084200"/>
            <a:chExt cx="315075" cy="304575"/>
          </a:xfrm>
        </p:grpSpPr>
        <p:sp>
          <p:nvSpPr>
            <p:cNvPr id="9344" name="Google Shape;9344;p6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6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6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6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6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6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66"/>
          <p:cNvGrpSpPr/>
          <p:nvPr/>
        </p:nvGrpSpPr>
        <p:grpSpPr>
          <a:xfrm>
            <a:off x="6324167" y="1689001"/>
            <a:ext cx="400447" cy="450470"/>
            <a:chOff x="-17526750" y="3309200"/>
            <a:chExt cx="270975" cy="304825"/>
          </a:xfrm>
        </p:grpSpPr>
        <p:sp>
          <p:nvSpPr>
            <p:cNvPr id="9351" name="Google Shape;9351;p6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6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6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6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6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6" name="Google Shape;9356;p66"/>
          <p:cNvGrpSpPr/>
          <p:nvPr/>
        </p:nvGrpSpPr>
        <p:grpSpPr>
          <a:xfrm>
            <a:off x="6300319" y="2244173"/>
            <a:ext cx="448143" cy="448143"/>
            <a:chOff x="-17542500" y="3684100"/>
            <a:chExt cx="303250" cy="303250"/>
          </a:xfrm>
        </p:grpSpPr>
        <p:sp>
          <p:nvSpPr>
            <p:cNvPr id="9357" name="Google Shape;9357;p6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6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6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6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6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6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6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66"/>
          <p:cNvGrpSpPr/>
          <p:nvPr/>
        </p:nvGrpSpPr>
        <p:grpSpPr>
          <a:xfrm>
            <a:off x="6299728" y="2810817"/>
            <a:ext cx="449325" cy="421395"/>
            <a:chOff x="-17542500" y="4068450"/>
            <a:chExt cx="304050" cy="285150"/>
          </a:xfrm>
        </p:grpSpPr>
        <p:sp>
          <p:nvSpPr>
            <p:cNvPr id="9365" name="Google Shape;9365;p6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6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6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6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6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6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66"/>
          <p:cNvGrpSpPr/>
          <p:nvPr/>
        </p:nvGrpSpPr>
        <p:grpSpPr>
          <a:xfrm>
            <a:off x="3530150" y="3342211"/>
            <a:ext cx="343404" cy="449325"/>
            <a:chOff x="-15652200" y="3335975"/>
            <a:chExt cx="232375" cy="304050"/>
          </a:xfrm>
        </p:grpSpPr>
        <p:sp>
          <p:nvSpPr>
            <p:cNvPr id="9372" name="Google Shape;9372;p6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6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6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6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6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6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6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6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6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66"/>
          <p:cNvGrpSpPr/>
          <p:nvPr/>
        </p:nvGrpSpPr>
        <p:grpSpPr>
          <a:xfrm>
            <a:off x="1303491" y="1689573"/>
            <a:ext cx="450470" cy="449325"/>
            <a:chOff x="-20946600" y="3317850"/>
            <a:chExt cx="304825" cy="304050"/>
          </a:xfrm>
        </p:grpSpPr>
        <p:sp>
          <p:nvSpPr>
            <p:cNvPr id="9382" name="Google Shape;9382;p6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6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6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66"/>
          <p:cNvGrpSpPr/>
          <p:nvPr/>
        </p:nvGrpSpPr>
        <p:grpSpPr>
          <a:xfrm>
            <a:off x="1304064" y="2243729"/>
            <a:ext cx="449325" cy="449030"/>
            <a:chOff x="-20945825" y="3692175"/>
            <a:chExt cx="304050" cy="303850"/>
          </a:xfrm>
        </p:grpSpPr>
        <p:sp>
          <p:nvSpPr>
            <p:cNvPr id="9386" name="Google Shape;9386;p6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6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6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6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66"/>
          <p:cNvGrpSpPr/>
          <p:nvPr/>
        </p:nvGrpSpPr>
        <p:grpSpPr>
          <a:xfrm>
            <a:off x="1329667" y="2797442"/>
            <a:ext cx="398119" cy="448143"/>
            <a:chOff x="-20930075" y="4066100"/>
            <a:chExt cx="269400" cy="303250"/>
          </a:xfrm>
        </p:grpSpPr>
        <p:sp>
          <p:nvSpPr>
            <p:cNvPr id="9391" name="Google Shape;9391;p6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6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3" name="Google Shape;9393;p66"/>
          <p:cNvGrpSpPr/>
          <p:nvPr/>
        </p:nvGrpSpPr>
        <p:grpSpPr>
          <a:xfrm>
            <a:off x="4110888" y="1689848"/>
            <a:ext cx="372516" cy="448771"/>
            <a:chOff x="-18994100" y="3334775"/>
            <a:chExt cx="252075" cy="303675"/>
          </a:xfrm>
        </p:grpSpPr>
        <p:sp>
          <p:nvSpPr>
            <p:cNvPr id="9394" name="Google Shape;9394;p6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6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6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6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66"/>
          <p:cNvGrpSpPr/>
          <p:nvPr/>
        </p:nvGrpSpPr>
        <p:grpSpPr>
          <a:xfrm>
            <a:off x="4125445" y="2244743"/>
            <a:ext cx="343404" cy="446998"/>
            <a:chOff x="-18983850" y="3710075"/>
            <a:chExt cx="232375" cy="302475"/>
          </a:xfrm>
        </p:grpSpPr>
        <p:sp>
          <p:nvSpPr>
            <p:cNvPr id="9399" name="Google Shape;9399;p6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6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6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6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3" name="Google Shape;9403;p66"/>
          <p:cNvGrpSpPr/>
          <p:nvPr/>
        </p:nvGrpSpPr>
        <p:grpSpPr>
          <a:xfrm>
            <a:off x="4071911" y="2797422"/>
            <a:ext cx="450470" cy="448180"/>
            <a:chOff x="-19020075" y="4084200"/>
            <a:chExt cx="304825" cy="303275"/>
          </a:xfrm>
        </p:grpSpPr>
        <p:sp>
          <p:nvSpPr>
            <p:cNvPr id="9404" name="Google Shape;9404;p6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6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6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6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6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6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6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6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6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3" name="Google Shape;9413;p66"/>
          <p:cNvGrpSpPr/>
          <p:nvPr/>
        </p:nvGrpSpPr>
        <p:grpSpPr>
          <a:xfrm>
            <a:off x="6889176" y="1689001"/>
            <a:ext cx="396937" cy="450470"/>
            <a:chOff x="-17149475" y="3309200"/>
            <a:chExt cx="268600" cy="304825"/>
          </a:xfrm>
        </p:grpSpPr>
        <p:sp>
          <p:nvSpPr>
            <p:cNvPr id="9414" name="Google Shape;9414;p6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6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6" name="Google Shape;9416;p66"/>
          <p:cNvGrpSpPr/>
          <p:nvPr/>
        </p:nvGrpSpPr>
        <p:grpSpPr>
          <a:xfrm>
            <a:off x="6862982" y="2258120"/>
            <a:ext cx="449325" cy="420249"/>
            <a:chOff x="-17168375" y="3692750"/>
            <a:chExt cx="304050" cy="284375"/>
          </a:xfrm>
        </p:grpSpPr>
        <p:sp>
          <p:nvSpPr>
            <p:cNvPr id="9417" name="Google Shape;9417;p6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6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6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6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6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6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6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66"/>
          <p:cNvGrpSpPr/>
          <p:nvPr/>
        </p:nvGrpSpPr>
        <p:grpSpPr>
          <a:xfrm>
            <a:off x="6859491" y="2796852"/>
            <a:ext cx="456308" cy="449325"/>
            <a:chOff x="-17170750" y="4058800"/>
            <a:chExt cx="308775" cy="304050"/>
          </a:xfrm>
        </p:grpSpPr>
        <p:sp>
          <p:nvSpPr>
            <p:cNvPr id="9425" name="Google Shape;9425;p6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6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6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6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6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6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6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6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6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6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6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6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6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6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6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6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6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66"/>
          <p:cNvGrpSpPr/>
          <p:nvPr/>
        </p:nvGrpSpPr>
        <p:grpSpPr>
          <a:xfrm>
            <a:off x="5721388" y="3343358"/>
            <a:ext cx="450470" cy="446998"/>
            <a:chOff x="-15688425" y="3707725"/>
            <a:chExt cx="304825" cy="302475"/>
          </a:xfrm>
        </p:grpSpPr>
        <p:sp>
          <p:nvSpPr>
            <p:cNvPr id="9443" name="Google Shape;9443;p6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6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6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6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6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6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9" name="Google Shape;9449;p66"/>
          <p:cNvGrpSpPr/>
          <p:nvPr/>
        </p:nvGrpSpPr>
        <p:grpSpPr>
          <a:xfrm>
            <a:off x="1865544" y="1690441"/>
            <a:ext cx="451653" cy="447589"/>
            <a:chOff x="-20572500" y="3319025"/>
            <a:chExt cx="305625" cy="302875"/>
          </a:xfrm>
        </p:grpSpPr>
        <p:sp>
          <p:nvSpPr>
            <p:cNvPr id="9450" name="Google Shape;9450;p6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6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66"/>
          <p:cNvGrpSpPr/>
          <p:nvPr/>
        </p:nvGrpSpPr>
        <p:grpSpPr>
          <a:xfrm>
            <a:off x="1866708" y="2305410"/>
            <a:ext cx="449325" cy="325670"/>
            <a:chOff x="-20571700" y="3722875"/>
            <a:chExt cx="304050" cy="220375"/>
          </a:xfrm>
        </p:grpSpPr>
        <p:sp>
          <p:nvSpPr>
            <p:cNvPr id="9453" name="Google Shape;9453;p6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6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6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6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6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6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6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0" name="Google Shape;9460;p66"/>
          <p:cNvGrpSpPr/>
          <p:nvPr/>
        </p:nvGrpSpPr>
        <p:grpSpPr>
          <a:xfrm>
            <a:off x="1866135" y="2796278"/>
            <a:ext cx="450470" cy="450470"/>
            <a:chOff x="-20571700" y="4066875"/>
            <a:chExt cx="304825" cy="304825"/>
          </a:xfrm>
        </p:grpSpPr>
        <p:sp>
          <p:nvSpPr>
            <p:cNvPr id="9461" name="Google Shape;9461;p6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6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6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6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6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6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7" name="Google Shape;9467;p66"/>
          <p:cNvGrpSpPr/>
          <p:nvPr/>
        </p:nvGrpSpPr>
        <p:grpSpPr>
          <a:xfrm>
            <a:off x="4632837" y="1688259"/>
            <a:ext cx="453980" cy="451948"/>
            <a:chOff x="-18645175" y="3334200"/>
            <a:chExt cx="307200" cy="305825"/>
          </a:xfrm>
        </p:grpSpPr>
        <p:sp>
          <p:nvSpPr>
            <p:cNvPr id="9468" name="Google Shape;9468;p6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6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6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6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6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66"/>
          <p:cNvGrpSpPr/>
          <p:nvPr/>
        </p:nvGrpSpPr>
        <p:grpSpPr>
          <a:xfrm>
            <a:off x="4633429" y="2242989"/>
            <a:ext cx="452798" cy="450507"/>
            <a:chOff x="-18645175" y="3708500"/>
            <a:chExt cx="306400" cy="304850"/>
          </a:xfrm>
        </p:grpSpPr>
        <p:sp>
          <p:nvSpPr>
            <p:cNvPr id="9474" name="Google Shape;9474;p6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6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6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6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6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6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6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66"/>
          <p:cNvGrpSpPr/>
          <p:nvPr/>
        </p:nvGrpSpPr>
        <p:grpSpPr>
          <a:xfrm>
            <a:off x="4631101" y="2795630"/>
            <a:ext cx="457453" cy="451763"/>
            <a:chOff x="-18647525" y="4082625"/>
            <a:chExt cx="309550" cy="305700"/>
          </a:xfrm>
        </p:grpSpPr>
        <p:sp>
          <p:nvSpPr>
            <p:cNvPr id="9482" name="Google Shape;9482;p6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6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6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6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6" name="Google Shape;9486;p66"/>
          <p:cNvGrpSpPr/>
          <p:nvPr/>
        </p:nvGrpSpPr>
        <p:grpSpPr>
          <a:xfrm>
            <a:off x="7441485" y="1689592"/>
            <a:ext cx="395755" cy="449288"/>
            <a:chOff x="-16775350" y="3309200"/>
            <a:chExt cx="267800" cy="304025"/>
          </a:xfrm>
        </p:grpSpPr>
        <p:sp>
          <p:nvSpPr>
            <p:cNvPr id="9487" name="Google Shape;9487;p6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6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6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66"/>
          <p:cNvGrpSpPr/>
          <p:nvPr/>
        </p:nvGrpSpPr>
        <p:grpSpPr>
          <a:xfrm>
            <a:off x="7441485" y="2241827"/>
            <a:ext cx="395755" cy="452835"/>
            <a:chOff x="-16775350" y="3683300"/>
            <a:chExt cx="267800" cy="306425"/>
          </a:xfrm>
        </p:grpSpPr>
        <p:sp>
          <p:nvSpPr>
            <p:cNvPr id="9491" name="Google Shape;9491;p6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6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6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66"/>
          <p:cNvGrpSpPr/>
          <p:nvPr/>
        </p:nvGrpSpPr>
        <p:grpSpPr>
          <a:xfrm>
            <a:off x="7413536" y="2796870"/>
            <a:ext cx="451653" cy="449288"/>
            <a:chOff x="-16794250" y="4058225"/>
            <a:chExt cx="305625" cy="304025"/>
          </a:xfrm>
        </p:grpSpPr>
        <p:sp>
          <p:nvSpPr>
            <p:cNvPr id="9495" name="Google Shape;9495;p6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6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6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6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6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6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6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6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6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4" name="Google Shape;9504;p66"/>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5" name="Google Shape;9505;p66"/>
          <p:cNvGrpSpPr/>
          <p:nvPr/>
        </p:nvGrpSpPr>
        <p:grpSpPr>
          <a:xfrm>
            <a:off x="2414953" y="1689573"/>
            <a:ext cx="457453" cy="449325"/>
            <a:chOff x="-20199150" y="3317850"/>
            <a:chExt cx="309550" cy="304050"/>
          </a:xfrm>
        </p:grpSpPr>
        <p:sp>
          <p:nvSpPr>
            <p:cNvPr id="9506" name="Google Shape;9506;p6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6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6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6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6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6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6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3" name="Google Shape;9513;p66"/>
          <p:cNvGrpSpPr/>
          <p:nvPr/>
        </p:nvGrpSpPr>
        <p:grpSpPr>
          <a:xfrm>
            <a:off x="2417281" y="2242861"/>
            <a:ext cx="452798" cy="450766"/>
            <a:chOff x="-20199150" y="3693150"/>
            <a:chExt cx="306400" cy="305025"/>
          </a:xfrm>
        </p:grpSpPr>
        <p:sp>
          <p:nvSpPr>
            <p:cNvPr id="9514" name="Google Shape;9514;p6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6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6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6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6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6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0" name="Google Shape;9520;p66"/>
          <p:cNvGrpSpPr/>
          <p:nvPr/>
        </p:nvGrpSpPr>
        <p:grpSpPr>
          <a:xfrm>
            <a:off x="2417854" y="2795687"/>
            <a:ext cx="451653" cy="451653"/>
            <a:chOff x="-20197575" y="4066875"/>
            <a:chExt cx="305625" cy="305625"/>
          </a:xfrm>
        </p:grpSpPr>
        <p:sp>
          <p:nvSpPr>
            <p:cNvPr id="9521" name="Google Shape;9521;p6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6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6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6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6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6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6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6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66"/>
          <p:cNvGrpSpPr/>
          <p:nvPr/>
        </p:nvGrpSpPr>
        <p:grpSpPr>
          <a:xfrm>
            <a:off x="5200071" y="1687520"/>
            <a:ext cx="449325" cy="453426"/>
            <a:chOff x="-18271050" y="3333200"/>
            <a:chExt cx="304050" cy="306825"/>
          </a:xfrm>
        </p:grpSpPr>
        <p:sp>
          <p:nvSpPr>
            <p:cNvPr id="9530" name="Google Shape;9530;p6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6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6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6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6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66"/>
          <p:cNvGrpSpPr/>
          <p:nvPr/>
        </p:nvGrpSpPr>
        <p:grpSpPr>
          <a:xfrm>
            <a:off x="5200644" y="2244171"/>
            <a:ext cx="448180" cy="448143"/>
            <a:chOff x="-18270275" y="3710875"/>
            <a:chExt cx="303275" cy="303250"/>
          </a:xfrm>
        </p:grpSpPr>
        <p:sp>
          <p:nvSpPr>
            <p:cNvPr id="9536" name="Google Shape;9536;p6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6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6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6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6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6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66"/>
          <p:cNvGrpSpPr/>
          <p:nvPr/>
        </p:nvGrpSpPr>
        <p:grpSpPr>
          <a:xfrm>
            <a:off x="5254196" y="2797422"/>
            <a:ext cx="341076" cy="448180"/>
            <a:chOff x="-18234025" y="4084200"/>
            <a:chExt cx="230800" cy="303275"/>
          </a:xfrm>
        </p:grpSpPr>
        <p:sp>
          <p:nvSpPr>
            <p:cNvPr id="9543" name="Google Shape;9543;p6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6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6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66"/>
          <p:cNvGrpSpPr/>
          <p:nvPr/>
        </p:nvGrpSpPr>
        <p:grpSpPr>
          <a:xfrm>
            <a:off x="2366751" y="3341641"/>
            <a:ext cx="449325" cy="450470"/>
            <a:chOff x="-16419350" y="3308400"/>
            <a:chExt cx="304050" cy="304825"/>
          </a:xfrm>
        </p:grpSpPr>
        <p:sp>
          <p:nvSpPr>
            <p:cNvPr id="9547" name="Google Shape;9547;p6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6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6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6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6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6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6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66"/>
          <p:cNvGrpSpPr/>
          <p:nvPr/>
        </p:nvGrpSpPr>
        <p:grpSpPr>
          <a:xfrm>
            <a:off x="4638306" y="3340423"/>
            <a:ext cx="395755" cy="452872"/>
            <a:chOff x="-16401225" y="3683275"/>
            <a:chExt cx="267800" cy="306450"/>
          </a:xfrm>
        </p:grpSpPr>
        <p:sp>
          <p:nvSpPr>
            <p:cNvPr id="9555" name="Google Shape;9555;p6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6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6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6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6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6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6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66"/>
          <p:cNvGrpSpPr/>
          <p:nvPr/>
        </p:nvGrpSpPr>
        <p:grpSpPr>
          <a:xfrm>
            <a:off x="8003755" y="2797062"/>
            <a:ext cx="450470" cy="448180"/>
            <a:chOff x="-16419350" y="4058200"/>
            <a:chExt cx="304825" cy="303275"/>
          </a:xfrm>
        </p:grpSpPr>
        <p:sp>
          <p:nvSpPr>
            <p:cNvPr id="9563" name="Google Shape;9563;p6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6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6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6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6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6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6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0" name="Google Shape;9570;p66"/>
          <p:cNvGrpSpPr/>
          <p:nvPr/>
        </p:nvGrpSpPr>
        <p:grpSpPr>
          <a:xfrm>
            <a:off x="4030643" y="3343080"/>
            <a:ext cx="450507" cy="447589"/>
            <a:chOff x="-15296200" y="3326900"/>
            <a:chExt cx="304850" cy="302875"/>
          </a:xfrm>
        </p:grpSpPr>
        <p:sp>
          <p:nvSpPr>
            <p:cNvPr id="9571" name="Google Shape;9571;p6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6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6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6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6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66"/>
          <p:cNvGrpSpPr/>
          <p:nvPr/>
        </p:nvGrpSpPr>
        <p:grpSpPr>
          <a:xfrm>
            <a:off x="2946296" y="1706881"/>
            <a:ext cx="486566" cy="414708"/>
            <a:chOff x="-19835275" y="3330250"/>
            <a:chExt cx="329250" cy="280625"/>
          </a:xfrm>
        </p:grpSpPr>
        <p:sp>
          <p:nvSpPr>
            <p:cNvPr id="9577" name="Google Shape;9577;p6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6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6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66"/>
          <p:cNvGrpSpPr/>
          <p:nvPr/>
        </p:nvGrpSpPr>
        <p:grpSpPr>
          <a:xfrm>
            <a:off x="2964325" y="2243470"/>
            <a:ext cx="450507" cy="449547"/>
            <a:chOff x="-19822675" y="3692750"/>
            <a:chExt cx="304850" cy="304200"/>
          </a:xfrm>
        </p:grpSpPr>
        <p:sp>
          <p:nvSpPr>
            <p:cNvPr id="9581" name="Google Shape;9581;p6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6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6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6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6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66"/>
          <p:cNvGrpSpPr/>
          <p:nvPr/>
        </p:nvGrpSpPr>
        <p:grpSpPr>
          <a:xfrm>
            <a:off x="2964916" y="2796278"/>
            <a:ext cx="449325" cy="450470"/>
            <a:chOff x="-19822675" y="4066875"/>
            <a:chExt cx="304050" cy="304825"/>
          </a:xfrm>
        </p:grpSpPr>
        <p:sp>
          <p:nvSpPr>
            <p:cNvPr id="9587" name="Google Shape;9587;p6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6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6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6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6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6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66"/>
          <p:cNvGrpSpPr/>
          <p:nvPr/>
        </p:nvGrpSpPr>
        <p:grpSpPr>
          <a:xfrm>
            <a:off x="5773985" y="1689571"/>
            <a:ext cx="399302" cy="449325"/>
            <a:chOff x="-17878825" y="3334400"/>
            <a:chExt cx="270200" cy="304050"/>
          </a:xfrm>
        </p:grpSpPr>
        <p:sp>
          <p:nvSpPr>
            <p:cNvPr id="9594" name="Google Shape;9594;p6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6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6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6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6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6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6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66"/>
          <p:cNvGrpSpPr/>
          <p:nvPr/>
        </p:nvGrpSpPr>
        <p:grpSpPr>
          <a:xfrm>
            <a:off x="5747809" y="2242416"/>
            <a:ext cx="451653" cy="451653"/>
            <a:chOff x="-17896150" y="3709300"/>
            <a:chExt cx="305625" cy="305625"/>
          </a:xfrm>
        </p:grpSpPr>
        <p:sp>
          <p:nvSpPr>
            <p:cNvPr id="9602" name="Google Shape;9602;p6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6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6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6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6" name="Google Shape;9606;p66"/>
          <p:cNvGrpSpPr/>
          <p:nvPr/>
        </p:nvGrpSpPr>
        <p:grpSpPr>
          <a:xfrm>
            <a:off x="5775740" y="2795686"/>
            <a:ext cx="395792" cy="451653"/>
            <a:chOff x="-17878025" y="4082625"/>
            <a:chExt cx="267825" cy="305625"/>
          </a:xfrm>
        </p:grpSpPr>
        <p:sp>
          <p:nvSpPr>
            <p:cNvPr id="9607" name="Google Shape;9607;p6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6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6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6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6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6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6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66"/>
          <p:cNvGrpSpPr/>
          <p:nvPr/>
        </p:nvGrpSpPr>
        <p:grpSpPr>
          <a:xfrm>
            <a:off x="2919632" y="3355015"/>
            <a:ext cx="450507" cy="423722"/>
            <a:chOff x="-16044450" y="3317850"/>
            <a:chExt cx="304850" cy="286725"/>
          </a:xfrm>
        </p:grpSpPr>
        <p:sp>
          <p:nvSpPr>
            <p:cNvPr id="9615" name="Google Shape;9615;p6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6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6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6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9" name="Google Shape;9619;p66"/>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0" name="Google Shape;9620;p66"/>
          <p:cNvGrpSpPr/>
          <p:nvPr/>
        </p:nvGrpSpPr>
        <p:grpSpPr>
          <a:xfrm>
            <a:off x="8042149" y="2243724"/>
            <a:ext cx="373662" cy="449030"/>
            <a:chOff x="-16018450" y="4058400"/>
            <a:chExt cx="252850" cy="303850"/>
          </a:xfrm>
        </p:grpSpPr>
        <p:sp>
          <p:nvSpPr>
            <p:cNvPr id="9621" name="Google Shape;9621;p6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6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6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6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5" name="Google Shape;9625;p66"/>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29" name="Shape 9629"/>
        <p:cNvGrpSpPr/>
        <p:nvPr/>
      </p:nvGrpSpPr>
      <p:grpSpPr>
        <a:xfrm>
          <a:off x="0" y="0"/>
          <a:ext cx="0" cy="0"/>
          <a:chOff x="0" y="0"/>
          <a:chExt cx="0" cy="0"/>
        </a:xfrm>
      </p:grpSpPr>
      <p:sp>
        <p:nvSpPr>
          <p:cNvPr id="9630" name="Google Shape;9630;p6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631" name="Google Shape;9631;p67"/>
          <p:cNvGrpSpPr/>
          <p:nvPr/>
        </p:nvGrpSpPr>
        <p:grpSpPr>
          <a:xfrm>
            <a:off x="845901" y="1689241"/>
            <a:ext cx="442337" cy="419623"/>
            <a:chOff x="-6696925" y="3272575"/>
            <a:chExt cx="307200" cy="291425"/>
          </a:xfrm>
        </p:grpSpPr>
        <p:sp>
          <p:nvSpPr>
            <p:cNvPr id="9632" name="Google Shape;9632;p6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6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4" name="Google Shape;9634;p67"/>
          <p:cNvGrpSpPr/>
          <p:nvPr/>
        </p:nvGrpSpPr>
        <p:grpSpPr>
          <a:xfrm>
            <a:off x="845884" y="2204636"/>
            <a:ext cx="442373" cy="420775"/>
            <a:chOff x="-6690625" y="3631325"/>
            <a:chExt cx="307225" cy="292225"/>
          </a:xfrm>
        </p:grpSpPr>
        <p:sp>
          <p:nvSpPr>
            <p:cNvPr id="9635" name="Google Shape;9635;p6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6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6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6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6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0" name="Google Shape;9640;p67"/>
          <p:cNvGrpSpPr/>
          <p:nvPr/>
        </p:nvGrpSpPr>
        <p:grpSpPr>
          <a:xfrm>
            <a:off x="868005" y="2756972"/>
            <a:ext cx="421927" cy="419371"/>
            <a:chOff x="-6689825" y="3992050"/>
            <a:chExt cx="293025" cy="291250"/>
          </a:xfrm>
        </p:grpSpPr>
        <p:sp>
          <p:nvSpPr>
            <p:cNvPr id="9641" name="Google Shape;9641;p6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6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6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6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6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6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6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6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6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6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6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6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3" name="Google Shape;9653;p67"/>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4" name="Google Shape;9654;p67"/>
          <p:cNvGrpSpPr/>
          <p:nvPr/>
        </p:nvGrpSpPr>
        <p:grpSpPr>
          <a:xfrm>
            <a:off x="3551317" y="2205192"/>
            <a:ext cx="423043" cy="419659"/>
            <a:chOff x="-4837325" y="3612425"/>
            <a:chExt cx="293800" cy="291450"/>
          </a:xfrm>
        </p:grpSpPr>
        <p:sp>
          <p:nvSpPr>
            <p:cNvPr id="9655" name="Google Shape;9655;p6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6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6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8" name="Google Shape;9658;p67"/>
          <p:cNvGrpSpPr/>
          <p:nvPr/>
        </p:nvGrpSpPr>
        <p:grpSpPr>
          <a:xfrm>
            <a:off x="3564349" y="2756826"/>
            <a:ext cx="420775" cy="419659"/>
            <a:chOff x="-4837325" y="3971575"/>
            <a:chExt cx="292225" cy="291450"/>
          </a:xfrm>
        </p:grpSpPr>
        <p:sp>
          <p:nvSpPr>
            <p:cNvPr id="9659" name="Google Shape;9659;p6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6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6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6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6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6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67"/>
          <p:cNvGrpSpPr/>
          <p:nvPr/>
        </p:nvGrpSpPr>
        <p:grpSpPr>
          <a:xfrm>
            <a:off x="6256364" y="1714185"/>
            <a:ext cx="430998" cy="369730"/>
            <a:chOff x="-3037625" y="3254850"/>
            <a:chExt cx="299325" cy="256775"/>
          </a:xfrm>
        </p:grpSpPr>
        <p:sp>
          <p:nvSpPr>
            <p:cNvPr id="9666" name="Google Shape;9666;p6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6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6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6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0" name="Google Shape;9670;p67"/>
          <p:cNvGrpSpPr/>
          <p:nvPr/>
        </p:nvGrpSpPr>
        <p:grpSpPr>
          <a:xfrm>
            <a:off x="6260324" y="2204615"/>
            <a:ext cx="423079" cy="420811"/>
            <a:chOff x="-3031325" y="3597450"/>
            <a:chExt cx="293825" cy="292250"/>
          </a:xfrm>
        </p:grpSpPr>
        <p:sp>
          <p:nvSpPr>
            <p:cNvPr id="9671" name="Google Shape;9671;p6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6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6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6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5" name="Google Shape;9675;p67"/>
          <p:cNvGrpSpPr/>
          <p:nvPr/>
        </p:nvGrpSpPr>
        <p:grpSpPr>
          <a:xfrm>
            <a:off x="6272798" y="2781214"/>
            <a:ext cx="421927" cy="370882"/>
            <a:chOff x="-3030525" y="3973150"/>
            <a:chExt cx="293025" cy="257575"/>
          </a:xfrm>
        </p:grpSpPr>
        <p:sp>
          <p:nvSpPr>
            <p:cNvPr id="9676" name="Google Shape;9676;p6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6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8" name="Google Shape;9678;p67"/>
          <p:cNvGrpSpPr/>
          <p:nvPr/>
        </p:nvGrpSpPr>
        <p:grpSpPr>
          <a:xfrm>
            <a:off x="1374391" y="3369426"/>
            <a:ext cx="421927" cy="297195"/>
            <a:chOff x="-1199300" y="3279250"/>
            <a:chExt cx="293025" cy="206400"/>
          </a:xfrm>
        </p:grpSpPr>
        <p:sp>
          <p:nvSpPr>
            <p:cNvPr id="9679" name="Google Shape;9679;p6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6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6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6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3" name="Google Shape;9683;p67"/>
          <p:cNvGrpSpPr/>
          <p:nvPr/>
        </p:nvGrpSpPr>
        <p:grpSpPr>
          <a:xfrm>
            <a:off x="1381477" y="1688773"/>
            <a:ext cx="444605" cy="420559"/>
            <a:chOff x="-6338550" y="3272950"/>
            <a:chExt cx="308775" cy="292075"/>
          </a:xfrm>
        </p:grpSpPr>
        <p:sp>
          <p:nvSpPr>
            <p:cNvPr id="9684" name="Google Shape;9684;p6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6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6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7" name="Google Shape;9687;p67"/>
          <p:cNvGrpSpPr/>
          <p:nvPr/>
        </p:nvGrpSpPr>
        <p:grpSpPr>
          <a:xfrm>
            <a:off x="1392817" y="2205194"/>
            <a:ext cx="421927" cy="419659"/>
            <a:chOff x="-6329100" y="3632100"/>
            <a:chExt cx="293025" cy="291450"/>
          </a:xfrm>
        </p:grpSpPr>
        <p:sp>
          <p:nvSpPr>
            <p:cNvPr id="9688" name="Google Shape;9688;p6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6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6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1" name="Google Shape;9691;p67"/>
          <p:cNvGrpSpPr/>
          <p:nvPr/>
        </p:nvGrpSpPr>
        <p:grpSpPr>
          <a:xfrm>
            <a:off x="1405867" y="2756828"/>
            <a:ext cx="419623" cy="419659"/>
            <a:chOff x="-6329875" y="3992050"/>
            <a:chExt cx="291425" cy="291450"/>
          </a:xfrm>
        </p:grpSpPr>
        <p:sp>
          <p:nvSpPr>
            <p:cNvPr id="9692" name="Google Shape;9692;p6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6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6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6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6" name="Google Shape;9696;p67"/>
          <p:cNvGrpSpPr/>
          <p:nvPr/>
        </p:nvGrpSpPr>
        <p:grpSpPr>
          <a:xfrm>
            <a:off x="4092004" y="1687530"/>
            <a:ext cx="423079" cy="423043"/>
            <a:chOff x="-4478975" y="3251700"/>
            <a:chExt cx="293825" cy="293800"/>
          </a:xfrm>
        </p:grpSpPr>
        <p:sp>
          <p:nvSpPr>
            <p:cNvPr id="9697" name="Google Shape;9697;p6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6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6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0" name="Google Shape;9700;p67"/>
          <p:cNvGrpSpPr/>
          <p:nvPr/>
        </p:nvGrpSpPr>
        <p:grpSpPr>
          <a:xfrm>
            <a:off x="4092004" y="2205192"/>
            <a:ext cx="423079" cy="419659"/>
            <a:chOff x="-4475825" y="3612425"/>
            <a:chExt cx="293825" cy="291450"/>
          </a:xfrm>
        </p:grpSpPr>
        <p:sp>
          <p:nvSpPr>
            <p:cNvPr id="9701" name="Google Shape;9701;p6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6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6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4" name="Google Shape;9704;p67"/>
          <p:cNvGrpSpPr/>
          <p:nvPr/>
        </p:nvGrpSpPr>
        <p:grpSpPr>
          <a:xfrm>
            <a:off x="4101077" y="2756844"/>
            <a:ext cx="428730" cy="419623"/>
            <a:chOff x="-4480550" y="3970800"/>
            <a:chExt cx="297750" cy="291425"/>
          </a:xfrm>
        </p:grpSpPr>
        <p:sp>
          <p:nvSpPr>
            <p:cNvPr id="9705" name="Google Shape;9705;p6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6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67"/>
          <p:cNvGrpSpPr/>
          <p:nvPr/>
        </p:nvGrpSpPr>
        <p:grpSpPr>
          <a:xfrm>
            <a:off x="6804910" y="1689221"/>
            <a:ext cx="415123" cy="419659"/>
            <a:chOff x="-2668225" y="3239075"/>
            <a:chExt cx="288300" cy="291450"/>
          </a:xfrm>
        </p:grpSpPr>
        <p:sp>
          <p:nvSpPr>
            <p:cNvPr id="9708" name="Google Shape;9708;p6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6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6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6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6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3" name="Google Shape;9713;p67"/>
          <p:cNvGrpSpPr/>
          <p:nvPr/>
        </p:nvGrpSpPr>
        <p:grpSpPr>
          <a:xfrm>
            <a:off x="6802066" y="2205191"/>
            <a:ext cx="420811" cy="419659"/>
            <a:chOff x="-2671375" y="3597450"/>
            <a:chExt cx="292250" cy="291450"/>
          </a:xfrm>
        </p:grpSpPr>
        <p:sp>
          <p:nvSpPr>
            <p:cNvPr id="9714" name="Google Shape;9714;p6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6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67"/>
          <p:cNvGrpSpPr/>
          <p:nvPr/>
        </p:nvGrpSpPr>
        <p:grpSpPr>
          <a:xfrm>
            <a:off x="6812849" y="2755691"/>
            <a:ext cx="423043" cy="421927"/>
            <a:chOff x="-2670575" y="3956600"/>
            <a:chExt cx="293800" cy="293025"/>
          </a:xfrm>
        </p:grpSpPr>
        <p:sp>
          <p:nvSpPr>
            <p:cNvPr id="9717" name="Google Shape;9717;p6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6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6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6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1" name="Google Shape;9721;p67"/>
          <p:cNvGrpSpPr/>
          <p:nvPr/>
        </p:nvGrpSpPr>
        <p:grpSpPr>
          <a:xfrm>
            <a:off x="3070370" y="3311947"/>
            <a:ext cx="426462" cy="418363"/>
            <a:chOff x="-1183550" y="3586525"/>
            <a:chExt cx="296175" cy="290550"/>
          </a:xfrm>
        </p:grpSpPr>
        <p:sp>
          <p:nvSpPr>
            <p:cNvPr id="9722" name="Google Shape;9722;p6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6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6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6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6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6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6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6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6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1" name="Google Shape;9731;p67"/>
          <p:cNvGrpSpPr/>
          <p:nvPr/>
        </p:nvGrpSpPr>
        <p:grpSpPr>
          <a:xfrm>
            <a:off x="1928310" y="2203826"/>
            <a:ext cx="432150" cy="422395"/>
            <a:chOff x="-5974675" y="3632100"/>
            <a:chExt cx="300125" cy="293350"/>
          </a:xfrm>
        </p:grpSpPr>
        <p:sp>
          <p:nvSpPr>
            <p:cNvPr id="9732" name="Google Shape;9732;p6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6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6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67"/>
          <p:cNvGrpSpPr/>
          <p:nvPr/>
        </p:nvGrpSpPr>
        <p:grpSpPr>
          <a:xfrm>
            <a:off x="1958351" y="2755694"/>
            <a:ext cx="395865" cy="421927"/>
            <a:chOff x="-5971525" y="3990475"/>
            <a:chExt cx="274925" cy="293025"/>
          </a:xfrm>
        </p:grpSpPr>
        <p:sp>
          <p:nvSpPr>
            <p:cNvPr id="9736" name="Google Shape;9736;p6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6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6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6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67"/>
          <p:cNvGrpSpPr/>
          <p:nvPr/>
        </p:nvGrpSpPr>
        <p:grpSpPr>
          <a:xfrm>
            <a:off x="4631558" y="1689798"/>
            <a:ext cx="420775" cy="418507"/>
            <a:chOff x="-4118225" y="3253275"/>
            <a:chExt cx="292225" cy="290650"/>
          </a:xfrm>
        </p:grpSpPr>
        <p:sp>
          <p:nvSpPr>
            <p:cNvPr id="9741" name="Google Shape;9741;p6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6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3" name="Google Shape;9743;p67"/>
          <p:cNvGrpSpPr/>
          <p:nvPr/>
        </p:nvGrpSpPr>
        <p:grpSpPr>
          <a:xfrm>
            <a:off x="4682008" y="2204922"/>
            <a:ext cx="319874" cy="420199"/>
            <a:chOff x="-4082800" y="3612425"/>
            <a:chExt cx="222150" cy="291825"/>
          </a:xfrm>
        </p:grpSpPr>
        <p:sp>
          <p:nvSpPr>
            <p:cNvPr id="9744" name="Google Shape;9744;p6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6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6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67"/>
          <p:cNvGrpSpPr/>
          <p:nvPr/>
        </p:nvGrpSpPr>
        <p:grpSpPr>
          <a:xfrm>
            <a:off x="4643456" y="2769876"/>
            <a:ext cx="420775" cy="393561"/>
            <a:chOff x="-4118225" y="3990475"/>
            <a:chExt cx="292225" cy="273325"/>
          </a:xfrm>
        </p:grpSpPr>
        <p:sp>
          <p:nvSpPr>
            <p:cNvPr id="9748" name="Google Shape;9748;p6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6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6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6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67"/>
          <p:cNvGrpSpPr/>
          <p:nvPr/>
        </p:nvGrpSpPr>
        <p:grpSpPr>
          <a:xfrm>
            <a:off x="7354110" y="1688087"/>
            <a:ext cx="394713" cy="421927"/>
            <a:chOff x="-2312225" y="3238300"/>
            <a:chExt cx="274125" cy="293025"/>
          </a:xfrm>
        </p:grpSpPr>
        <p:sp>
          <p:nvSpPr>
            <p:cNvPr id="9753" name="Google Shape;9753;p6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6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67"/>
          <p:cNvGrpSpPr/>
          <p:nvPr/>
        </p:nvGrpSpPr>
        <p:grpSpPr>
          <a:xfrm>
            <a:off x="7341062" y="2153586"/>
            <a:ext cx="420811" cy="522864"/>
            <a:chOff x="-2310650" y="3525775"/>
            <a:chExt cx="292250" cy="363125"/>
          </a:xfrm>
        </p:grpSpPr>
        <p:sp>
          <p:nvSpPr>
            <p:cNvPr id="9756" name="Google Shape;9756;p6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6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6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6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67"/>
          <p:cNvGrpSpPr/>
          <p:nvPr/>
        </p:nvGrpSpPr>
        <p:grpSpPr>
          <a:xfrm>
            <a:off x="7351827" y="2756825"/>
            <a:ext cx="423079" cy="419659"/>
            <a:chOff x="-2310650" y="3958175"/>
            <a:chExt cx="293825" cy="291450"/>
          </a:xfrm>
        </p:grpSpPr>
        <p:sp>
          <p:nvSpPr>
            <p:cNvPr id="9761" name="Google Shape;9761;p6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6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67"/>
          <p:cNvGrpSpPr/>
          <p:nvPr/>
        </p:nvGrpSpPr>
        <p:grpSpPr>
          <a:xfrm>
            <a:off x="4718688" y="3308459"/>
            <a:ext cx="424159" cy="419659"/>
            <a:chOff x="-1182750" y="3962900"/>
            <a:chExt cx="294575" cy="291450"/>
          </a:xfrm>
        </p:grpSpPr>
        <p:sp>
          <p:nvSpPr>
            <p:cNvPr id="9764" name="Google Shape;9764;p6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6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6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6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6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6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6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1" name="Google Shape;9771;p67"/>
          <p:cNvGrpSpPr/>
          <p:nvPr/>
        </p:nvGrpSpPr>
        <p:grpSpPr>
          <a:xfrm>
            <a:off x="2471824" y="1689223"/>
            <a:ext cx="424195" cy="419659"/>
            <a:chOff x="-5611575" y="3272950"/>
            <a:chExt cx="294600" cy="291450"/>
          </a:xfrm>
        </p:grpSpPr>
        <p:sp>
          <p:nvSpPr>
            <p:cNvPr id="9772" name="Google Shape;9772;p6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6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6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6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6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7" name="Google Shape;9777;p67"/>
          <p:cNvGrpSpPr/>
          <p:nvPr/>
        </p:nvGrpSpPr>
        <p:grpSpPr>
          <a:xfrm>
            <a:off x="2471824" y="2205770"/>
            <a:ext cx="424195" cy="418507"/>
            <a:chOff x="-5613150" y="3632900"/>
            <a:chExt cx="294600" cy="290650"/>
          </a:xfrm>
        </p:grpSpPr>
        <p:sp>
          <p:nvSpPr>
            <p:cNvPr id="9778" name="Google Shape;9778;p6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6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0" name="Google Shape;9780;p67"/>
          <p:cNvGrpSpPr/>
          <p:nvPr/>
        </p:nvGrpSpPr>
        <p:grpSpPr>
          <a:xfrm>
            <a:off x="5155210" y="1689438"/>
            <a:ext cx="434634" cy="419227"/>
            <a:chOff x="-3768700" y="3253275"/>
            <a:chExt cx="301850" cy="291150"/>
          </a:xfrm>
        </p:grpSpPr>
        <p:sp>
          <p:nvSpPr>
            <p:cNvPr id="9781" name="Google Shape;9781;p6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6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6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67"/>
          <p:cNvGrpSpPr/>
          <p:nvPr/>
        </p:nvGrpSpPr>
        <p:grpSpPr>
          <a:xfrm>
            <a:off x="5159293" y="2217090"/>
            <a:ext cx="426462" cy="395865"/>
            <a:chOff x="-3808700" y="3628950"/>
            <a:chExt cx="296175" cy="274925"/>
          </a:xfrm>
        </p:grpSpPr>
        <p:sp>
          <p:nvSpPr>
            <p:cNvPr id="9785" name="Google Shape;9785;p6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6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6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8" name="Google Shape;9788;p67"/>
          <p:cNvGrpSpPr/>
          <p:nvPr/>
        </p:nvGrpSpPr>
        <p:grpSpPr>
          <a:xfrm>
            <a:off x="5224504" y="2756412"/>
            <a:ext cx="419443" cy="420487"/>
            <a:chOff x="-3771675" y="3971775"/>
            <a:chExt cx="291300" cy="292025"/>
          </a:xfrm>
        </p:grpSpPr>
        <p:sp>
          <p:nvSpPr>
            <p:cNvPr id="9789" name="Google Shape;9789;p6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6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6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6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6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4" name="Google Shape;9794;p67"/>
          <p:cNvGrpSpPr/>
          <p:nvPr/>
        </p:nvGrpSpPr>
        <p:grpSpPr>
          <a:xfrm>
            <a:off x="7885948" y="1716461"/>
            <a:ext cx="420271" cy="320774"/>
            <a:chOff x="-1951475" y="3273100"/>
            <a:chExt cx="291875" cy="222775"/>
          </a:xfrm>
        </p:grpSpPr>
        <p:sp>
          <p:nvSpPr>
            <p:cNvPr id="9795" name="Google Shape;9795;p6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6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6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67"/>
          <p:cNvGrpSpPr/>
          <p:nvPr/>
        </p:nvGrpSpPr>
        <p:grpSpPr>
          <a:xfrm>
            <a:off x="7883429" y="2205191"/>
            <a:ext cx="425310" cy="419659"/>
            <a:chOff x="-1951475" y="3597450"/>
            <a:chExt cx="295375" cy="291450"/>
          </a:xfrm>
        </p:grpSpPr>
        <p:sp>
          <p:nvSpPr>
            <p:cNvPr id="9799" name="Google Shape;9799;p6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6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6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6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3" name="Google Shape;9803;p67"/>
          <p:cNvGrpSpPr/>
          <p:nvPr/>
        </p:nvGrpSpPr>
        <p:grpSpPr>
          <a:xfrm>
            <a:off x="7885680" y="2756825"/>
            <a:ext cx="444605" cy="419659"/>
            <a:chOff x="-1960150" y="3956600"/>
            <a:chExt cx="308775" cy="291450"/>
          </a:xfrm>
        </p:grpSpPr>
        <p:sp>
          <p:nvSpPr>
            <p:cNvPr id="9804" name="Google Shape;9804;p6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6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6" name="Google Shape;9806;p67"/>
          <p:cNvGrpSpPr/>
          <p:nvPr/>
        </p:nvGrpSpPr>
        <p:grpSpPr>
          <a:xfrm>
            <a:off x="1939718" y="3307636"/>
            <a:ext cx="420775" cy="420775"/>
            <a:chOff x="-804700" y="3226500"/>
            <a:chExt cx="292225" cy="292225"/>
          </a:xfrm>
        </p:grpSpPr>
        <p:sp>
          <p:nvSpPr>
            <p:cNvPr id="9807" name="Google Shape;9807;p6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6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6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6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6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6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6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4" name="Google Shape;9814;p67"/>
          <p:cNvGrpSpPr/>
          <p:nvPr/>
        </p:nvGrpSpPr>
        <p:grpSpPr>
          <a:xfrm>
            <a:off x="3019809" y="1688647"/>
            <a:ext cx="420775" cy="420811"/>
            <a:chOff x="-5251625" y="3272950"/>
            <a:chExt cx="292225" cy="292250"/>
          </a:xfrm>
        </p:grpSpPr>
        <p:sp>
          <p:nvSpPr>
            <p:cNvPr id="9815" name="Google Shape;9815;p6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6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6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67"/>
          <p:cNvGrpSpPr/>
          <p:nvPr/>
        </p:nvGrpSpPr>
        <p:grpSpPr>
          <a:xfrm>
            <a:off x="3032265" y="2756270"/>
            <a:ext cx="419659" cy="420775"/>
            <a:chOff x="-5251625" y="3991275"/>
            <a:chExt cx="291450" cy="292225"/>
          </a:xfrm>
        </p:grpSpPr>
        <p:sp>
          <p:nvSpPr>
            <p:cNvPr id="9819" name="Google Shape;9819;p6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6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6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6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6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4" name="Google Shape;9824;p67"/>
          <p:cNvGrpSpPr/>
          <p:nvPr/>
        </p:nvGrpSpPr>
        <p:grpSpPr>
          <a:xfrm>
            <a:off x="5772848" y="1689240"/>
            <a:ext cx="319874" cy="419623"/>
            <a:chOff x="-3365275" y="3253275"/>
            <a:chExt cx="222150" cy="291425"/>
          </a:xfrm>
        </p:grpSpPr>
        <p:sp>
          <p:nvSpPr>
            <p:cNvPr id="9825" name="Google Shape;9825;p6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6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7" name="Google Shape;9827;p67"/>
          <p:cNvGrpSpPr/>
          <p:nvPr/>
        </p:nvGrpSpPr>
        <p:grpSpPr>
          <a:xfrm>
            <a:off x="1933980" y="1689799"/>
            <a:ext cx="420811" cy="418507"/>
            <a:chOff x="-5971525" y="3273750"/>
            <a:chExt cx="292250" cy="290650"/>
          </a:xfrm>
        </p:grpSpPr>
        <p:sp>
          <p:nvSpPr>
            <p:cNvPr id="9828" name="Google Shape;9828;p6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6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0" name="Google Shape;9830;p67"/>
          <p:cNvGrpSpPr/>
          <p:nvPr/>
        </p:nvGrpSpPr>
        <p:grpSpPr>
          <a:xfrm>
            <a:off x="5746786" y="2204058"/>
            <a:ext cx="371998" cy="421927"/>
            <a:chOff x="-3383375" y="3611625"/>
            <a:chExt cx="258350" cy="293025"/>
          </a:xfrm>
        </p:grpSpPr>
        <p:sp>
          <p:nvSpPr>
            <p:cNvPr id="9831" name="Google Shape;9831;p6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6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3" name="Google Shape;9833;p67"/>
          <p:cNvGrpSpPr/>
          <p:nvPr/>
        </p:nvGrpSpPr>
        <p:grpSpPr>
          <a:xfrm>
            <a:off x="5809135" y="2756826"/>
            <a:ext cx="271097" cy="419659"/>
            <a:chOff x="-3347950" y="3971575"/>
            <a:chExt cx="188275" cy="291450"/>
          </a:xfrm>
        </p:grpSpPr>
        <p:sp>
          <p:nvSpPr>
            <p:cNvPr id="9834" name="Google Shape;9834;p6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6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6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7" name="Google Shape;9837;p67"/>
          <p:cNvGrpSpPr/>
          <p:nvPr/>
        </p:nvGrpSpPr>
        <p:grpSpPr>
          <a:xfrm>
            <a:off x="858994" y="3307061"/>
            <a:ext cx="371998" cy="421927"/>
            <a:chOff x="-1575775" y="3238300"/>
            <a:chExt cx="258350" cy="293025"/>
          </a:xfrm>
        </p:grpSpPr>
        <p:sp>
          <p:nvSpPr>
            <p:cNvPr id="9838" name="Google Shape;9838;p6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6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6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6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6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3" name="Google Shape;9843;p67"/>
          <p:cNvGrpSpPr/>
          <p:nvPr/>
        </p:nvGrpSpPr>
        <p:grpSpPr>
          <a:xfrm>
            <a:off x="4153362" y="3318663"/>
            <a:ext cx="421927" cy="399248"/>
            <a:chOff x="-1592325" y="3957400"/>
            <a:chExt cx="293025" cy="277275"/>
          </a:xfrm>
        </p:grpSpPr>
        <p:sp>
          <p:nvSpPr>
            <p:cNvPr id="9844" name="Google Shape;9844;p6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6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6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6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8" name="Google Shape;9848;p67"/>
          <p:cNvGrpSpPr/>
          <p:nvPr/>
        </p:nvGrpSpPr>
        <p:grpSpPr>
          <a:xfrm>
            <a:off x="3640232" y="3310744"/>
            <a:ext cx="369730" cy="420775"/>
            <a:chOff x="-778700" y="3612425"/>
            <a:chExt cx="256775" cy="292225"/>
          </a:xfrm>
        </p:grpSpPr>
        <p:sp>
          <p:nvSpPr>
            <p:cNvPr id="9849" name="Google Shape;9849;p6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6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6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6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6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6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5" name="Google Shape;9855;p67"/>
          <p:cNvGrpSpPr/>
          <p:nvPr/>
        </p:nvGrpSpPr>
        <p:grpSpPr>
          <a:xfrm>
            <a:off x="6111733" y="3828305"/>
            <a:ext cx="340731" cy="387641"/>
            <a:chOff x="7728464" y="1561258"/>
            <a:chExt cx="349719" cy="397866"/>
          </a:xfrm>
        </p:grpSpPr>
        <p:sp>
          <p:nvSpPr>
            <p:cNvPr id="9856" name="Google Shape;9856;p6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6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8" name="Google Shape;9858;p67"/>
          <p:cNvGrpSpPr/>
          <p:nvPr/>
        </p:nvGrpSpPr>
        <p:grpSpPr>
          <a:xfrm>
            <a:off x="4034702" y="3828305"/>
            <a:ext cx="387681" cy="387641"/>
            <a:chOff x="5611350" y="1561258"/>
            <a:chExt cx="397907" cy="397866"/>
          </a:xfrm>
        </p:grpSpPr>
        <p:sp>
          <p:nvSpPr>
            <p:cNvPr id="9859" name="Google Shape;9859;p6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6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6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6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3" name="Google Shape;9863;p67"/>
          <p:cNvGrpSpPr/>
          <p:nvPr/>
        </p:nvGrpSpPr>
        <p:grpSpPr>
          <a:xfrm>
            <a:off x="4553987" y="3925571"/>
            <a:ext cx="387610" cy="193109"/>
            <a:chOff x="6140660" y="1661097"/>
            <a:chExt cx="397835" cy="198202"/>
          </a:xfrm>
        </p:grpSpPr>
        <p:sp>
          <p:nvSpPr>
            <p:cNvPr id="9864" name="Google Shape;9864;p6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6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6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6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8" name="Google Shape;9868;p67"/>
          <p:cNvGrpSpPr/>
          <p:nvPr/>
        </p:nvGrpSpPr>
        <p:grpSpPr>
          <a:xfrm>
            <a:off x="5073202" y="3828305"/>
            <a:ext cx="387681" cy="387641"/>
            <a:chOff x="6669907" y="1561258"/>
            <a:chExt cx="397907" cy="397866"/>
          </a:xfrm>
        </p:grpSpPr>
        <p:sp>
          <p:nvSpPr>
            <p:cNvPr id="9869" name="Google Shape;9869;p6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6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6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6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6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4" name="Google Shape;9874;p67"/>
          <p:cNvGrpSpPr/>
          <p:nvPr/>
        </p:nvGrpSpPr>
        <p:grpSpPr>
          <a:xfrm>
            <a:off x="5592488" y="3828305"/>
            <a:ext cx="387641" cy="387641"/>
            <a:chOff x="7199196" y="1561258"/>
            <a:chExt cx="397866" cy="397866"/>
          </a:xfrm>
        </p:grpSpPr>
        <p:sp>
          <p:nvSpPr>
            <p:cNvPr id="9875" name="Google Shape;9875;p6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6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6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8" name="Google Shape;9878;p67"/>
          <p:cNvGrpSpPr/>
          <p:nvPr/>
        </p:nvGrpSpPr>
        <p:grpSpPr>
          <a:xfrm>
            <a:off x="1958433" y="3885842"/>
            <a:ext cx="387681" cy="272572"/>
            <a:chOff x="3386036" y="1746339"/>
            <a:chExt cx="397907" cy="279762"/>
          </a:xfrm>
        </p:grpSpPr>
        <p:sp>
          <p:nvSpPr>
            <p:cNvPr id="9879" name="Google Shape;9879;p6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6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1" name="Google Shape;9881;p67"/>
          <p:cNvGrpSpPr/>
          <p:nvPr/>
        </p:nvGrpSpPr>
        <p:grpSpPr>
          <a:xfrm>
            <a:off x="2483722" y="2756270"/>
            <a:ext cx="424195" cy="420775"/>
            <a:chOff x="-5613150" y="3991275"/>
            <a:chExt cx="294600" cy="292225"/>
          </a:xfrm>
        </p:grpSpPr>
        <p:sp>
          <p:nvSpPr>
            <p:cNvPr id="9882" name="Google Shape;9882;p6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6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6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6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6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6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6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6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6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1" name="Google Shape;9891;p67"/>
          <p:cNvGrpSpPr/>
          <p:nvPr/>
        </p:nvGrpSpPr>
        <p:grpSpPr>
          <a:xfrm>
            <a:off x="2996130" y="3828288"/>
            <a:ext cx="387681" cy="387681"/>
            <a:chOff x="4417380" y="1687279"/>
            <a:chExt cx="397907" cy="397907"/>
          </a:xfrm>
        </p:grpSpPr>
        <p:sp>
          <p:nvSpPr>
            <p:cNvPr id="9892" name="Google Shape;9892;p6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6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4" name="Google Shape;9894;p67"/>
          <p:cNvGrpSpPr/>
          <p:nvPr/>
        </p:nvGrpSpPr>
        <p:grpSpPr>
          <a:xfrm>
            <a:off x="7942611" y="3308537"/>
            <a:ext cx="387661" cy="387661"/>
            <a:chOff x="2869999" y="1687279"/>
            <a:chExt cx="397887" cy="397887"/>
          </a:xfrm>
        </p:grpSpPr>
        <p:sp>
          <p:nvSpPr>
            <p:cNvPr id="9895" name="Google Shape;9895;p6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6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7" name="Google Shape;9897;p67"/>
          <p:cNvGrpSpPr/>
          <p:nvPr/>
        </p:nvGrpSpPr>
        <p:grpSpPr>
          <a:xfrm>
            <a:off x="2477718" y="3828664"/>
            <a:ext cx="386807" cy="386929"/>
            <a:chOff x="3902887" y="1687655"/>
            <a:chExt cx="397010" cy="397135"/>
          </a:xfrm>
        </p:grpSpPr>
        <p:sp>
          <p:nvSpPr>
            <p:cNvPr id="9898" name="Google Shape;9898;p6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6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0" name="Google Shape;9900;p67"/>
          <p:cNvGrpSpPr/>
          <p:nvPr/>
        </p:nvGrpSpPr>
        <p:grpSpPr>
          <a:xfrm>
            <a:off x="3515416" y="3828288"/>
            <a:ext cx="387681" cy="387681"/>
            <a:chOff x="4933458" y="1687279"/>
            <a:chExt cx="397907" cy="397907"/>
          </a:xfrm>
        </p:grpSpPr>
        <p:sp>
          <p:nvSpPr>
            <p:cNvPr id="9901" name="Google Shape;9901;p6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6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3" name="Google Shape;9903;p67"/>
          <p:cNvGrpSpPr/>
          <p:nvPr/>
        </p:nvGrpSpPr>
        <p:grpSpPr>
          <a:xfrm>
            <a:off x="6348367" y="3308537"/>
            <a:ext cx="387661" cy="387661"/>
            <a:chOff x="1379798" y="1723250"/>
            <a:chExt cx="397887" cy="397887"/>
          </a:xfrm>
        </p:grpSpPr>
        <p:sp>
          <p:nvSpPr>
            <p:cNvPr id="9904" name="Google Shape;9904;p6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6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6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6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8" name="Google Shape;9908;p67"/>
          <p:cNvGrpSpPr/>
          <p:nvPr/>
        </p:nvGrpSpPr>
        <p:grpSpPr>
          <a:xfrm>
            <a:off x="5286246" y="3308537"/>
            <a:ext cx="387681" cy="387661"/>
            <a:chOff x="266768" y="1721375"/>
            <a:chExt cx="397907" cy="397887"/>
          </a:xfrm>
        </p:grpSpPr>
        <p:sp>
          <p:nvSpPr>
            <p:cNvPr id="9909" name="Google Shape;9909;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1" name="Google Shape;9911;p67"/>
          <p:cNvGrpSpPr/>
          <p:nvPr/>
        </p:nvGrpSpPr>
        <p:grpSpPr>
          <a:xfrm>
            <a:off x="5817327" y="3308537"/>
            <a:ext cx="387641" cy="387661"/>
            <a:chOff x="864491" y="1723250"/>
            <a:chExt cx="397866" cy="397887"/>
          </a:xfrm>
        </p:grpSpPr>
        <p:sp>
          <p:nvSpPr>
            <p:cNvPr id="9912" name="Google Shape;9912;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5" name="Google Shape;9915;p67"/>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6" name="Google Shape;9916;p67"/>
          <p:cNvGrpSpPr/>
          <p:nvPr/>
        </p:nvGrpSpPr>
        <p:grpSpPr>
          <a:xfrm>
            <a:off x="3016407" y="2204348"/>
            <a:ext cx="427578" cy="421351"/>
            <a:chOff x="-5254775" y="3631325"/>
            <a:chExt cx="296950" cy="292625"/>
          </a:xfrm>
        </p:grpSpPr>
        <p:sp>
          <p:nvSpPr>
            <p:cNvPr id="9917" name="Google Shape;9917;p6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6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6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6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6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6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6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4" name="Google Shape;9924;p67"/>
          <p:cNvGrpSpPr/>
          <p:nvPr/>
        </p:nvGrpSpPr>
        <p:grpSpPr>
          <a:xfrm>
            <a:off x="7411672" y="3308924"/>
            <a:ext cx="387539" cy="386888"/>
            <a:chOff x="2408992" y="1722875"/>
            <a:chExt cx="397761" cy="397093"/>
          </a:xfrm>
        </p:grpSpPr>
        <p:sp>
          <p:nvSpPr>
            <p:cNvPr id="9925" name="Google Shape;9925;p6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6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7" name="Google Shape;9927;p67"/>
          <p:cNvGrpSpPr/>
          <p:nvPr/>
        </p:nvGrpSpPr>
        <p:grpSpPr>
          <a:xfrm>
            <a:off x="2503892" y="3309051"/>
            <a:ext cx="423079" cy="424159"/>
            <a:chOff x="-1591550" y="3597475"/>
            <a:chExt cx="293825" cy="294575"/>
          </a:xfrm>
        </p:grpSpPr>
        <p:sp>
          <p:nvSpPr>
            <p:cNvPr id="9928" name="Google Shape;9928;p6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6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6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34" name="Shape 9934"/>
        <p:cNvGrpSpPr/>
        <p:nvPr/>
      </p:nvGrpSpPr>
      <p:grpSpPr>
        <a:xfrm>
          <a:off x="0" y="0"/>
          <a:ext cx="0" cy="0"/>
          <a:chOff x="0" y="0"/>
          <a:chExt cx="0" cy="0"/>
        </a:xfrm>
      </p:grpSpPr>
      <p:pic>
        <p:nvPicPr>
          <p:cNvPr id="9935" name="Google Shape;9935;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85A"/>
        </a:solidFill>
      </p:bgPr>
    </p:bg>
    <p:spTree>
      <p:nvGrpSpPr>
        <p:cNvPr id="765" name="Shape 765"/>
        <p:cNvGrpSpPr/>
        <p:nvPr/>
      </p:nvGrpSpPr>
      <p:grpSpPr>
        <a:xfrm>
          <a:off x="0" y="0"/>
          <a:ext cx="0" cy="0"/>
          <a:chOff x="0" y="0"/>
          <a:chExt cx="0" cy="0"/>
        </a:xfrm>
      </p:grpSpPr>
      <p:sp>
        <p:nvSpPr>
          <p:cNvPr id="766" name="Google Shape;766;p31"/>
          <p:cNvSpPr txBox="1"/>
          <p:nvPr>
            <p:ph type="title"/>
          </p:nvPr>
        </p:nvSpPr>
        <p:spPr>
          <a:xfrm>
            <a:off x="1570027" y="2130900"/>
            <a:ext cx="425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767" name="Google Shape;767;p31"/>
          <p:cNvSpPr txBox="1"/>
          <p:nvPr>
            <p:ph idx="2" type="title"/>
          </p:nvPr>
        </p:nvSpPr>
        <p:spPr>
          <a:xfrm>
            <a:off x="2123377" y="1317875"/>
            <a:ext cx="31509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68" name="Google Shape;768;p31"/>
          <p:cNvSpPr txBox="1"/>
          <p:nvPr>
            <p:ph idx="1" type="subTitle"/>
          </p:nvPr>
        </p:nvSpPr>
        <p:spPr>
          <a:xfrm>
            <a:off x="2285977" y="3112225"/>
            <a:ext cx="28257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could enter a subtitle here if you need it</a:t>
            </a:r>
            <a:endParaRPr/>
          </a:p>
        </p:txBody>
      </p:sp>
      <p:grpSp>
        <p:nvGrpSpPr>
          <p:cNvPr id="769" name="Google Shape;769;p31"/>
          <p:cNvGrpSpPr/>
          <p:nvPr/>
        </p:nvGrpSpPr>
        <p:grpSpPr>
          <a:xfrm>
            <a:off x="5641385" y="2381306"/>
            <a:ext cx="2599446" cy="2521829"/>
            <a:chOff x="5641385" y="2381306"/>
            <a:chExt cx="2599446" cy="2521829"/>
          </a:xfrm>
        </p:grpSpPr>
        <p:sp>
          <p:nvSpPr>
            <p:cNvPr id="770" name="Google Shape;770;p31"/>
            <p:cNvSpPr/>
            <p:nvPr/>
          </p:nvSpPr>
          <p:spPr>
            <a:xfrm>
              <a:off x="5715495" y="4459755"/>
              <a:ext cx="2364987" cy="361232"/>
            </a:xfrm>
            <a:custGeom>
              <a:rect b="b" l="l" r="r" t="t"/>
              <a:pathLst>
                <a:path extrusionOk="0" h="5883" w="38516">
                  <a:moveTo>
                    <a:pt x="19191" y="1"/>
                  </a:moveTo>
                  <a:cubicBezTo>
                    <a:pt x="8537" y="1"/>
                    <a:pt x="0" y="1379"/>
                    <a:pt x="0" y="2925"/>
                  </a:cubicBezTo>
                  <a:cubicBezTo>
                    <a:pt x="0" y="4471"/>
                    <a:pt x="8537" y="5882"/>
                    <a:pt x="19191" y="5882"/>
                  </a:cubicBezTo>
                  <a:cubicBezTo>
                    <a:pt x="29811" y="5882"/>
                    <a:pt x="38516" y="4471"/>
                    <a:pt x="38516" y="2925"/>
                  </a:cubicBezTo>
                  <a:cubicBezTo>
                    <a:pt x="38516" y="1379"/>
                    <a:pt x="29811" y="1"/>
                    <a:pt x="19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31"/>
            <p:cNvGrpSpPr/>
            <p:nvPr/>
          </p:nvGrpSpPr>
          <p:grpSpPr>
            <a:xfrm flipH="1">
              <a:off x="6793275" y="3690844"/>
              <a:ext cx="1447557" cy="1002468"/>
              <a:chOff x="4799733" y="3457797"/>
              <a:chExt cx="2301388" cy="1593766"/>
            </a:xfrm>
          </p:grpSpPr>
          <p:sp>
            <p:nvSpPr>
              <p:cNvPr id="772" name="Google Shape;772;p31"/>
              <p:cNvSpPr/>
              <p:nvPr/>
            </p:nvSpPr>
            <p:spPr>
              <a:xfrm>
                <a:off x="5512937" y="4441437"/>
                <a:ext cx="134693" cy="122202"/>
              </a:xfrm>
              <a:custGeom>
                <a:rect b="b" l="l" r="r" t="t"/>
                <a:pathLst>
                  <a:path extrusionOk="0" h="2211" w="2437">
                    <a:moveTo>
                      <a:pt x="1" y="1"/>
                    </a:moveTo>
                    <a:lnTo>
                      <a:pt x="1" y="715"/>
                    </a:lnTo>
                    <a:lnTo>
                      <a:pt x="1" y="1271"/>
                    </a:lnTo>
                    <a:lnTo>
                      <a:pt x="1" y="2211"/>
                    </a:lnTo>
                    <a:lnTo>
                      <a:pt x="2436" y="1112"/>
                    </a:lnTo>
                    <a:lnTo>
                      <a:pt x="1" y="1"/>
                    </a:ln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5671673" y="4450943"/>
                <a:ext cx="91527" cy="79091"/>
              </a:xfrm>
              <a:custGeom>
                <a:rect b="b" l="l" r="r" t="t"/>
                <a:pathLst>
                  <a:path extrusionOk="0" h="1431" w="1656">
                    <a:moveTo>
                      <a:pt x="1" y="1"/>
                    </a:moveTo>
                    <a:lnTo>
                      <a:pt x="1" y="1430"/>
                    </a:lnTo>
                    <a:lnTo>
                      <a:pt x="1655" y="1430"/>
                    </a:lnTo>
                    <a:lnTo>
                      <a:pt x="1655" y="1"/>
                    </a:lnTo>
                    <a:close/>
                  </a:path>
                </a:pathLst>
              </a:custGeom>
              <a:solidFill>
                <a:srgbClr val="F9C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5670236" y="4448014"/>
                <a:ext cx="92246" cy="80528"/>
              </a:xfrm>
              <a:custGeom>
                <a:rect b="b" l="l" r="r" t="t"/>
                <a:pathLst>
                  <a:path extrusionOk="0" h="1457" w="1669">
                    <a:moveTo>
                      <a:pt x="239" y="1"/>
                    </a:moveTo>
                    <a:cubicBezTo>
                      <a:pt x="146" y="1"/>
                      <a:pt x="80" y="14"/>
                      <a:pt x="53" y="27"/>
                    </a:cubicBezTo>
                    <a:cubicBezTo>
                      <a:pt x="14" y="40"/>
                      <a:pt x="0" y="54"/>
                      <a:pt x="0" y="93"/>
                    </a:cubicBezTo>
                    <a:cubicBezTo>
                      <a:pt x="0" y="120"/>
                      <a:pt x="14" y="146"/>
                      <a:pt x="40" y="160"/>
                    </a:cubicBezTo>
                    <a:cubicBezTo>
                      <a:pt x="80" y="173"/>
                      <a:pt x="120" y="173"/>
                      <a:pt x="186" y="173"/>
                    </a:cubicBezTo>
                    <a:cubicBezTo>
                      <a:pt x="225" y="186"/>
                      <a:pt x="265" y="186"/>
                      <a:pt x="292" y="199"/>
                    </a:cubicBezTo>
                    <a:cubicBezTo>
                      <a:pt x="305" y="212"/>
                      <a:pt x="345" y="239"/>
                      <a:pt x="371" y="292"/>
                    </a:cubicBezTo>
                    <a:lnTo>
                      <a:pt x="689" y="729"/>
                    </a:lnTo>
                    <a:lnTo>
                      <a:pt x="636" y="795"/>
                    </a:lnTo>
                    <a:lnTo>
                      <a:pt x="596" y="861"/>
                    </a:lnTo>
                    <a:lnTo>
                      <a:pt x="517" y="954"/>
                    </a:lnTo>
                    <a:cubicBezTo>
                      <a:pt x="490" y="993"/>
                      <a:pt x="450" y="1046"/>
                      <a:pt x="398" y="1126"/>
                    </a:cubicBezTo>
                    <a:cubicBezTo>
                      <a:pt x="371" y="1139"/>
                      <a:pt x="358" y="1152"/>
                      <a:pt x="331" y="1165"/>
                    </a:cubicBezTo>
                    <a:cubicBezTo>
                      <a:pt x="318" y="1179"/>
                      <a:pt x="292" y="1179"/>
                      <a:pt x="265" y="1192"/>
                    </a:cubicBezTo>
                    <a:cubicBezTo>
                      <a:pt x="212" y="1192"/>
                      <a:pt x="173" y="1205"/>
                      <a:pt x="133" y="1218"/>
                    </a:cubicBezTo>
                    <a:cubicBezTo>
                      <a:pt x="93" y="1232"/>
                      <a:pt x="80" y="1245"/>
                      <a:pt x="80" y="1285"/>
                    </a:cubicBezTo>
                    <a:cubicBezTo>
                      <a:pt x="80" y="1298"/>
                      <a:pt x="80" y="1324"/>
                      <a:pt x="80" y="1337"/>
                    </a:cubicBezTo>
                    <a:cubicBezTo>
                      <a:pt x="93" y="1337"/>
                      <a:pt x="106" y="1351"/>
                      <a:pt x="120" y="1351"/>
                    </a:cubicBezTo>
                    <a:cubicBezTo>
                      <a:pt x="133" y="1364"/>
                      <a:pt x="146" y="1364"/>
                      <a:pt x="159" y="1364"/>
                    </a:cubicBezTo>
                    <a:lnTo>
                      <a:pt x="556" y="1364"/>
                    </a:lnTo>
                    <a:cubicBezTo>
                      <a:pt x="570" y="1364"/>
                      <a:pt x="583" y="1377"/>
                      <a:pt x="609" y="1377"/>
                    </a:cubicBezTo>
                    <a:lnTo>
                      <a:pt x="675" y="1377"/>
                    </a:lnTo>
                    <a:cubicBezTo>
                      <a:pt x="702" y="1377"/>
                      <a:pt x="728" y="1364"/>
                      <a:pt x="755" y="1364"/>
                    </a:cubicBezTo>
                    <a:cubicBezTo>
                      <a:pt x="781" y="1351"/>
                      <a:pt x="808" y="1324"/>
                      <a:pt x="808" y="1298"/>
                    </a:cubicBezTo>
                    <a:cubicBezTo>
                      <a:pt x="808" y="1285"/>
                      <a:pt x="795" y="1258"/>
                      <a:pt x="781" y="1245"/>
                    </a:cubicBezTo>
                    <a:cubicBezTo>
                      <a:pt x="768" y="1218"/>
                      <a:pt x="715" y="1218"/>
                      <a:pt x="662" y="1218"/>
                    </a:cubicBezTo>
                    <a:cubicBezTo>
                      <a:pt x="636" y="1218"/>
                      <a:pt x="609" y="1205"/>
                      <a:pt x="609" y="1205"/>
                    </a:cubicBezTo>
                    <a:cubicBezTo>
                      <a:pt x="609" y="1192"/>
                      <a:pt x="596" y="1192"/>
                      <a:pt x="596" y="1179"/>
                    </a:cubicBezTo>
                    <a:cubicBezTo>
                      <a:pt x="596" y="1179"/>
                      <a:pt x="609" y="1152"/>
                      <a:pt x="623" y="1139"/>
                    </a:cubicBezTo>
                    <a:cubicBezTo>
                      <a:pt x="636" y="1112"/>
                      <a:pt x="649" y="1099"/>
                      <a:pt x="662" y="1086"/>
                    </a:cubicBezTo>
                    <a:cubicBezTo>
                      <a:pt x="689" y="1046"/>
                      <a:pt x="702" y="1020"/>
                      <a:pt x="728" y="993"/>
                    </a:cubicBezTo>
                    <a:cubicBezTo>
                      <a:pt x="742" y="980"/>
                      <a:pt x="768" y="940"/>
                      <a:pt x="808" y="887"/>
                    </a:cubicBezTo>
                    <a:cubicBezTo>
                      <a:pt x="834" y="927"/>
                      <a:pt x="861" y="967"/>
                      <a:pt x="887" y="1007"/>
                    </a:cubicBezTo>
                    <a:cubicBezTo>
                      <a:pt x="914" y="1033"/>
                      <a:pt x="940" y="1073"/>
                      <a:pt x="967" y="1112"/>
                    </a:cubicBezTo>
                    <a:cubicBezTo>
                      <a:pt x="980" y="1139"/>
                      <a:pt x="1006" y="1165"/>
                      <a:pt x="1020" y="1192"/>
                    </a:cubicBezTo>
                    <a:cubicBezTo>
                      <a:pt x="1033" y="1218"/>
                      <a:pt x="1046" y="1232"/>
                      <a:pt x="1046" y="1245"/>
                    </a:cubicBezTo>
                    <a:cubicBezTo>
                      <a:pt x="1046" y="1258"/>
                      <a:pt x="1033" y="1271"/>
                      <a:pt x="1033" y="1285"/>
                    </a:cubicBezTo>
                    <a:lnTo>
                      <a:pt x="993" y="1285"/>
                    </a:lnTo>
                    <a:cubicBezTo>
                      <a:pt x="967" y="1298"/>
                      <a:pt x="953" y="1311"/>
                      <a:pt x="953" y="1324"/>
                    </a:cubicBezTo>
                    <a:cubicBezTo>
                      <a:pt x="940" y="1337"/>
                      <a:pt x="940" y="1351"/>
                      <a:pt x="940" y="1364"/>
                    </a:cubicBezTo>
                    <a:cubicBezTo>
                      <a:pt x="940" y="1377"/>
                      <a:pt x="953" y="1404"/>
                      <a:pt x="967" y="1430"/>
                    </a:cubicBezTo>
                    <a:cubicBezTo>
                      <a:pt x="993" y="1443"/>
                      <a:pt x="1033" y="1457"/>
                      <a:pt x="1086" y="1457"/>
                    </a:cubicBezTo>
                    <a:lnTo>
                      <a:pt x="1536" y="1457"/>
                    </a:lnTo>
                    <a:cubicBezTo>
                      <a:pt x="1575" y="1457"/>
                      <a:pt x="1602" y="1457"/>
                      <a:pt x="1628" y="1443"/>
                    </a:cubicBezTo>
                    <a:cubicBezTo>
                      <a:pt x="1655" y="1443"/>
                      <a:pt x="1668" y="1417"/>
                      <a:pt x="1668" y="1377"/>
                    </a:cubicBezTo>
                    <a:cubicBezTo>
                      <a:pt x="1668" y="1351"/>
                      <a:pt x="1655" y="1337"/>
                      <a:pt x="1628" y="1324"/>
                    </a:cubicBezTo>
                    <a:cubicBezTo>
                      <a:pt x="1615" y="1311"/>
                      <a:pt x="1589" y="1298"/>
                      <a:pt x="1549" y="1298"/>
                    </a:cubicBezTo>
                    <a:lnTo>
                      <a:pt x="1456" y="1298"/>
                    </a:lnTo>
                    <a:cubicBezTo>
                      <a:pt x="1430" y="1298"/>
                      <a:pt x="1403" y="1285"/>
                      <a:pt x="1364" y="1271"/>
                    </a:cubicBezTo>
                    <a:cubicBezTo>
                      <a:pt x="1350" y="1271"/>
                      <a:pt x="1337" y="1258"/>
                      <a:pt x="1324" y="1245"/>
                    </a:cubicBezTo>
                    <a:cubicBezTo>
                      <a:pt x="1311" y="1232"/>
                      <a:pt x="1284" y="1205"/>
                      <a:pt x="1245" y="1165"/>
                    </a:cubicBezTo>
                    <a:cubicBezTo>
                      <a:pt x="1218" y="1126"/>
                      <a:pt x="1178" y="1073"/>
                      <a:pt x="1125" y="1007"/>
                    </a:cubicBezTo>
                    <a:cubicBezTo>
                      <a:pt x="1073" y="927"/>
                      <a:pt x="1006" y="835"/>
                      <a:pt x="927" y="729"/>
                    </a:cubicBezTo>
                    <a:cubicBezTo>
                      <a:pt x="967" y="676"/>
                      <a:pt x="1006" y="610"/>
                      <a:pt x="1046" y="557"/>
                    </a:cubicBezTo>
                    <a:cubicBezTo>
                      <a:pt x="1073" y="504"/>
                      <a:pt x="1125" y="451"/>
                      <a:pt x="1165" y="385"/>
                    </a:cubicBezTo>
                    <a:cubicBezTo>
                      <a:pt x="1205" y="345"/>
                      <a:pt x="1245" y="318"/>
                      <a:pt x="1271" y="305"/>
                    </a:cubicBezTo>
                    <a:cubicBezTo>
                      <a:pt x="1298" y="292"/>
                      <a:pt x="1337" y="292"/>
                      <a:pt x="1390" y="292"/>
                    </a:cubicBezTo>
                    <a:cubicBezTo>
                      <a:pt x="1430" y="292"/>
                      <a:pt x="1509" y="279"/>
                      <a:pt x="1589" y="279"/>
                    </a:cubicBezTo>
                    <a:cubicBezTo>
                      <a:pt x="1615" y="279"/>
                      <a:pt x="1628" y="279"/>
                      <a:pt x="1642" y="265"/>
                    </a:cubicBezTo>
                    <a:cubicBezTo>
                      <a:pt x="1655" y="239"/>
                      <a:pt x="1655" y="226"/>
                      <a:pt x="1655" y="212"/>
                    </a:cubicBezTo>
                    <a:cubicBezTo>
                      <a:pt x="1655" y="146"/>
                      <a:pt x="1642" y="120"/>
                      <a:pt x="1589" y="120"/>
                    </a:cubicBezTo>
                    <a:lnTo>
                      <a:pt x="1020" y="120"/>
                    </a:lnTo>
                    <a:cubicBezTo>
                      <a:pt x="980" y="120"/>
                      <a:pt x="953" y="120"/>
                      <a:pt x="927" y="133"/>
                    </a:cubicBezTo>
                    <a:cubicBezTo>
                      <a:pt x="900" y="146"/>
                      <a:pt x="887" y="173"/>
                      <a:pt x="887" y="212"/>
                    </a:cubicBezTo>
                    <a:cubicBezTo>
                      <a:pt x="887" y="226"/>
                      <a:pt x="887" y="252"/>
                      <a:pt x="914" y="265"/>
                    </a:cubicBezTo>
                    <a:cubicBezTo>
                      <a:pt x="927" y="265"/>
                      <a:pt x="940" y="279"/>
                      <a:pt x="953" y="279"/>
                    </a:cubicBezTo>
                    <a:cubicBezTo>
                      <a:pt x="953" y="292"/>
                      <a:pt x="967" y="292"/>
                      <a:pt x="967" y="305"/>
                    </a:cubicBezTo>
                    <a:cubicBezTo>
                      <a:pt x="967" y="305"/>
                      <a:pt x="953" y="332"/>
                      <a:pt x="940" y="358"/>
                    </a:cubicBezTo>
                    <a:cubicBezTo>
                      <a:pt x="927" y="385"/>
                      <a:pt x="900" y="411"/>
                      <a:pt x="874" y="451"/>
                    </a:cubicBezTo>
                    <a:lnTo>
                      <a:pt x="808" y="570"/>
                    </a:lnTo>
                    <a:cubicBezTo>
                      <a:pt x="768" y="517"/>
                      <a:pt x="742" y="477"/>
                      <a:pt x="715" y="437"/>
                    </a:cubicBezTo>
                    <a:cubicBezTo>
                      <a:pt x="689" y="398"/>
                      <a:pt x="662" y="371"/>
                      <a:pt x="636" y="332"/>
                    </a:cubicBezTo>
                    <a:cubicBezTo>
                      <a:pt x="623" y="305"/>
                      <a:pt x="596" y="279"/>
                      <a:pt x="596" y="252"/>
                    </a:cubicBezTo>
                    <a:cubicBezTo>
                      <a:pt x="583" y="239"/>
                      <a:pt x="570" y="226"/>
                      <a:pt x="570" y="212"/>
                    </a:cubicBezTo>
                    <a:cubicBezTo>
                      <a:pt x="570" y="199"/>
                      <a:pt x="583" y="186"/>
                      <a:pt x="596" y="186"/>
                    </a:cubicBezTo>
                    <a:lnTo>
                      <a:pt x="662" y="186"/>
                    </a:lnTo>
                    <a:cubicBezTo>
                      <a:pt x="702" y="186"/>
                      <a:pt x="728" y="173"/>
                      <a:pt x="742" y="160"/>
                    </a:cubicBezTo>
                    <a:cubicBezTo>
                      <a:pt x="755" y="133"/>
                      <a:pt x="768" y="120"/>
                      <a:pt x="768" y="107"/>
                    </a:cubicBezTo>
                    <a:cubicBezTo>
                      <a:pt x="768" y="93"/>
                      <a:pt x="768" y="80"/>
                      <a:pt x="768" y="67"/>
                    </a:cubicBezTo>
                    <a:cubicBezTo>
                      <a:pt x="768" y="54"/>
                      <a:pt x="755" y="40"/>
                      <a:pt x="742" y="40"/>
                    </a:cubicBezTo>
                    <a:cubicBezTo>
                      <a:pt x="728" y="27"/>
                      <a:pt x="715" y="14"/>
                      <a:pt x="689" y="14"/>
                    </a:cubicBezTo>
                    <a:cubicBezTo>
                      <a:pt x="675" y="1"/>
                      <a:pt x="636" y="1"/>
                      <a:pt x="596" y="1"/>
                    </a:cubicBez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5668799" y="4448014"/>
                <a:ext cx="100260" cy="84895"/>
              </a:xfrm>
              <a:custGeom>
                <a:rect b="b" l="l" r="r" t="t"/>
                <a:pathLst>
                  <a:path extrusionOk="0" h="1536" w="1814">
                    <a:moveTo>
                      <a:pt x="768" y="107"/>
                    </a:moveTo>
                    <a:lnTo>
                      <a:pt x="768" y="160"/>
                    </a:lnTo>
                    <a:lnTo>
                      <a:pt x="662" y="160"/>
                    </a:lnTo>
                    <a:cubicBezTo>
                      <a:pt x="609" y="160"/>
                      <a:pt x="556" y="212"/>
                      <a:pt x="556" y="265"/>
                    </a:cubicBezTo>
                    <a:cubicBezTo>
                      <a:pt x="556" y="265"/>
                      <a:pt x="609" y="265"/>
                      <a:pt x="609" y="332"/>
                    </a:cubicBezTo>
                    <a:cubicBezTo>
                      <a:pt x="609" y="332"/>
                      <a:pt x="609" y="385"/>
                      <a:pt x="662" y="385"/>
                    </a:cubicBezTo>
                    <a:cubicBezTo>
                      <a:pt x="662" y="437"/>
                      <a:pt x="715" y="490"/>
                      <a:pt x="715" y="490"/>
                    </a:cubicBezTo>
                    <a:cubicBezTo>
                      <a:pt x="768" y="543"/>
                      <a:pt x="768" y="596"/>
                      <a:pt x="821" y="662"/>
                    </a:cubicBezTo>
                    <a:lnTo>
                      <a:pt x="887" y="715"/>
                    </a:lnTo>
                    <a:lnTo>
                      <a:pt x="993" y="543"/>
                    </a:lnTo>
                    <a:cubicBezTo>
                      <a:pt x="993" y="490"/>
                      <a:pt x="1046" y="437"/>
                      <a:pt x="1046" y="437"/>
                    </a:cubicBezTo>
                    <a:cubicBezTo>
                      <a:pt x="1046" y="385"/>
                      <a:pt x="1099" y="385"/>
                      <a:pt x="1099" y="332"/>
                    </a:cubicBezTo>
                    <a:cubicBezTo>
                      <a:pt x="1099" y="265"/>
                      <a:pt x="1046" y="265"/>
                      <a:pt x="1046" y="265"/>
                    </a:cubicBezTo>
                    <a:lnTo>
                      <a:pt x="993" y="265"/>
                    </a:lnTo>
                    <a:lnTo>
                      <a:pt x="993" y="212"/>
                    </a:lnTo>
                    <a:lnTo>
                      <a:pt x="1654" y="212"/>
                    </a:lnTo>
                    <a:lnTo>
                      <a:pt x="1654" y="265"/>
                    </a:lnTo>
                    <a:lnTo>
                      <a:pt x="1324" y="265"/>
                    </a:lnTo>
                    <a:cubicBezTo>
                      <a:pt x="1271" y="332"/>
                      <a:pt x="1218" y="332"/>
                      <a:pt x="1218" y="385"/>
                    </a:cubicBezTo>
                    <a:cubicBezTo>
                      <a:pt x="1151" y="437"/>
                      <a:pt x="1099" y="490"/>
                      <a:pt x="1046" y="543"/>
                    </a:cubicBezTo>
                    <a:cubicBezTo>
                      <a:pt x="993" y="596"/>
                      <a:pt x="993" y="662"/>
                      <a:pt x="940" y="715"/>
                    </a:cubicBezTo>
                    <a:lnTo>
                      <a:pt x="940" y="768"/>
                    </a:lnTo>
                    <a:lnTo>
                      <a:pt x="940" y="821"/>
                    </a:lnTo>
                    <a:cubicBezTo>
                      <a:pt x="993" y="927"/>
                      <a:pt x="1099" y="993"/>
                      <a:pt x="1151" y="1099"/>
                    </a:cubicBezTo>
                    <a:cubicBezTo>
                      <a:pt x="1218" y="1152"/>
                      <a:pt x="1218" y="1205"/>
                      <a:pt x="1271" y="1258"/>
                    </a:cubicBezTo>
                    <a:cubicBezTo>
                      <a:pt x="1324" y="1258"/>
                      <a:pt x="1324" y="1324"/>
                      <a:pt x="1324" y="1324"/>
                    </a:cubicBezTo>
                    <a:cubicBezTo>
                      <a:pt x="1376" y="1324"/>
                      <a:pt x="1376" y="1377"/>
                      <a:pt x="1429" y="1377"/>
                    </a:cubicBezTo>
                    <a:lnTo>
                      <a:pt x="1601" y="1377"/>
                    </a:lnTo>
                    <a:cubicBezTo>
                      <a:pt x="1654" y="1377"/>
                      <a:pt x="1654" y="1430"/>
                      <a:pt x="1654" y="1430"/>
                    </a:cubicBezTo>
                    <a:lnTo>
                      <a:pt x="1099" y="1430"/>
                    </a:lnTo>
                    <a:lnTo>
                      <a:pt x="1046" y="1377"/>
                    </a:lnTo>
                    <a:lnTo>
                      <a:pt x="1099" y="1377"/>
                    </a:lnTo>
                    <a:cubicBezTo>
                      <a:pt x="1151" y="1377"/>
                      <a:pt x="1151" y="1324"/>
                      <a:pt x="1151" y="1258"/>
                    </a:cubicBezTo>
                    <a:lnTo>
                      <a:pt x="1151" y="1205"/>
                    </a:lnTo>
                    <a:cubicBezTo>
                      <a:pt x="1099" y="1152"/>
                      <a:pt x="1099" y="1152"/>
                      <a:pt x="1099" y="1099"/>
                    </a:cubicBezTo>
                    <a:cubicBezTo>
                      <a:pt x="1046" y="1099"/>
                      <a:pt x="1046" y="1046"/>
                      <a:pt x="993" y="993"/>
                    </a:cubicBezTo>
                    <a:cubicBezTo>
                      <a:pt x="993" y="993"/>
                      <a:pt x="940" y="927"/>
                      <a:pt x="940" y="874"/>
                    </a:cubicBezTo>
                    <a:lnTo>
                      <a:pt x="887" y="821"/>
                    </a:lnTo>
                    <a:lnTo>
                      <a:pt x="821" y="874"/>
                    </a:lnTo>
                    <a:cubicBezTo>
                      <a:pt x="768" y="927"/>
                      <a:pt x="768" y="993"/>
                      <a:pt x="715" y="993"/>
                    </a:cubicBezTo>
                    <a:cubicBezTo>
                      <a:pt x="715" y="1046"/>
                      <a:pt x="715" y="1046"/>
                      <a:pt x="662" y="1099"/>
                    </a:cubicBezTo>
                    <a:lnTo>
                      <a:pt x="662" y="1152"/>
                    </a:lnTo>
                    <a:cubicBezTo>
                      <a:pt x="609" y="1152"/>
                      <a:pt x="609" y="1152"/>
                      <a:pt x="609" y="1205"/>
                    </a:cubicBezTo>
                    <a:lnTo>
                      <a:pt x="609" y="1258"/>
                    </a:lnTo>
                    <a:cubicBezTo>
                      <a:pt x="662" y="1324"/>
                      <a:pt x="662" y="1324"/>
                      <a:pt x="715" y="1324"/>
                    </a:cubicBezTo>
                    <a:lnTo>
                      <a:pt x="821" y="1324"/>
                    </a:lnTo>
                    <a:cubicBezTo>
                      <a:pt x="768" y="1324"/>
                      <a:pt x="768" y="1377"/>
                      <a:pt x="715" y="1377"/>
                    </a:cubicBezTo>
                    <a:lnTo>
                      <a:pt x="662" y="1377"/>
                    </a:lnTo>
                    <a:lnTo>
                      <a:pt x="609" y="1324"/>
                    </a:lnTo>
                    <a:lnTo>
                      <a:pt x="225" y="1324"/>
                    </a:lnTo>
                    <a:cubicBezTo>
                      <a:pt x="278" y="1324"/>
                      <a:pt x="278" y="1324"/>
                      <a:pt x="331" y="1258"/>
                    </a:cubicBezTo>
                    <a:lnTo>
                      <a:pt x="437" y="1258"/>
                    </a:lnTo>
                    <a:lnTo>
                      <a:pt x="490" y="1205"/>
                    </a:lnTo>
                    <a:cubicBezTo>
                      <a:pt x="556" y="1099"/>
                      <a:pt x="609" y="1046"/>
                      <a:pt x="609" y="1046"/>
                    </a:cubicBezTo>
                    <a:cubicBezTo>
                      <a:pt x="662" y="993"/>
                      <a:pt x="662" y="927"/>
                      <a:pt x="715" y="927"/>
                    </a:cubicBezTo>
                    <a:cubicBezTo>
                      <a:pt x="715" y="927"/>
                      <a:pt x="715" y="874"/>
                      <a:pt x="768" y="874"/>
                    </a:cubicBezTo>
                    <a:lnTo>
                      <a:pt x="768" y="821"/>
                    </a:lnTo>
                    <a:lnTo>
                      <a:pt x="821" y="768"/>
                    </a:lnTo>
                    <a:lnTo>
                      <a:pt x="490" y="265"/>
                    </a:lnTo>
                    <a:cubicBezTo>
                      <a:pt x="437" y="265"/>
                      <a:pt x="437" y="212"/>
                      <a:pt x="384" y="160"/>
                    </a:cubicBezTo>
                    <a:lnTo>
                      <a:pt x="106" y="160"/>
                    </a:lnTo>
                    <a:lnTo>
                      <a:pt x="106" y="107"/>
                    </a:lnTo>
                    <a:close/>
                    <a:moveTo>
                      <a:pt x="106" y="1"/>
                    </a:moveTo>
                    <a:cubicBezTo>
                      <a:pt x="53" y="54"/>
                      <a:pt x="0" y="107"/>
                      <a:pt x="0" y="107"/>
                    </a:cubicBezTo>
                    <a:cubicBezTo>
                      <a:pt x="0" y="160"/>
                      <a:pt x="53" y="212"/>
                      <a:pt x="53" y="265"/>
                    </a:cubicBezTo>
                    <a:lnTo>
                      <a:pt x="331" y="265"/>
                    </a:lnTo>
                    <a:cubicBezTo>
                      <a:pt x="331" y="332"/>
                      <a:pt x="331" y="332"/>
                      <a:pt x="384" y="385"/>
                    </a:cubicBezTo>
                    <a:lnTo>
                      <a:pt x="662" y="768"/>
                    </a:lnTo>
                    <a:lnTo>
                      <a:pt x="662" y="821"/>
                    </a:lnTo>
                    <a:cubicBezTo>
                      <a:pt x="662" y="821"/>
                      <a:pt x="609" y="821"/>
                      <a:pt x="609" y="874"/>
                    </a:cubicBezTo>
                    <a:lnTo>
                      <a:pt x="556" y="927"/>
                    </a:lnTo>
                    <a:cubicBezTo>
                      <a:pt x="490" y="993"/>
                      <a:pt x="437" y="1046"/>
                      <a:pt x="384" y="1099"/>
                    </a:cubicBezTo>
                    <a:lnTo>
                      <a:pt x="384" y="1152"/>
                    </a:lnTo>
                    <a:lnTo>
                      <a:pt x="331" y="1152"/>
                    </a:lnTo>
                    <a:cubicBezTo>
                      <a:pt x="278" y="1152"/>
                      <a:pt x="225" y="1152"/>
                      <a:pt x="159" y="1205"/>
                    </a:cubicBezTo>
                    <a:cubicBezTo>
                      <a:pt x="106" y="1205"/>
                      <a:pt x="53" y="1258"/>
                      <a:pt x="53" y="1324"/>
                    </a:cubicBezTo>
                    <a:cubicBezTo>
                      <a:pt x="53" y="1377"/>
                      <a:pt x="53" y="1377"/>
                      <a:pt x="106" y="1430"/>
                    </a:cubicBezTo>
                    <a:lnTo>
                      <a:pt x="159" y="1430"/>
                    </a:lnTo>
                    <a:cubicBezTo>
                      <a:pt x="159" y="1483"/>
                      <a:pt x="225" y="1483"/>
                      <a:pt x="225" y="1483"/>
                    </a:cubicBezTo>
                    <a:lnTo>
                      <a:pt x="715" y="1483"/>
                    </a:lnTo>
                    <a:cubicBezTo>
                      <a:pt x="768" y="1483"/>
                      <a:pt x="821" y="1483"/>
                      <a:pt x="821" y="1430"/>
                    </a:cubicBezTo>
                    <a:cubicBezTo>
                      <a:pt x="887" y="1430"/>
                      <a:pt x="940" y="1377"/>
                      <a:pt x="940" y="1324"/>
                    </a:cubicBezTo>
                    <a:cubicBezTo>
                      <a:pt x="940" y="1258"/>
                      <a:pt x="887" y="1258"/>
                      <a:pt x="887" y="1258"/>
                    </a:cubicBezTo>
                    <a:cubicBezTo>
                      <a:pt x="821" y="1205"/>
                      <a:pt x="821" y="1205"/>
                      <a:pt x="768" y="1205"/>
                    </a:cubicBezTo>
                    <a:lnTo>
                      <a:pt x="768" y="1152"/>
                    </a:lnTo>
                    <a:cubicBezTo>
                      <a:pt x="768" y="1099"/>
                      <a:pt x="821" y="1099"/>
                      <a:pt x="821" y="1099"/>
                    </a:cubicBezTo>
                    <a:cubicBezTo>
                      <a:pt x="821" y="1046"/>
                      <a:pt x="887" y="1046"/>
                      <a:pt x="887" y="1046"/>
                    </a:cubicBezTo>
                    <a:lnTo>
                      <a:pt x="887" y="1099"/>
                    </a:lnTo>
                    <a:cubicBezTo>
                      <a:pt x="940" y="1099"/>
                      <a:pt x="940" y="1152"/>
                      <a:pt x="993" y="1152"/>
                    </a:cubicBezTo>
                    <a:cubicBezTo>
                      <a:pt x="993" y="1205"/>
                      <a:pt x="993" y="1258"/>
                      <a:pt x="1046" y="1258"/>
                    </a:cubicBezTo>
                    <a:cubicBezTo>
                      <a:pt x="993" y="1258"/>
                      <a:pt x="993" y="1324"/>
                      <a:pt x="940" y="1324"/>
                    </a:cubicBezTo>
                    <a:lnTo>
                      <a:pt x="940" y="1430"/>
                    </a:lnTo>
                    <a:cubicBezTo>
                      <a:pt x="940" y="1430"/>
                      <a:pt x="940" y="1483"/>
                      <a:pt x="993" y="1483"/>
                    </a:cubicBezTo>
                    <a:cubicBezTo>
                      <a:pt x="1046" y="1536"/>
                      <a:pt x="1099" y="1536"/>
                      <a:pt x="1151" y="1536"/>
                    </a:cubicBezTo>
                    <a:lnTo>
                      <a:pt x="1707" y="1536"/>
                    </a:lnTo>
                    <a:cubicBezTo>
                      <a:pt x="1760" y="1536"/>
                      <a:pt x="1813" y="1483"/>
                      <a:pt x="1813" y="1430"/>
                    </a:cubicBezTo>
                    <a:cubicBezTo>
                      <a:pt x="1813" y="1377"/>
                      <a:pt x="1760" y="1324"/>
                      <a:pt x="1707" y="1324"/>
                    </a:cubicBezTo>
                    <a:cubicBezTo>
                      <a:pt x="1707" y="1258"/>
                      <a:pt x="1654" y="1258"/>
                      <a:pt x="1601" y="1258"/>
                    </a:cubicBezTo>
                    <a:lnTo>
                      <a:pt x="1429" y="1258"/>
                    </a:lnTo>
                    <a:cubicBezTo>
                      <a:pt x="1429" y="1205"/>
                      <a:pt x="1376" y="1205"/>
                      <a:pt x="1376" y="1152"/>
                    </a:cubicBezTo>
                    <a:cubicBezTo>
                      <a:pt x="1324" y="1099"/>
                      <a:pt x="1271" y="1046"/>
                      <a:pt x="1218" y="993"/>
                    </a:cubicBezTo>
                    <a:cubicBezTo>
                      <a:pt x="1218" y="927"/>
                      <a:pt x="1099" y="874"/>
                      <a:pt x="1046" y="768"/>
                    </a:cubicBezTo>
                    <a:cubicBezTo>
                      <a:pt x="1099" y="715"/>
                      <a:pt x="1099" y="662"/>
                      <a:pt x="1151" y="596"/>
                    </a:cubicBezTo>
                    <a:cubicBezTo>
                      <a:pt x="1218" y="596"/>
                      <a:pt x="1218" y="543"/>
                      <a:pt x="1271" y="490"/>
                    </a:cubicBezTo>
                    <a:cubicBezTo>
                      <a:pt x="1324" y="437"/>
                      <a:pt x="1324" y="437"/>
                      <a:pt x="1376" y="385"/>
                    </a:cubicBezTo>
                    <a:lnTo>
                      <a:pt x="1654" y="385"/>
                    </a:lnTo>
                    <a:cubicBezTo>
                      <a:pt x="1707" y="385"/>
                      <a:pt x="1707" y="385"/>
                      <a:pt x="1707" y="332"/>
                    </a:cubicBezTo>
                    <a:lnTo>
                      <a:pt x="1760" y="332"/>
                    </a:lnTo>
                    <a:lnTo>
                      <a:pt x="1760" y="265"/>
                    </a:lnTo>
                    <a:lnTo>
                      <a:pt x="1760" y="160"/>
                    </a:lnTo>
                    <a:cubicBezTo>
                      <a:pt x="1760" y="160"/>
                      <a:pt x="1760" y="107"/>
                      <a:pt x="1707" y="107"/>
                    </a:cubicBezTo>
                    <a:lnTo>
                      <a:pt x="940" y="107"/>
                    </a:lnTo>
                    <a:cubicBezTo>
                      <a:pt x="887" y="160"/>
                      <a:pt x="887" y="212"/>
                      <a:pt x="887" y="265"/>
                    </a:cubicBezTo>
                    <a:cubicBezTo>
                      <a:pt x="887" y="265"/>
                      <a:pt x="887" y="332"/>
                      <a:pt x="940" y="332"/>
                    </a:cubicBezTo>
                    <a:lnTo>
                      <a:pt x="940" y="385"/>
                    </a:lnTo>
                    <a:cubicBezTo>
                      <a:pt x="940" y="385"/>
                      <a:pt x="940" y="437"/>
                      <a:pt x="887" y="437"/>
                    </a:cubicBezTo>
                    <a:lnTo>
                      <a:pt x="887" y="490"/>
                    </a:lnTo>
                    <a:cubicBezTo>
                      <a:pt x="821" y="490"/>
                      <a:pt x="821" y="437"/>
                      <a:pt x="821" y="437"/>
                    </a:cubicBezTo>
                    <a:cubicBezTo>
                      <a:pt x="768" y="385"/>
                      <a:pt x="768" y="385"/>
                      <a:pt x="768" y="332"/>
                    </a:cubicBezTo>
                    <a:cubicBezTo>
                      <a:pt x="715" y="332"/>
                      <a:pt x="715" y="332"/>
                      <a:pt x="715" y="265"/>
                    </a:cubicBezTo>
                    <a:cubicBezTo>
                      <a:pt x="768" y="265"/>
                      <a:pt x="821" y="265"/>
                      <a:pt x="821" y="212"/>
                    </a:cubicBezTo>
                    <a:cubicBezTo>
                      <a:pt x="887" y="212"/>
                      <a:pt x="887" y="160"/>
                      <a:pt x="887" y="160"/>
                    </a:cubicBezTo>
                    <a:lnTo>
                      <a:pt x="887" y="107"/>
                    </a:lnTo>
                    <a:lnTo>
                      <a:pt x="887" y="54"/>
                    </a:lnTo>
                    <a:lnTo>
                      <a:pt x="821" y="54"/>
                    </a:lnTo>
                    <a:cubicBezTo>
                      <a:pt x="821" y="1"/>
                      <a:pt x="821" y="1"/>
                      <a:pt x="768" y="1"/>
                    </a:cubicBez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4799733" y="3864528"/>
                <a:ext cx="1237772" cy="1187034"/>
              </a:xfrm>
              <a:custGeom>
                <a:rect b="b" l="l" r="r" t="t"/>
                <a:pathLst>
                  <a:path extrusionOk="0" h="21477" w="22395">
                    <a:moveTo>
                      <a:pt x="17201" y="8638"/>
                    </a:moveTo>
                    <a:cubicBezTo>
                      <a:pt x="17575" y="8638"/>
                      <a:pt x="17951" y="8924"/>
                      <a:pt x="17987" y="9340"/>
                    </a:cubicBezTo>
                    <a:lnTo>
                      <a:pt x="18318" y="16672"/>
                    </a:lnTo>
                    <a:cubicBezTo>
                      <a:pt x="18371" y="17228"/>
                      <a:pt x="17868" y="17718"/>
                      <a:pt x="17273" y="17718"/>
                    </a:cubicBezTo>
                    <a:lnTo>
                      <a:pt x="9821" y="17612"/>
                    </a:lnTo>
                    <a:cubicBezTo>
                      <a:pt x="9212" y="17612"/>
                      <a:pt x="8881" y="16844"/>
                      <a:pt x="9331" y="16447"/>
                    </a:cubicBezTo>
                    <a:lnTo>
                      <a:pt x="16717" y="8837"/>
                    </a:lnTo>
                    <a:cubicBezTo>
                      <a:pt x="16855" y="8699"/>
                      <a:pt x="17028" y="8638"/>
                      <a:pt x="17201" y="8638"/>
                    </a:cubicBezTo>
                    <a:close/>
                    <a:moveTo>
                      <a:pt x="20125" y="1"/>
                    </a:moveTo>
                    <a:cubicBezTo>
                      <a:pt x="19697" y="1"/>
                      <a:pt x="19262" y="159"/>
                      <a:pt x="18927" y="512"/>
                    </a:cubicBezTo>
                    <a:lnTo>
                      <a:pt x="993" y="18711"/>
                    </a:lnTo>
                    <a:cubicBezTo>
                      <a:pt x="0" y="19756"/>
                      <a:pt x="781" y="21477"/>
                      <a:pt x="2264" y="21477"/>
                    </a:cubicBezTo>
                    <a:lnTo>
                      <a:pt x="20303" y="21477"/>
                    </a:lnTo>
                    <a:cubicBezTo>
                      <a:pt x="21508" y="21477"/>
                      <a:pt x="22395" y="20537"/>
                      <a:pt x="22395" y="19425"/>
                    </a:cubicBezTo>
                    <a:lnTo>
                      <a:pt x="21786" y="1558"/>
                    </a:lnTo>
                    <a:cubicBezTo>
                      <a:pt x="21786" y="611"/>
                      <a:pt x="20967" y="1"/>
                      <a:pt x="20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4845828" y="3874532"/>
                <a:ext cx="1027082" cy="1046648"/>
              </a:xfrm>
              <a:custGeom>
                <a:rect b="b" l="l" r="r" t="t"/>
                <a:pathLst>
                  <a:path extrusionOk="0" h="18937" w="18583">
                    <a:moveTo>
                      <a:pt x="18477" y="0"/>
                    </a:moveTo>
                    <a:cubicBezTo>
                      <a:pt x="18305" y="119"/>
                      <a:pt x="18199" y="225"/>
                      <a:pt x="18093" y="331"/>
                    </a:cubicBezTo>
                    <a:lnTo>
                      <a:pt x="159" y="18530"/>
                    </a:lnTo>
                    <a:cubicBezTo>
                      <a:pt x="106" y="18649"/>
                      <a:pt x="53" y="18702"/>
                      <a:pt x="0" y="18755"/>
                    </a:cubicBezTo>
                    <a:lnTo>
                      <a:pt x="0" y="18808"/>
                    </a:lnTo>
                    <a:cubicBezTo>
                      <a:pt x="80" y="18894"/>
                      <a:pt x="189" y="18937"/>
                      <a:pt x="293" y="18937"/>
                    </a:cubicBezTo>
                    <a:cubicBezTo>
                      <a:pt x="397" y="18937"/>
                      <a:pt x="497" y="18894"/>
                      <a:pt x="556" y="18808"/>
                    </a:cubicBezTo>
                    <a:lnTo>
                      <a:pt x="18477" y="556"/>
                    </a:lnTo>
                    <a:cubicBezTo>
                      <a:pt x="18583" y="384"/>
                      <a:pt x="18583" y="172"/>
                      <a:pt x="18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5818028" y="3941796"/>
                <a:ext cx="76107" cy="67374"/>
              </a:xfrm>
              <a:custGeom>
                <a:rect b="b" l="l" r="r" t="t"/>
                <a:pathLst>
                  <a:path extrusionOk="0" h="1219" w="1377">
                    <a:moveTo>
                      <a:pt x="0" y="1"/>
                    </a:moveTo>
                    <a:lnTo>
                      <a:pt x="0" y="160"/>
                    </a:lnTo>
                    <a:lnTo>
                      <a:pt x="1218" y="1219"/>
                    </a:lnTo>
                    <a:lnTo>
                      <a:pt x="1324" y="1219"/>
                    </a:lnTo>
                    <a:cubicBezTo>
                      <a:pt x="1376" y="1152"/>
                      <a:pt x="1376" y="1099"/>
                      <a:pt x="1324" y="1047"/>
                    </a:cubicBezTo>
                    <a:lnTo>
                      <a:pt x="172"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5647575" y="4112967"/>
                <a:ext cx="76107" cy="69585"/>
              </a:xfrm>
              <a:custGeom>
                <a:rect b="b" l="l" r="r" t="t"/>
                <a:pathLst>
                  <a:path extrusionOk="0" h="1259" w="1377">
                    <a:moveTo>
                      <a:pt x="86" y="1"/>
                    </a:moveTo>
                    <a:cubicBezTo>
                      <a:pt x="66" y="1"/>
                      <a:pt x="53" y="14"/>
                      <a:pt x="53" y="41"/>
                    </a:cubicBezTo>
                    <a:cubicBezTo>
                      <a:pt x="0" y="107"/>
                      <a:pt x="0" y="160"/>
                      <a:pt x="53" y="160"/>
                    </a:cubicBezTo>
                    <a:lnTo>
                      <a:pt x="1205" y="1258"/>
                    </a:lnTo>
                    <a:lnTo>
                      <a:pt x="1377" y="1258"/>
                    </a:lnTo>
                    <a:cubicBezTo>
                      <a:pt x="1377" y="1205"/>
                      <a:pt x="1377" y="1152"/>
                      <a:pt x="1324" y="1100"/>
                    </a:cubicBezTo>
                    <a:lnTo>
                      <a:pt x="159" y="41"/>
                    </a:lnTo>
                    <a:cubicBezTo>
                      <a:pt x="133" y="14"/>
                      <a:pt x="106" y="1"/>
                      <a:pt x="86"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5775580" y="3984243"/>
                <a:ext cx="54883" cy="49080"/>
              </a:xfrm>
              <a:custGeom>
                <a:rect b="b" l="l" r="r" t="t"/>
                <a:pathLst>
                  <a:path extrusionOk="0" h="888" w="993">
                    <a:moveTo>
                      <a:pt x="53" y="1"/>
                    </a:moveTo>
                    <a:cubicBezTo>
                      <a:pt x="0" y="54"/>
                      <a:pt x="0" y="54"/>
                      <a:pt x="53" y="120"/>
                    </a:cubicBezTo>
                    <a:lnTo>
                      <a:pt x="874" y="887"/>
                    </a:lnTo>
                    <a:lnTo>
                      <a:pt x="993" y="887"/>
                    </a:lnTo>
                    <a:lnTo>
                      <a:pt x="993" y="781"/>
                    </a:lnTo>
                    <a:lnTo>
                      <a:pt x="106"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5736062" y="4024646"/>
                <a:ext cx="54938" cy="50351"/>
              </a:xfrm>
              <a:custGeom>
                <a:rect b="b" l="l" r="r" t="t"/>
                <a:pathLst>
                  <a:path extrusionOk="0" h="911" w="994">
                    <a:moveTo>
                      <a:pt x="73" y="1"/>
                    </a:moveTo>
                    <a:cubicBezTo>
                      <a:pt x="54" y="1"/>
                      <a:pt x="27" y="17"/>
                      <a:pt x="1" y="50"/>
                    </a:cubicBezTo>
                    <a:lnTo>
                      <a:pt x="1" y="103"/>
                    </a:lnTo>
                    <a:lnTo>
                      <a:pt x="874" y="871"/>
                    </a:lnTo>
                    <a:cubicBezTo>
                      <a:pt x="901" y="898"/>
                      <a:pt x="914" y="911"/>
                      <a:pt x="929" y="911"/>
                    </a:cubicBezTo>
                    <a:cubicBezTo>
                      <a:pt x="944" y="911"/>
                      <a:pt x="960" y="898"/>
                      <a:pt x="993" y="871"/>
                    </a:cubicBezTo>
                    <a:lnTo>
                      <a:pt x="993" y="818"/>
                    </a:lnTo>
                    <a:lnTo>
                      <a:pt x="107" y="50"/>
                    </a:lnTo>
                    <a:cubicBezTo>
                      <a:pt x="107" y="17"/>
                      <a:pt x="93" y="1"/>
                      <a:pt x="73"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5695826" y="4066927"/>
                <a:ext cx="54938" cy="48306"/>
              </a:xfrm>
              <a:custGeom>
                <a:rect b="b" l="l" r="r" t="t"/>
                <a:pathLst>
                  <a:path extrusionOk="0" h="874" w="994">
                    <a:moveTo>
                      <a:pt x="1" y="0"/>
                    </a:moveTo>
                    <a:lnTo>
                      <a:pt x="1" y="106"/>
                    </a:lnTo>
                    <a:lnTo>
                      <a:pt x="887" y="874"/>
                    </a:lnTo>
                    <a:lnTo>
                      <a:pt x="940" y="874"/>
                    </a:lnTo>
                    <a:cubicBezTo>
                      <a:pt x="993" y="874"/>
                      <a:pt x="993" y="821"/>
                      <a:pt x="940" y="768"/>
                    </a:cubicBezTo>
                    <a:lnTo>
                      <a:pt x="120"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5604409" y="4158344"/>
                <a:ext cx="54883" cy="48361"/>
              </a:xfrm>
              <a:custGeom>
                <a:rect b="b" l="l" r="r" t="t"/>
                <a:pathLst>
                  <a:path extrusionOk="0" h="875" w="993">
                    <a:moveTo>
                      <a:pt x="66" y="1"/>
                    </a:moveTo>
                    <a:cubicBezTo>
                      <a:pt x="0" y="54"/>
                      <a:pt x="0" y="54"/>
                      <a:pt x="66" y="106"/>
                    </a:cubicBezTo>
                    <a:lnTo>
                      <a:pt x="887" y="874"/>
                    </a:lnTo>
                    <a:lnTo>
                      <a:pt x="993" y="874"/>
                    </a:lnTo>
                    <a:lnTo>
                      <a:pt x="993" y="768"/>
                    </a:lnTo>
                    <a:lnTo>
                      <a:pt x="119"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5564891" y="4198580"/>
                <a:ext cx="54938" cy="50517"/>
              </a:xfrm>
              <a:custGeom>
                <a:rect b="b" l="l" r="r" t="t"/>
                <a:pathLst>
                  <a:path extrusionOk="0" h="914" w="994">
                    <a:moveTo>
                      <a:pt x="87" y="1"/>
                    </a:moveTo>
                    <a:cubicBezTo>
                      <a:pt x="70" y="1"/>
                      <a:pt x="54" y="14"/>
                      <a:pt x="54" y="40"/>
                    </a:cubicBezTo>
                    <a:cubicBezTo>
                      <a:pt x="1" y="40"/>
                      <a:pt x="1" y="93"/>
                      <a:pt x="54" y="93"/>
                    </a:cubicBezTo>
                    <a:lnTo>
                      <a:pt x="887" y="874"/>
                    </a:lnTo>
                    <a:cubicBezTo>
                      <a:pt x="914" y="901"/>
                      <a:pt x="927" y="914"/>
                      <a:pt x="940" y="914"/>
                    </a:cubicBezTo>
                    <a:cubicBezTo>
                      <a:pt x="954" y="914"/>
                      <a:pt x="967" y="901"/>
                      <a:pt x="993" y="874"/>
                    </a:cubicBezTo>
                    <a:lnTo>
                      <a:pt x="993" y="808"/>
                    </a:lnTo>
                    <a:lnTo>
                      <a:pt x="120" y="40"/>
                    </a:lnTo>
                    <a:cubicBezTo>
                      <a:pt x="120" y="14"/>
                      <a:pt x="103" y="1"/>
                      <a:pt x="87"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5525373" y="4240254"/>
                <a:ext cx="54938" cy="49080"/>
              </a:xfrm>
              <a:custGeom>
                <a:rect b="b" l="l" r="r" t="t"/>
                <a:pathLst>
                  <a:path extrusionOk="0" h="888" w="994">
                    <a:moveTo>
                      <a:pt x="1" y="1"/>
                    </a:moveTo>
                    <a:lnTo>
                      <a:pt x="1" y="120"/>
                    </a:lnTo>
                    <a:lnTo>
                      <a:pt x="888" y="888"/>
                    </a:lnTo>
                    <a:lnTo>
                      <a:pt x="994" y="888"/>
                    </a:lnTo>
                    <a:cubicBezTo>
                      <a:pt x="994" y="888"/>
                      <a:pt x="994" y="835"/>
                      <a:pt x="941" y="782"/>
                    </a:cubicBezTo>
                    <a:lnTo>
                      <a:pt x="107"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5433956" y="4331726"/>
                <a:ext cx="57868" cy="49080"/>
              </a:xfrm>
              <a:custGeom>
                <a:rect b="b" l="l" r="r" t="t"/>
                <a:pathLst>
                  <a:path extrusionOk="0" h="888" w="1047">
                    <a:moveTo>
                      <a:pt x="53" y="0"/>
                    </a:moveTo>
                    <a:cubicBezTo>
                      <a:pt x="0" y="53"/>
                      <a:pt x="0" y="53"/>
                      <a:pt x="53" y="119"/>
                    </a:cubicBezTo>
                    <a:lnTo>
                      <a:pt x="940" y="887"/>
                    </a:lnTo>
                    <a:lnTo>
                      <a:pt x="993" y="887"/>
                    </a:lnTo>
                    <a:cubicBezTo>
                      <a:pt x="1046" y="887"/>
                      <a:pt x="1046" y="834"/>
                      <a:pt x="993" y="781"/>
                    </a:cubicBezTo>
                    <a:lnTo>
                      <a:pt x="173"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5394438" y="4372128"/>
                <a:ext cx="54938" cy="50351"/>
              </a:xfrm>
              <a:custGeom>
                <a:rect b="b" l="l" r="r" t="t"/>
                <a:pathLst>
                  <a:path extrusionOk="0" h="911" w="994">
                    <a:moveTo>
                      <a:pt x="80" y="1"/>
                    </a:moveTo>
                    <a:cubicBezTo>
                      <a:pt x="67" y="1"/>
                      <a:pt x="54" y="17"/>
                      <a:pt x="54" y="50"/>
                    </a:cubicBezTo>
                    <a:cubicBezTo>
                      <a:pt x="1" y="50"/>
                      <a:pt x="1" y="103"/>
                      <a:pt x="54" y="103"/>
                    </a:cubicBezTo>
                    <a:lnTo>
                      <a:pt x="888" y="871"/>
                    </a:lnTo>
                    <a:cubicBezTo>
                      <a:pt x="914" y="897"/>
                      <a:pt x="940" y="910"/>
                      <a:pt x="960" y="910"/>
                    </a:cubicBezTo>
                    <a:cubicBezTo>
                      <a:pt x="980" y="910"/>
                      <a:pt x="993" y="897"/>
                      <a:pt x="993" y="871"/>
                    </a:cubicBezTo>
                    <a:lnTo>
                      <a:pt x="993" y="818"/>
                    </a:lnTo>
                    <a:lnTo>
                      <a:pt x="107" y="50"/>
                    </a:lnTo>
                    <a:cubicBezTo>
                      <a:pt x="107" y="17"/>
                      <a:pt x="93" y="1"/>
                      <a:pt x="80"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5354975" y="4414354"/>
                <a:ext cx="54883" cy="48361"/>
              </a:xfrm>
              <a:custGeom>
                <a:rect b="b" l="l" r="r" t="t"/>
                <a:pathLst>
                  <a:path extrusionOk="0" h="875" w="993">
                    <a:moveTo>
                      <a:pt x="0" y="1"/>
                    </a:moveTo>
                    <a:cubicBezTo>
                      <a:pt x="0" y="54"/>
                      <a:pt x="0" y="54"/>
                      <a:pt x="53" y="107"/>
                    </a:cubicBezTo>
                    <a:lnTo>
                      <a:pt x="874" y="874"/>
                    </a:lnTo>
                    <a:lnTo>
                      <a:pt x="993" y="874"/>
                    </a:lnTo>
                    <a:lnTo>
                      <a:pt x="993" y="769"/>
                    </a:lnTo>
                    <a:lnTo>
                      <a:pt x="106"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5266433" y="4505826"/>
                <a:ext cx="54938" cy="48306"/>
              </a:xfrm>
              <a:custGeom>
                <a:rect b="b" l="l" r="r" t="t"/>
                <a:pathLst>
                  <a:path extrusionOk="0" h="874" w="994">
                    <a:moveTo>
                      <a:pt x="1" y="0"/>
                    </a:moveTo>
                    <a:lnTo>
                      <a:pt x="1" y="106"/>
                    </a:lnTo>
                    <a:lnTo>
                      <a:pt x="887" y="874"/>
                    </a:lnTo>
                    <a:lnTo>
                      <a:pt x="940" y="874"/>
                    </a:lnTo>
                    <a:cubicBezTo>
                      <a:pt x="993" y="874"/>
                      <a:pt x="993" y="821"/>
                      <a:pt x="940" y="768"/>
                    </a:cubicBezTo>
                    <a:lnTo>
                      <a:pt x="106"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5223986" y="4546063"/>
                <a:ext cx="57868" cy="50517"/>
              </a:xfrm>
              <a:custGeom>
                <a:rect b="b" l="l" r="r" t="t"/>
                <a:pathLst>
                  <a:path extrusionOk="0" h="914" w="1047">
                    <a:moveTo>
                      <a:pt x="87" y="0"/>
                    </a:moveTo>
                    <a:cubicBezTo>
                      <a:pt x="67" y="0"/>
                      <a:pt x="54" y="13"/>
                      <a:pt x="54" y="40"/>
                    </a:cubicBezTo>
                    <a:cubicBezTo>
                      <a:pt x="1" y="40"/>
                      <a:pt x="1" y="93"/>
                      <a:pt x="54" y="93"/>
                    </a:cubicBezTo>
                    <a:lnTo>
                      <a:pt x="874" y="874"/>
                    </a:lnTo>
                    <a:cubicBezTo>
                      <a:pt x="901" y="900"/>
                      <a:pt x="931" y="913"/>
                      <a:pt x="954" y="913"/>
                    </a:cubicBezTo>
                    <a:cubicBezTo>
                      <a:pt x="977" y="913"/>
                      <a:pt x="994" y="900"/>
                      <a:pt x="994" y="874"/>
                    </a:cubicBezTo>
                    <a:cubicBezTo>
                      <a:pt x="1047" y="874"/>
                      <a:pt x="1047" y="808"/>
                      <a:pt x="994" y="808"/>
                    </a:cubicBezTo>
                    <a:lnTo>
                      <a:pt x="160" y="40"/>
                    </a:lnTo>
                    <a:cubicBezTo>
                      <a:pt x="133" y="13"/>
                      <a:pt x="107" y="0"/>
                      <a:pt x="87"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5183804" y="4587736"/>
                <a:ext cx="54883" cy="49080"/>
              </a:xfrm>
              <a:custGeom>
                <a:rect b="b" l="l" r="r" t="t"/>
                <a:pathLst>
                  <a:path extrusionOk="0" h="888" w="993">
                    <a:moveTo>
                      <a:pt x="66" y="1"/>
                    </a:moveTo>
                    <a:cubicBezTo>
                      <a:pt x="0" y="54"/>
                      <a:pt x="0" y="120"/>
                      <a:pt x="66" y="120"/>
                    </a:cubicBezTo>
                    <a:lnTo>
                      <a:pt x="887" y="887"/>
                    </a:lnTo>
                    <a:lnTo>
                      <a:pt x="993" y="887"/>
                    </a:lnTo>
                    <a:lnTo>
                      <a:pt x="993" y="782"/>
                    </a:lnTo>
                    <a:lnTo>
                      <a:pt x="119"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5095980" y="4679208"/>
                <a:ext cx="54938" cy="49024"/>
              </a:xfrm>
              <a:custGeom>
                <a:rect b="b" l="l" r="r" t="t"/>
                <a:pathLst>
                  <a:path extrusionOk="0" h="887" w="994">
                    <a:moveTo>
                      <a:pt x="1" y="0"/>
                    </a:moveTo>
                    <a:lnTo>
                      <a:pt x="1" y="119"/>
                    </a:lnTo>
                    <a:lnTo>
                      <a:pt x="874" y="887"/>
                    </a:lnTo>
                    <a:lnTo>
                      <a:pt x="993" y="887"/>
                    </a:lnTo>
                    <a:cubicBezTo>
                      <a:pt x="993" y="887"/>
                      <a:pt x="993" y="834"/>
                      <a:pt x="927" y="781"/>
                    </a:cubicBezTo>
                    <a:lnTo>
                      <a:pt x="107"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5055744" y="4719611"/>
                <a:ext cx="54938" cy="50351"/>
              </a:xfrm>
              <a:custGeom>
                <a:rect b="b" l="l" r="r" t="t"/>
                <a:pathLst>
                  <a:path extrusionOk="0" h="911" w="994">
                    <a:moveTo>
                      <a:pt x="41" y="0"/>
                    </a:moveTo>
                    <a:cubicBezTo>
                      <a:pt x="17" y="0"/>
                      <a:pt x="1" y="17"/>
                      <a:pt x="1" y="50"/>
                    </a:cubicBezTo>
                    <a:lnTo>
                      <a:pt x="1" y="103"/>
                    </a:lnTo>
                    <a:lnTo>
                      <a:pt x="888" y="871"/>
                    </a:lnTo>
                    <a:cubicBezTo>
                      <a:pt x="888" y="897"/>
                      <a:pt x="901" y="910"/>
                      <a:pt x="914" y="910"/>
                    </a:cubicBezTo>
                    <a:cubicBezTo>
                      <a:pt x="927" y="910"/>
                      <a:pt x="941" y="897"/>
                      <a:pt x="941" y="871"/>
                    </a:cubicBezTo>
                    <a:cubicBezTo>
                      <a:pt x="993" y="871"/>
                      <a:pt x="993" y="818"/>
                      <a:pt x="941" y="818"/>
                    </a:cubicBezTo>
                    <a:lnTo>
                      <a:pt x="120" y="50"/>
                    </a:lnTo>
                    <a:cubicBezTo>
                      <a:pt x="93" y="17"/>
                      <a:pt x="64" y="0"/>
                      <a:pt x="41"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5013352" y="4761837"/>
                <a:ext cx="54883" cy="48361"/>
              </a:xfrm>
              <a:custGeom>
                <a:rect b="b" l="l" r="r" t="t"/>
                <a:pathLst>
                  <a:path extrusionOk="0" h="875" w="993">
                    <a:moveTo>
                      <a:pt x="53" y="1"/>
                    </a:moveTo>
                    <a:cubicBezTo>
                      <a:pt x="0" y="54"/>
                      <a:pt x="0" y="107"/>
                      <a:pt x="53" y="107"/>
                    </a:cubicBezTo>
                    <a:lnTo>
                      <a:pt x="887" y="874"/>
                    </a:lnTo>
                    <a:lnTo>
                      <a:pt x="993" y="874"/>
                    </a:lnTo>
                    <a:lnTo>
                      <a:pt x="993" y="768"/>
                    </a:lnTo>
                    <a:lnTo>
                      <a:pt x="106"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4924809" y="4853309"/>
                <a:ext cx="54938" cy="48306"/>
              </a:xfrm>
              <a:custGeom>
                <a:rect b="b" l="l" r="r" t="t"/>
                <a:pathLst>
                  <a:path extrusionOk="0" h="874" w="994">
                    <a:moveTo>
                      <a:pt x="1" y="0"/>
                    </a:moveTo>
                    <a:lnTo>
                      <a:pt x="1" y="106"/>
                    </a:lnTo>
                    <a:lnTo>
                      <a:pt x="887" y="874"/>
                    </a:lnTo>
                    <a:lnTo>
                      <a:pt x="993" y="874"/>
                    </a:lnTo>
                    <a:lnTo>
                      <a:pt x="993" y="768"/>
                    </a:lnTo>
                    <a:lnTo>
                      <a:pt x="120"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4885346" y="4893490"/>
                <a:ext cx="54883" cy="51291"/>
              </a:xfrm>
              <a:custGeom>
                <a:rect b="b" l="l" r="r" t="t"/>
                <a:pathLst>
                  <a:path extrusionOk="0" h="928" w="993">
                    <a:moveTo>
                      <a:pt x="53" y="1"/>
                    </a:moveTo>
                    <a:cubicBezTo>
                      <a:pt x="40" y="1"/>
                      <a:pt x="26" y="14"/>
                      <a:pt x="0" y="41"/>
                    </a:cubicBezTo>
                    <a:lnTo>
                      <a:pt x="0" y="94"/>
                    </a:lnTo>
                    <a:lnTo>
                      <a:pt x="887" y="874"/>
                    </a:lnTo>
                    <a:cubicBezTo>
                      <a:pt x="887" y="927"/>
                      <a:pt x="940" y="927"/>
                      <a:pt x="940" y="927"/>
                    </a:cubicBezTo>
                    <a:cubicBezTo>
                      <a:pt x="993" y="874"/>
                      <a:pt x="993" y="808"/>
                      <a:pt x="940" y="808"/>
                    </a:cubicBezTo>
                    <a:lnTo>
                      <a:pt x="106" y="41"/>
                    </a:lnTo>
                    <a:cubicBezTo>
                      <a:pt x="79" y="14"/>
                      <a:pt x="66" y="1"/>
                      <a:pt x="53"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5480051" y="4287068"/>
                <a:ext cx="76107" cy="68645"/>
              </a:xfrm>
              <a:custGeom>
                <a:rect b="b" l="l" r="r" t="t"/>
                <a:pathLst>
                  <a:path extrusionOk="0" h="1242" w="1377">
                    <a:moveTo>
                      <a:pt x="80" y="1"/>
                    </a:moveTo>
                    <a:cubicBezTo>
                      <a:pt x="53" y="1"/>
                      <a:pt x="27" y="14"/>
                      <a:pt x="0" y="41"/>
                    </a:cubicBezTo>
                    <a:lnTo>
                      <a:pt x="0" y="147"/>
                    </a:lnTo>
                    <a:lnTo>
                      <a:pt x="1205" y="1192"/>
                    </a:lnTo>
                    <a:cubicBezTo>
                      <a:pt x="1205" y="1225"/>
                      <a:pt x="1218" y="1242"/>
                      <a:pt x="1239" y="1242"/>
                    </a:cubicBezTo>
                    <a:cubicBezTo>
                      <a:pt x="1261" y="1242"/>
                      <a:pt x="1291" y="1225"/>
                      <a:pt x="1324" y="1192"/>
                    </a:cubicBezTo>
                    <a:cubicBezTo>
                      <a:pt x="1377" y="1192"/>
                      <a:pt x="1377" y="1139"/>
                      <a:pt x="1324" y="1086"/>
                    </a:cubicBezTo>
                    <a:lnTo>
                      <a:pt x="159" y="41"/>
                    </a:lnTo>
                    <a:cubicBezTo>
                      <a:pt x="133" y="14"/>
                      <a:pt x="106" y="1"/>
                      <a:pt x="80"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5308880" y="4459731"/>
                <a:ext cx="76107" cy="69530"/>
              </a:xfrm>
              <a:custGeom>
                <a:rect b="b" l="l" r="r" t="t"/>
                <a:pathLst>
                  <a:path extrusionOk="0" h="1258" w="1377">
                    <a:moveTo>
                      <a:pt x="53" y="0"/>
                    </a:moveTo>
                    <a:cubicBezTo>
                      <a:pt x="0" y="53"/>
                      <a:pt x="0" y="120"/>
                      <a:pt x="53" y="173"/>
                    </a:cubicBezTo>
                    <a:lnTo>
                      <a:pt x="1218" y="1218"/>
                    </a:lnTo>
                    <a:cubicBezTo>
                      <a:pt x="1244" y="1245"/>
                      <a:pt x="1271" y="1258"/>
                      <a:pt x="1291" y="1258"/>
                    </a:cubicBezTo>
                    <a:cubicBezTo>
                      <a:pt x="1311" y="1258"/>
                      <a:pt x="1324" y="1245"/>
                      <a:pt x="1324" y="1218"/>
                    </a:cubicBezTo>
                    <a:cubicBezTo>
                      <a:pt x="1377" y="1165"/>
                      <a:pt x="1377" y="1112"/>
                      <a:pt x="1324" y="1112"/>
                    </a:cubicBezTo>
                    <a:lnTo>
                      <a:pt x="172"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5138428" y="4631621"/>
                <a:ext cx="79036" cy="68811"/>
              </a:xfrm>
              <a:custGeom>
                <a:rect b="b" l="l" r="r" t="t"/>
                <a:pathLst>
                  <a:path extrusionOk="0" h="1245" w="1430">
                    <a:moveTo>
                      <a:pt x="134" y="1"/>
                    </a:moveTo>
                    <a:cubicBezTo>
                      <a:pt x="106" y="1"/>
                      <a:pt x="80" y="14"/>
                      <a:pt x="53" y="40"/>
                    </a:cubicBezTo>
                    <a:cubicBezTo>
                      <a:pt x="0" y="93"/>
                      <a:pt x="53" y="146"/>
                      <a:pt x="53" y="146"/>
                    </a:cubicBezTo>
                    <a:lnTo>
                      <a:pt x="1271" y="1245"/>
                    </a:lnTo>
                    <a:lnTo>
                      <a:pt x="1377" y="1245"/>
                    </a:lnTo>
                    <a:cubicBezTo>
                      <a:pt x="1430" y="1192"/>
                      <a:pt x="1430" y="1139"/>
                      <a:pt x="1377" y="1086"/>
                    </a:cubicBezTo>
                    <a:lnTo>
                      <a:pt x="225" y="40"/>
                    </a:lnTo>
                    <a:cubicBezTo>
                      <a:pt x="192" y="14"/>
                      <a:pt x="163" y="1"/>
                      <a:pt x="134"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1"/>
              <p:cNvSpPr/>
              <p:nvPr/>
            </p:nvSpPr>
            <p:spPr>
              <a:xfrm>
                <a:off x="4970904" y="4805003"/>
                <a:ext cx="76107" cy="68811"/>
              </a:xfrm>
              <a:custGeom>
                <a:rect b="b" l="l" r="r" t="t"/>
                <a:pathLst>
                  <a:path extrusionOk="0" h="1245" w="1377">
                    <a:moveTo>
                      <a:pt x="87" y="1"/>
                    </a:moveTo>
                    <a:cubicBezTo>
                      <a:pt x="67" y="1"/>
                      <a:pt x="53" y="14"/>
                      <a:pt x="53" y="40"/>
                    </a:cubicBezTo>
                    <a:cubicBezTo>
                      <a:pt x="1" y="40"/>
                      <a:pt x="1" y="93"/>
                      <a:pt x="53" y="159"/>
                    </a:cubicBezTo>
                    <a:lnTo>
                      <a:pt x="1205" y="1205"/>
                    </a:lnTo>
                    <a:cubicBezTo>
                      <a:pt x="1238" y="1231"/>
                      <a:pt x="1268" y="1245"/>
                      <a:pt x="1289" y="1245"/>
                    </a:cubicBezTo>
                    <a:cubicBezTo>
                      <a:pt x="1311" y="1245"/>
                      <a:pt x="1324" y="1231"/>
                      <a:pt x="1324" y="1205"/>
                    </a:cubicBezTo>
                    <a:cubicBezTo>
                      <a:pt x="1377" y="1205"/>
                      <a:pt x="1377" y="1152"/>
                      <a:pt x="1324" y="1086"/>
                    </a:cubicBezTo>
                    <a:lnTo>
                      <a:pt x="159" y="40"/>
                    </a:lnTo>
                    <a:cubicBezTo>
                      <a:pt x="133" y="14"/>
                      <a:pt x="106" y="1"/>
                      <a:pt x="87"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a:off x="5818028" y="4746472"/>
                <a:ext cx="1121428" cy="305090"/>
              </a:xfrm>
              <a:custGeom>
                <a:rect b="b" l="l" r="r" t="t"/>
                <a:pathLst>
                  <a:path extrusionOk="0" h="5520" w="20290">
                    <a:moveTo>
                      <a:pt x="2316" y="1"/>
                    </a:moveTo>
                    <a:cubicBezTo>
                      <a:pt x="1046" y="1"/>
                      <a:pt x="0" y="940"/>
                      <a:pt x="0" y="2092"/>
                    </a:cubicBezTo>
                    <a:lnTo>
                      <a:pt x="0" y="3534"/>
                    </a:lnTo>
                    <a:cubicBezTo>
                      <a:pt x="0" y="4633"/>
                      <a:pt x="1046" y="5520"/>
                      <a:pt x="2316" y="5520"/>
                    </a:cubicBezTo>
                    <a:lnTo>
                      <a:pt x="20290" y="5520"/>
                    </a:lnTo>
                    <a:lnTo>
                      <a:pt x="20290" y="4408"/>
                    </a:lnTo>
                    <a:lnTo>
                      <a:pt x="20290" y="1099"/>
                    </a:lnTo>
                    <a:lnTo>
                      <a:pt x="202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1"/>
              <p:cNvSpPr/>
              <p:nvPr/>
            </p:nvSpPr>
            <p:spPr>
              <a:xfrm>
                <a:off x="5979692" y="4746472"/>
                <a:ext cx="1121428" cy="305090"/>
              </a:xfrm>
              <a:custGeom>
                <a:rect b="b" l="l" r="r" t="t"/>
                <a:pathLst>
                  <a:path extrusionOk="0" h="5520" w="20290">
                    <a:moveTo>
                      <a:pt x="2263" y="1"/>
                    </a:moveTo>
                    <a:cubicBezTo>
                      <a:pt x="993" y="1"/>
                      <a:pt x="0" y="940"/>
                      <a:pt x="0" y="2092"/>
                    </a:cubicBezTo>
                    <a:lnTo>
                      <a:pt x="0" y="3534"/>
                    </a:lnTo>
                    <a:cubicBezTo>
                      <a:pt x="0" y="4633"/>
                      <a:pt x="993" y="5520"/>
                      <a:pt x="2263" y="5520"/>
                    </a:cubicBezTo>
                    <a:lnTo>
                      <a:pt x="20290" y="5520"/>
                    </a:lnTo>
                    <a:lnTo>
                      <a:pt x="20290" y="4408"/>
                    </a:lnTo>
                    <a:lnTo>
                      <a:pt x="2144" y="4408"/>
                    </a:lnTo>
                    <a:cubicBezTo>
                      <a:pt x="1707" y="4408"/>
                      <a:pt x="1324" y="3971"/>
                      <a:pt x="1324" y="3468"/>
                    </a:cubicBezTo>
                    <a:lnTo>
                      <a:pt x="1324" y="2039"/>
                    </a:lnTo>
                    <a:cubicBezTo>
                      <a:pt x="1324" y="1602"/>
                      <a:pt x="1707" y="1099"/>
                      <a:pt x="2144" y="1099"/>
                    </a:cubicBezTo>
                    <a:lnTo>
                      <a:pt x="20290" y="1099"/>
                    </a:lnTo>
                    <a:lnTo>
                      <a:pt x="202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p:nvPr/>
            </p:nvSpPr>
            <p:spPr>
              <a:xfrm>
                <a:off x="6052814" y="4807214"/>
                <a:ext cx="1011717" cy="182944"/>
              </a:xfrm>
              <a:custGeom>
                <a:rect b="b" l="l" r="r" t="t"/>
                <a:pathLst>
                  <a:path extrusionOk="0" h="3310" w="18305">
                    <a:moveTo>
                      <a:pt x="821" y="0"/>
                    </a:moveTo>
                    <a:cubicBezTo>
                      <a:pt x="331" y="0"/>
                      <a:pt x="1" y="503"/>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a:off x="6052814" y="4898630"/>
                <a:ext cx="1011717" cy="91527"/>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a:off x="5818028" y="4137120"/>
                <a:ext cx="1121428" cy="304372"/>
              </a:xfrm>
              <a:custGeom>
                <a:rect b="b" l="l" r="r" t="t"/>
                <a:pathLst>
                  <a:path extrusionOk="0" h="5507" w="20290">
                    <a:moveTo>
                      <a:pt x="2316" y="1"/>
                    </a:moveTo>
                    <a:cubicBezTo>
                      <a:pt x="1046" y="1"/>
                      <a:pt x="0" y="927"/>
                      <a:pt x="0" y="2092"/>
                    </a:cubicBezTo>
                    <a:lnTo>
                      <a:pt x="0" y="3521"/>
                    </a:lnTo>
                    <a:cubicBezTo>
                      <a:pt x="0" y="4633"/>
                      <a:pt x="1046" y="5507"/>
                      <a:pt x="2316" y="5507"/>
                    </a:cubicBezTo>
                    <a:lnTo>
                      <a:pt x="20290" y="5507"/>
                    </a:lnTo>
                    <a:lnTo>
                      <a:pt x="20290" y="4408"/>
                    </a:lnTo>
                    <a:lnTo>
                      <a:pt x="20290" y="1099"/>
                    </a:lnTo>
                    <a:lnTo>
                      <a:pt x="20290" y="1"/>
                    </a:lnTo>
                    <a:close/>
                  </a:path>
                </a:pathLst>
              </a:custGeom>
              <a:solidFill>
                <a:srgbClr val="3FB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1"/>
              <p:cNvSpPr/>
              <p:nvPr/>
            </p:nvSpPr>
            <p:spPr>
              <a:xfrm>
                <a:off x="5979692" y="4137120"/>
                <a:ext cx="1121428" cy="304372"/>
              </a:xfrm>
              <a:custGeom>
                <a:rect b="b" l="l" r="r" t="t"/>
                <a:pathLst>
                  <a:path extrusionOk="0" h="5507" w="20290">
                    <a:moveTo>
                      <a:pt x="2263" y="1"/>
                    </a:moveTo>
                    <a:cubicBezTo>
                      <a:pt x="993" y="1"/>
                      <a:pt x="0" y="927"/>
                      <a:pt x="0" y="2092"/>
                    </a:cubicBezTo>
                    <a:lnTo>
                      <a:pt x="0" y="3521"/>
                    </a:lnTo>
                    <a:cubicBezTo>
                      <a:pt x="0" y="4633"/>
                      <a:pt x="993" y="5507"/>
                      <a:pt x="2263" y="5507"/>
                    </a:cubicBezTo>
                    <a:lnTo>
                      <a:pt x="20290" y="5507"/>
                    </a:lnTo>
                    <a:lnTo>
                      <a:pt x="20290" y="4408"/>
                    </a:lnTo>
                    <a:lnTo>
                      <a:pt x="2144" y="4408"/>
                    </a:lnTo>
                    <a:cubicBezTo>
                      <a:pt x="1707" y="4408"/>
                      <a:pt x="1324" y="3971"/>
                      <a:pt x="1324" y="3468"/>
                    </a:cubicBezTo>
                    <a:lnTo>
                      <a:pt x="1324" y="2039"/>
                    </a:lnTo>
                    <a:cubicBezTo>
                      <a:pt x="1324" y="1589"/>
                      <a:pt x="1707" y="1099"/>
                      <a:pt x="2144" y="1099"/>
                    </a:cubicBezTo>
                    <a:lnTo>
                      <a:pt x="20290" y="1099"/>
                    </a:lnTo>
                    <a:lnTo>
                      <a:pt x="202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p:nvPr/>
            </p:nvSpPr>
            <p:spPr>
              <a:xfrm>
                <a:off x="6052814" y="4197862"/>
                <a:ext cx="1011717" cy="182944"/>
              </a:xfrm>
              <a:custGeom>
                <a:rect b="b" l="l" r="r" t="t"/>
                <a:pathLst>
                  <a:path extrusionOk="0" h="3310" w="18305">
                    <a:moveTo>
                      <a:pt x="821" y="0"/>
                    </a:moveTo>
                    <a:cubicBezTo>
                      <a:pt x="331" y="0"/>
                      <a:pt x="1" y="490"/>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1"/>
              <p:cNvSpPr/>
              <p:nvPr/>
            </p:nvSpPr>
            <p:spPr>
              <a:xfrm>
                <a:off x="6052814" y="4289278"/>
                <a:ext cx="1011717" cy="91527"/>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1"/>
              <p:cNvSpPr/>
              <p:nvPr/>
            </p:nvSpPr>
            <p:spPr>
              <a:xfrm>
                <a:off x="5878714" y="4441437"/>
                <a:ext cx="1122202" cy="305090"/>
              </a:xfrm>
              <a:custGeom>
                <a:rect b="b" l="l" r="r" t="t"/>
                <a:pathLst>
                  <a:path extrusionOk="0" h="5520" w="20304">
                    <a:moveTo>
                      <a:pt x="1" y="1"/>
                    </a:moveTo>
                    <a:lnTo>
                      <a:pt x="1" y="1112"/>
                    </a:lnTo>
                    <a:lnTo>
                      <a:pt x="1" y="4421"/>
                    </a:lnTo>
                    <a:lnTo>
                      <a:pt x="1" y="5520"/>
                    </a:lnTo>
                    <a:lnTo>
                      <a:pt x="18146" y="5520"/>
                    </a:lnTo>
                    <a:cubicBezTo>
                      <a:pt x="19417" y="5520"/>
                      <a:pt x="20303" y="4633"/>
                      <a:pt x="20303" y="3534"/>
                    </a:cubicBezTo>
                    <a:lnTo>
                      <a:pt x="20303" y="2105"/>
                    </a:lnTo>
                    <a:cubicBezTo>
                      <a:pt x="20303" y="940"/>
                      <a:pt x="19417" y="1"/>
                      <a:pt x="18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1"/>
              <p:cNvSpPr/>
              <p:nvPr/>
            </p:nvSpPr>
            <p:spPr>
              <a:xfrm>
                <a:off x="5723626" y="4441437"/>
                <a:ext cx="1121484" cy="305090"/>
              </a:xfrm>
              <a:custGeom>
                <a:rect b="b" l="l" r="r" t="t"/>
                <a:pathLst>
                  <a:path extrusionOk="0" h="5520" w="20291">
                    <a:moveTo>
                      <a:pt x="1" y="1"/>
                    </a:moveTo>
                    <a:lnTo>
                      <a:pt x="1" y="1112"/>
                    </a:lnTo>
                    <a:lnTo>
                      <a:pt x="18199" y="1112"/>
                    </a:lnTo>
                    <a:cubicBezTo>
                      <a:pt x="18636" y="1112"/>
                      <a:pt x="18967" y="1602"/>
                      <a:pt x="18967" y="2039"/>
                    </a:cubicBezTo>
                    <a:lnTo>
                      <a:pt x="18967" y="3481"/>
                    </a:lnTo>
                    <a:cubicBezTo>
                      <a:pt x="18967" y="3971"/>
                      <a:pt x="18636" y="4421"/>
                      <a:pt x="18199" y="4421"/>
                    </a:cubicBezTo>
                    <a:lnTo>
                      <a:pt x="1" y="4421"/>
                    </a:lnTo>
                    <a:lnTo>
                      <a:pt x="1" y="5520"/>
                    </a:lnTo>
                    <a:lnTo>
                      <a:pt x="18093" y="5520"/>
                    </a:lnTo>
                    <a:cubicBezTo>
                      <a:pt x="19351" y="5520"/>
                      <a:pt x="20290" y="4633"/>
                      <a:pt x="20290" y="3534"/>
                    </a:cubicBezTo>
                    <a:lnTo>
                      <a:pt x="20290" y="2105"/>
                    </a:lnTo>
                    <a:cubicBezTo>
                      <a:pt x="20290" y="940"/>
                      <a:pt x="19351" y="1"/>
                      <a:pt x="18093" y="1"/>
                    </a:cubicBezTo>
                    <a:close/>
                  </a:path>
                </a:pathLst>
              </a:custGeom>
              <a:solidFill>
                <a:srgbClr val="EE1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a:off x="5760215" y="4502897"/>
                <a:ext cx="1011717" cy="182944"/>
              </a:xfrm>
              <a:custGeom>
                <a:rect b="b" l="l" r="r" t="t"/>
                <a:pathLst>
                  <a:path extrusionOk="0" h="3310" w="18305">
                    <a:moveTo>
                      <a:pt x="0" y="0"/>
                    </a:moveTo>
                    <a:lnTo>
                      <a:pt x="0" y="3309"/>
                    </a:lnTo>
                    <a:lnTo>
                      <a:pt x="17537" y="3309"/>
                    </a:lnTo>
                    <a:cubicBezTo>
                      <a:pt x="18027" y="3309"/>
                      <a:pt x="18305" y="2859"/>
                      <a:pt x="18305" y="2369"/>
                    </a:cubicBezTo>
                    <a:lnTo>
                      <a:pt x="18305" y="927"/>
                    </a:lnTo>
                    <a:cubicBezTo>
                      <a:pt x="18305" y="490"/>
                      <a:pt x="18027" y="0"/>
                      <a:pt x="17537"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1"/>
              <p:cNvSpPr/>
              <p:nvPr/>
            </p:nvSpPr>
            <p:spPr>
              <a:xfrm>
                <a:off x="5760215" y="4594314"/>
                <a:ext cx="1011717" cy="91527"/>
              </a:xfrm>
              <a:custGeom>
                <a:rect b="b" l="l" r="r" t="t"/>
                <a:pathLst>
                  <a:path extrusionOk="0" h="1656" w="18305">
                    <a:moveTo>
                      <a:pt x="0" y="1"/>
                    </a:moveTo>
                    <a:lnTo>
                      <a:pt x="0" y="1655"/>
                    </a:lnTo>
                    <a:lnTo>
                      <a:pt x="17537" y="1655"/>
                    </a:lnTo>
                    <a:cubicBezTo>
                      <a:pt x="18027" y="1655"/>
                      <a:pt x="18305" y="1205"/>
                      <a:pt x="18305" y="715"/>
                    </a:cubicBez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1"/>
              <p:cNvSpPr/>
              <p:nvPr/>
            </p:nvSpPr>
            <p:spPr>
              <a:xfrm>
                <a:off x="5485910" y="4847726"/>
                <a:ext cx="200077" cy="203836"/>
              </a:xfrm>
              <a:custGeom>
                <a:rect b="b" l="l" r="r" t="t"/>
                <a:pathLst>
                  <a:path extrusionOk="0" h="3688" w="3620">
                    <a:moveTo>
                      <a:pt x="1020" y="0"/>
                    </a:moveTo>
                    <a:cubicBezTo>
                      <a:pt x="495" y="0"/>
                      <a:pt x="74" y="143"/>
                      <a:pt x="0" y="485"/>
                    </a:cubicBezTo>
                    <a:lnTo>
                      <a:pt x="1152" y="3688"/>
                    </a:lnTo>
                    <a:lnTo>
                      <a:pt x="3468" y="1305"/>
                    </a:lnTo>
                    <a:cubicBezTo>
                      <a:pt x="3619" y="602"/>
                      <a:pt x="2099" y="0"/>
                      <a:pt x="1020"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a:off x="5528302" y="4988168"/>
                <a:ext cx="64445" cy="63395"/>
              </a:xfrm>
              <a:custGeom>
                <a:rect b="b" l="l" r="r" t="t"/>
                <a:pathLst>
                  <a:path extrusionOk="0" h="1147" w="1166">
                    <a:moveTo>
                      <a:pt x="349" y="0"/>
                    </a:moveTo>
                    <a:cubicBezTo>
                      <a:pt x="216" y="0"/>
                      <a:pt x="102" y="26"/>
                      <a:pt x="1" y="88"/>
                    </a:cubicBezTo>
                    <a:lnTo>
                      <a:pt x="385" y="1147"/>
                    </a:lnTo>
                    <a:lnTo>
                      <a:pt x="1166" y="313"/>
                    </a:lnTo>
                    <a:cubicBezTo>
                      <a:pt x="1046" y="207"/>
                      <a:pt x="835" y="88"/>
                      <a:pt x="663" y="35"/>
                    </a:cubicBezTo>
                    <a:cubicBezTo>
                      <a:pt x="547" y="13"/>
                      <a:pt x="444" y="0"/>
                      <a:pt x="349"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p:nvPr/>
            </p:nvSpPr>
            <p:spPr>
              <a:xfrm>
                <a:off x="5644646" y="4085222"/>
                <a:ext cx="228265" cy="152158"/>
              </a:xfrm>
              <a:custGeom>
                <a:rect b="b" l="l" r="r" t="t"/>
                <a:pathLst>
                  <a:path extrusionOk="0" h="2753" w="4130">
                    <a:moveTo>
                      <a:pt x="768" y="0"/>
                    </a:moveTo>
                    <a:cubicBezTo>
                      <a:pt x="543" y="0"/>
                      <a:pt x="384" y="106"/>
                      <a:pt x="331" y="278"/>
                    </a:cubicBezTo>
                    <a:lnTo>
                      <a:pt x="53" y="1602"/>
                    </a:lnTo>
                    <a:cubicBezTo>
                      <a:pt x="0" y="1654"/>
                      <a:pt x="53" y="1760"/>
                      <a:pt x="53" y="1866"/>
                    </a:cubicBezTo>
                    <a:cubicBezTo>
                      <a:pt x="106" y="1932"/>
                      <a:pt x="159" y="1985"/>
                      <a:pt x="265" y="2038"/>
                    </a:cubicBezTo>
                    <a:lnTo>
                      <a:pt x="331" y="2038"/>
                    </a:lnTo>
                    <a:lnTo>
                      <a:pt x="3362" y="2753"/>
                    </a:lnTo>
                    <a:cubicBezTo>
                      <a:pt x="3415" y="2753"/>
                      <a:pt x="3521" y="2753"/>
                      <a:pt x="3640" y="2700"/>
                    </a:cubicBezTo>
                    <a:cubicBezTo>
                      <a:pt x="3693" y="2647"/>
                      <a:pt x="3746" y="2594"/>
                      <a:pt x="3799" y="2475"/>
                    </a:cubicBezTo>
                    <a:lnTo>
                      <a:pt x="4077" y="1204"/>
                    </a:lnTo>
                    <a:cubicBezTo>
                      <a:pt x="4130" y="993"/>
                      <a:pt x="4024" y="821"/>
                      <a:pt x="3799" y="768"/>
                    </a:cubicBezTo>
                    <a:lnTo>
                      <a:pt x="768" y="0"/>
                    </a:lnTo>
                    <a:close/>
                  </a:path>
                </a:pathLst>
              </a:custGeom>
              <a:solidFill>
                <a:srgbClr val="EE1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1"/>
              <p:cNvSpPr/>
              <p:nvPr/>
            </p:nvSpPr>
            <p:spPr>
              <a:xfrm>
                <a:off x="5644646" y="4137120"/>
                <a:ext cx="215829" cy="100260"/>
              </a:xfrm>
              <a:custGeom>
                <a:rect b="b" l="l" r="r" t="t"/>
                <a:pathLst>
                  <a:path extrusionOk="0" h="1814" w="3905">
                    <a:moveTo>
                      <a:pt x="159" y="1"/>
                    </a:moveTo>
                    <a:lnTo>
                      <a:pt x="53" y="663"/>
                    </a:lnTo>
                    <a:cubicBezTo>
                      <a:pt x="0" y="715"/>
                      <a:pt x="53" y="821"/>
                      <a:pt x="53" y="927"/>
                    </a:cubicBezTo>
                    <a:cubicBezTo>
                      <a:pt x="106" y="993"/>
                      <a:pt x="159" y="1046"/>
                      <a:pt x="265" y="1099"/>
                    </a:cubicBezTo>
                    <a:lnTo>
                      <a:pt x="331" y="1099"/>
                    </a:lnTo>
                    <a:lnTo>
                      <a:pt x="3362" y="1814"/>
                    </a:lnTo>
                    <a:cubicBezTo>
                      <a:pt x="3415" y="1814"/>
                      <a:pt x="3521" y="1814"/>
                      <a:pt x="3640" y="1761"/>
                    </a:cubicBezTo>
                    <a:cubicBezTo>
                      <a:pt x="3693" y="1708"/>
                      <a:pt x="3746" y="1655"/>
                      <a:pt x="3799" y="1536"/>
                    </a:cubicBezTo>
                    <a:lnTo>
                      <a:pt x="3905" y="927"/>
                    </a:lnTo>
                    <a:lnTo>
                      <a:pt x="159" y="1"/>
                    </a:ln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1"/>
              <p:cNvSpPr/>
              <p:nvPr/>
            </p:nvSpPr>
            <p:spPr>
              <a:xfrm>
                <a:off x="5629280" y="4231521"/>
                <a:ext cx="209971" cy="688388"/>
              </a:xfrm>
              <a:custGeom>
                <a:rect b="b" l="l" r="r" t="t"/>
                <a:pathLst>
                  <a:path extrusionOk="0" h="12455" w="3799">
                    <a:moveTo>
                      <a:pt x="2753" y="0"/>
                    </a:moveTo>
                    <a:lnTo>
                      <a:pt x="0" y="11528"/>
                    </a:lnTo>
                    <a:lnTo>
                      <a:pt x="874" y="12454"/>
                    </a:lnTo>
                    <a:lnTo>
                      <a:pt x="3799" y="278"/>
                    </a:lnTo>
                    <a:lnTo>
                      <a:pt x="2753" y="0"/>
                    </a:lnTo>
                    <a:close/>
                  </a:path>
                </a:pathLst>
              </a:custGeom>
              <a:solidFill>
                <a:srgbClr val="309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a:off x="5559032" y="4216156"/>
                <a:ext cx="222462" cy="685459"/>
              </a:xfrm>
              <a:custGeom>
                <a:rect b="b" l="l" r="r" t="t"/>
                <a:pathLst>
                  <a:path extrusionOk="0" h="12402" w="4025">
                    <a:moveTo>
                      <a:pt x="2754" y="0"/>
                    </a:moveTo>
                    <a:lnTo>
                      <a:pt x="1" y="11475"/>
                    </a:lnTo>
                    <a:lnTo>
                      <a:pt x="437" y="12402"/>
                    </a:lnTo>
                    <a:lnTo>
                      <a:pt x="1271" y="11806"/>
                    </a:lnTo>
                    <a:lnTo>
                      <a:pt x="4024" y="278"/>
                    </a:lnTo>
                    <a:lnTo>
                      <a:pt x="2754" y="0"/>
                    </a:lnTo>
                    <a:close/>
                  </a:path>
                </a:pathLst>
              </a:custGeom>
              <a:solidFill>
                <a:srgbClr val="166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1"/>
              <p:cNvSpPr/>
              <p:nvPr/>
            </p:nvSpPr>
            <p:spPr>
              <a:xfrm>
                <a:off x="5485910" y="4200791"/>
                <a:ext cx="225336" cy="673741"/>
              </a:xfrm>
              <a:custGeom>
                <a:rect b="b" l="l" r="r" t="t"/>
                <a:pathLst>
                  <a:path extrusionOk="0" h="12190" w="4077">
                    <a:moveTo>
                      <a:pt x="2925" y="0"/>
                    </a:moveTo>
                    <a:lnTo>
                      <a:pt x="0" y="12190"/>
                    </a:lnTo>
                    <a:lnTo>
                      <a:pt x="0" y="12190"/>
                    </a:lnTo>
                    <a:lnTo>
                      <a:pt x="1324" y="11753"/>
                    </a:lnTo>
                    <a:lnTo>
                      <a:pt x="4077" y="278"/>
                    </a:lnTo>
                    <a:lnTo>
                      <a:pt x="2925" y="0"/>
                    </a:lnTo>
                    <a:close/>
                  </a:path>
                </a:pathLst>
              </a:custGeom>
              <a:solidFill>
                <a:srgbClr val="309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1"/>
              <p:cNvSpPr/>
              <p:nvPr/>
            </p:nvSpPr>
            <p:spPr>
              <a:xfrm>
                <a:off x="5616845" y="4167132"/>
                <a:ext cx="240701" cy="161720"/>
              </a:xfrm>
              <a:custGeom>
                <a:rect b="b" l="l" r="r" t="t"/>
                <a:pathLst>
                  <a:path extrusionOk="0" h="2926" w="4355">
                    <a:moveTo>
                      <a:pt x="834" y="0"/>
                    </a:moveTo>
                    <a:cubicBezTo>
                      <a:pt x="715" y="0"/>
                      <a:pt x="609" y="0"/>
                      <a:pt x="556" y="53"/>
                    </a:cubicBezTo>
                    <a:cubicBezTo>
                      <a:pt x="437" y="120"/>
                      <a:pt x="384" y="225"/>
                      <a:pt x="331" y="278"/>
                    </a:cubicBezTo>
                    <a:lnTo>
                      <a:pt x="53" y="1655"/>
                    </a:lnTo>
                    <a:cubicBezTo>
                      <a:pt x="0" y="1880"/>
                      <a:pt x="106" y="2105"/>
                      <a:pt x="331" y="2105"/>
                    </a:cubicBezTo>
                    <a:lnTo>
                      <a:pt x="3534" y="2925"/>
                    </a:lnTo>
                    <a:cubicBezTo>
                      <a:pt x="3746" y="2925"/>
                      <a:pt x="3971" y="2819"/>
                      <a:pt x="4024" y="2594"/>
                    </a:cubicBezTo>
                    <a:lnTo>
                      <a:pt x="4302" y="1271"/>
                    </a:lnTo>
                    <a:cubicBezTo>
                      <a:pt x="4355" y="1165"/>
                      <a:pt x="4302" y="1046"/>
                      <a:pt x="4249" y="940"/>
                    </a:cubicBezTo>
                    <a:cubicBezTo>
                      <a:pt x="4196" y="887"/>
                      <a:pt x="4143" y="834"/>
                      <a:pt x="4077" y="834"/>
                    </a:cubicBezTo>
                    <a:lnTo>
                      <a:pt x="4024" y="781"/>
                    </a:lnTo>
                    <a:lnTo>
                      <a:pt x="834"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a:off x="5629280" y="4167132"/>
                <a:ext cx="228265" cy="106837"/>
              </a:xfrm>
              <a:custGeom>
                <a:rect b="b" l="l" r="r" t="t"/>
                <a:pathLst>
                  <a:path extrusionOk="0" h="1933" w="4130">
                    <a:moveTo>
                      <a:pt x="609" y="0"/>
                    </a:moveTo>
                    <a:cubicBezTo>
                      <a:pt x="490" y="0"/>
                      <a:pt x="384" y="0"/>
                      <a:pt x="331" y="53"/>
                    </a:cubicBezTo>
                    <a:cubicBezTo>
                      <a:pt x="212" y="120"/>
                      <a:pt x="159" y="225"/>
                      <a:pt x="106" y="278"/>
                    </a:cubicBezTo>
                    <a:lnTo>
                      <a:pt x="0" y="940"/>
                    </a:lnTo>
                    <a:lnTo>
                      <a:pt x="3918" y="1933"/>
                    </a:lnTo>
                    <a:lnTo>
                      <a:pt x="4077" y="1271"/>
                    </a:lnTo>
                    <a:cubicBezTo>
                      <a:pt x="4130" y="1165"/>
                      <a:pt x="4077" y="1046"/>
                      <a:pt x="4024" y="940"/>
                    </a:cubicBezTo>
                    <a:cubicBezTo>
                      <a:pt x="3971" y="887"/>
                      <a:pt x="3918" y="834"/>
                      <a:pt x="3852" y="834"/>
                    </a:cubicBezTo>
                    <a:lnTo>
                      <a:pt x="3799" y="781"/>
                    </a:lnTo>
                    <a:lnTo>
                      <a:pt x="609" y="0"/>
                    </a:lnTo>
                    <a:close/>
                  </a:path>
                </a:pathLst>
              </a:custGeom>
              <a:solidFill>
                <a:srgbClr val="FAFB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a:off x="5626351" y="4160499"/>
                <a:ext cx="243630" cy="80584"/>
              </a:xfrm>
              <a:custGeom>
                <a:rect b="b" l="l" r="r" t="t"/>
                <a:pathLst>
                  <a:path extrusionOk="0" h="1458" w="4408">
                    <a:moveTo>
                      <a:pt x="263" y="0"/>
                    </a:moveTo>
                    <a:cubicBezTo>
                      <a:pt x="159" y="0"/>
                      <a:pt x="53" y="87"/>
                      <a:pt x="53" y="173"/>
                    </a:cubicBezTo>
                    <a:cubicBezTo>
                      <a:pt x="0" y="345"/>
                      <a:pt x="106" y="504"/>
                      <a:pt x="212" y="504"/>
                    </a:cubicBezTo>
                    <a:lnTo>
                      <a:pt x="4077" y="1444"/>
                    </a:lnTo>
                    <a:cubicBezTo>
                      <a:pt x="4106" y="1454"/>
                      <a:pt x="4134" y="1458"/>
                      <a:pt x="4160" y="1458"/>
                    </a:cubicBezTo>
                    <a:cubicBezTo>
                      <a:pt x="4277" y="1458"/>
                      <a:pt x="4364" y="1372"/>
                      <a:pt x="4408" y="1285"/>
                    </a:cubicBezTo>
                    <a:cubicBezTo>
                      <a:pt x="4408" y="1113"/>
                      <a:pt x="4355" y="1007"/>
                      <a:pt x="4183" y="954"/>
                    </a:cubicBezTo>
                    <a:lnTo>
                      <a:pt x="331" y="15"/>
                    </a:lnTo>
                    <a:cubicBezTo>
                      <a:pt x="309" y="5"/>
                      <a:pt x="286" y="0"/>
                      <a:pt x="263"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1"/>
              <p:cNvSpPr/>
              <p:nvPr/>
            </p:nvSpPr>
            <p:spPr>
              <a:xfrm>
                <a:off x="5604409" y="4252690"/>
                <a:ext cx="244349" cy="79865"/>
              </a:xfrm>
              <a:custGeom>
                <a:rect b="b" l="l" r="r" t="t"/>
                <a:pathLst>
                  <a:path extrusionOk="0" h="1445" w="4421">
                    <a:moveTo>
                      <a:pt x="331" y="1"/>
                    </a:moveTo>
                    <a:cubicBezTo>
                      <a:pt x="225" y="1"/>
                      <a:pt x="66" y="54"/>
                      <a:pt x="66" y="226"/>
                    </a:cubicBezTo>
                    <a:cubicBezTo>
                      <a:pt x="0" y="332"/>
                      <a:pt x="119" y="491"/>
                      <a:pt x="225" y="491"/>
                    </a:cubicBezTo>
                    <a:lnTo>
                      <a:pt x="4090" y="1430"/>
                    </a:lnTo>
                    <a:cubicBezTo>
                      <a:pt x="4119" y="1440"/>
                      <a:pt x="4147" y="1444"/>
                      <a:pt x="4173" y="1444"/>
                    </a:cubicBezTo>
                    <a:cubicBezTo>
                      <a:pt x="4290" y="1444"/>
                      <a:pt x="4378" y="1358"/>
                      <a:pt x="4421" y="1271"/>
                    </a:cubicBezTo>
                    <a:cubicBezTo>
                      <a:pt x="4421" y="1099"/>
                      <a:pt x="4368" y="994"/>
                      <a:pt x="4196" y="941"/>
                    </a:cubicBezTo>
                    <a:lnTo>
                      <a:pt x="331" y="1"/>
                    </a:ln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1"/>
              <p:cNvSpPr/>
              <p:nvPr/>
            </p:nvSpPr>
            <p:spPr>
              <a:xfrm>
                <a:off x="6376144" y="3457797"/>
                <a:ext cx="158072" cy="233903"/>
              </a:xfrm>
              <a:custGeom>
                <a:rect b="b" l="l" r="r" t="t"/>
                <a:pathLst>
                  <a:path extrusionOk="0" h="4232" w="2860">
                    <a:moveTo>
                      <a:pt x="2381" y="0"/>
                    </a:moveTo>
                    <a:cubicBezTo>
                      <a:pt x="2298" y="0"/>
                      <a:pt x="2214" y="33"/>
                      <a:pt x="2145" y="102"/>
                    </a:cubicBezTo>
                    <a:cubicBezTo>
                      <a:pt x="2039" y="155"/>
                      <a:pt x="1" y="1532"/>
                      <a:pt x="384" y="3901"/>
                    </a:cubicBezTo>
                    <a:cubicBezTo>
                      <a:pt x="437" y="4073"/>
                      <a:pt x="596" y="4231"/>
                      <a:pt x="821" y="4231"/>
                    </a:cubicBezTo>
                    <a:lnTo>
                      <a:pt x="874" y="4231"/>
                    </a:lnTo>
                    <a:cubicBezTo>
                      <a:pt x="1099" y="4179"/>
                      <a:pt x="1258" y="3954"/>
                      <a:pt x="1205" y="3742"/>
                    </a:cubicBezTo>
                    <a:cubicBezTo>
                      <a:pt x="927" y="1968"/>
                      <a:pt x="2528" y="817"/>
                      <a:pt x="2581" y="817"/>
                    </a:cubicBezTo>
                    <a:cubicBezTo>
                      <a:pt x="2806" y="645"/>
                      <a:pt x="2859" y="380"/>
                      <a:pt x="2701" y="208"/>
                    </a:cubicBezTo>
                    <a:cubicBezTo>
                      <a:pt x="2629" y="73"/>
                      <a:pt x="2506" y="0"/>
                      <a:pt x="2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1"/>
              <p:cNvSpPr/>
              <p:nvPr/>
            </p:nvSpPr>
            <p:spPr>
              <a:xfrm>
                <a:off x="6180820" y="3609734"/>
                <a:ext cx="527497" cy="527442"/>
              </a:xfrm>
              <a:custGeom>
                <a:rect b="b" l="l" r="r" t="t"/>
                <a:pathLst>
                  <a:path extrusionOk="0" h="9543" w="9544">
                    <a:moveTo>
                      <a:pt x="4739" y="0"/>
                    </a:moveTo>
                    <a:cubicBezTo>
                      <a:pt x="2145" y="0"/>
                      <a:pt x="1" y="2144"/>
                      <a:pt x="1" y="4791"/>
                    </a:cubicBezTo>
                    <a:cubicBezTo>
                      <a:pt x="1" y="7385"/>
                      <a:pt x="2145" y="9543"/>
                      <a:pt x="4739" y="9543"/>
                    </a:cubicBezTo>
                    <a:cubicBezTo>
                      <a:pt x="7386" y="9543"/>
                      <a:pt x="9543" y="7385"/>
                      <a:pt x="9543" y="4791"/>
                    </a:cubicBezTo>
                    <a:cubicBezTo>
                      <a:pt x="9543" y="2144"/>
                      <a:pt x="7386" y="0"/>
                      <a:pt x="47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1"/>
              <p:cNvSpPr/>
              <p:nvPr/>
            </p:nvSpPr>
            <p:spPr>
              <a:xfrm>
                <a:off x="6241562" y="3659421"/>
                <a:ext cx="207815" cy="145692"/>
              </a:xfrm>
              <a:custGeom>
                <a:rect b="b" l="l" r="r" t="t"/>
                <a:pathLst>
                  <a:path extrusionOk="0" h="2636" w="3760">
                    <a:moveTo>
                      <a:pt x="2633" y="1"/>
                    </a:moveTo>
                    <a:cubicBezTo>
                      <a:pt x="2247" y="1"/>
                      <a:pt x="1778" y="140"/>
                      <a:pt x="1324" y="425"/>
                    </a:cubicBezTo>
                    <a:cubicBezTo>
                      <a:pt x="450" y="914"/>
                      <a:pt x="0" y="1748"/>
                      <a:pt x="278" y="2238"/>
                    </a:cubicBezTo>
                    <a:cubicBezTo>
                      <a:pt x="439" y="2509"/>
                      <a:pt x="746" y="2635"/>
                      <a:pt x="1120" y="2635"/>
                    </a:cubicBezTo>
                    <a:cubicBezTo>
                      <a:pt x="1513" y="2635"/>
                      <a:pt x="1981" y="2496"/>
                      <a:pt x="2436" y="2238"/>
                    </a:cubicBezTo>
                    <a:cubicBezTo>
                      <a:pt x="3309" y="1695"/>
                      <a:pt x="3759" y="861"/>
                      <a:pt x="3428" y="372"/>
                    </a:cubicBezTo>
                    <a:cubicBezTo>
                      <a:pt x="3293" y="127"/>
                      <a:pt x="3000" y="1"/>
                      <a:pt x="26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1"/>
              <p:cNvSpPr/>
              <p:nvPr/>
            </p:nvSpPr>
            <p:spPr>
              <a:xfrm>
                <a:off x="6189608" y="3719445"/>
                <a:ext cx="518709" cy="417731"/>
              </a:xfrm>
              <a:custGeom>
                <a:rect b="b" l="l" r="r" t="t"/>
                <a:pathLst>
                  <a:path extrusionOk="0" h="7558" w="9385">
                    <a:moveTo>
                      <a:pt x="8445" y="0"/>
                    </a:moveTo>
                    <a:lnTo>
                      <a:pt x="8445" y="0"/>
                    </a:lnTo>
                    <a:cubicBezTo>
                      <a:pt x="8551" y="437"/>
                      <a:pt x="8603" y="821"/>
                      <a:pt x="8603" y="1271"/>
                    </a:cubicBezTo>
                    <a:cubicBezTo>
                      <a:pt x="8603" y="3918"/>
                      <a:pt x="6512" y="6009"/>
                      <a:pt x="3865" y="6009"/>
                    </a:cubicBezTo>
                    <a:cubicBezTo>
                      <a:pt x="2264" y="6009"/>
                      <a:pt x="887" y="5242"/>
                      <a:pt x="1" y="4024"/>
                    </a:cubicBezTo>
                    <a:lnTo>
                      <a:pt x="1" y="4024"/>
                    </a:lnTo>
                    <a:cubicBezTo>
                      <a:pt x="556" y="6062"/>
                      <a:pt x="2436" y="7558"/>
                      <a:pt x="4580" y="7558"/>
                    </a:cubicBezTo>
                    <a:cubicBezTo>
                      <a:pt x="7227" y="7558"/>
                      <a:pt x="9384" y="5400"/>
                      <a:pt x="9384" y="2806"/>
                    </a:cubicBezTo>
                    <a:cubicBezTo>
                      <a:pt x="9384" y="1761"/>
                      <a:pt x="9053" y="821"/>
                      <a:pt x="84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31"/>
            <p:cNvSpPr/>
            <p:nvPr/>
          </p:nvSpPr>
          <p:spPr>
            <a:xfrm>
              <a:off x="5641385" y="4715193"/>
              <a:ext cx="204624" cy="152288"/>
            </a:xfrm>
            <a:custGeom>
              <a:rect b="b" l="l" r="r" t="t"/>
              <a:pathLst>
                <a:path extrusionOk="0" h="4903" w="6588">
                  <a:moveTo>
                    <a:pt x="4067" y="1"/>
                  </a:moveTo>
                  <a:lnTo>
                    <a:pt x="2790" y="2790"/>
                  </a:lnTo>
                  <a:lnTo>
                    <a:pt x="404" y="3059"/>
                  </a:lnTo>
                  <a:cubicBezTo>
                    <a:pt x="135" y="3059"/>
                    <a:pt x="0" y="3496"/>
                    <a:pt x="269" y="3630"/>
                  </a:cubicBezTo>
                  <a:lnTo>
                    <a:pt x="2924" y="4739"/>
                  </a:lnTo>
                  <a:cubicBezTo>
                    <a:pt x="3134" y="4850"/>
                    <a:pt x="3343" y="4903"/>
                    <a:pt x="3545" y="4903"/>
                  </a:cubicBezTo>
                  <a:cubicBezTo>
                    <a:pt x="3892" y="4903"/>
                    <a:pt x="4215" y="4747"/>
                    <a:pt x="4470" y="4471"/>
                  </a:cubicBezTo>
                  <a:lnTo>
                    <a:pt x="6588" y="1547"/>
                  </a:lnTo>
                  <a:lnTo>
                    <a:pt x="4067" y="1"/>
                  </a:ln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1"/>
            <p:cNvSpPr/>
            <p:nvPr/>
          </p:nvSpPr>
          <p:spPr>
            <a:xfrm>
              <a:off x="5767676" y="4250752"/>
              <a:ext cx="622196" cy="512492"/>
            </a:xfrm>
            <a:custGeom>
              <a:rect b="b" l="l" r="r" t="t"/>
              <a:pathLst>
                <a:path extrusionOk="0" h="16500" w="20032">
                  <a:moveTo>
                    <a:pt x="16674" y="1"/>
                  </a:moveTo>
                  <a:cubicBezTo>
                    <a:pt x="15991" y="1"/>
                    <a:pt x="15283" y="187"/>
                    <a:pt x="14688" y="536"/>
                  </a:cubicBezTo>
                  <a:lnTo>
                    <a:pt x="3765" y="7392"/>
                  </a:lnTo>
                  <a:cubicBezTo>
                    <a:pt x="3496" y="7661"/>
                    <a:pt x="3227" y="7929"/>
                    <a:pt x="2925" y="8366"/>
                  </a:cubicBezTo>
                  <a:lnTo>
                    <a:pt x="1" y="14954"/>
                  </a:lnTo>
                  <a:lnTo>
                    <a:pt x="2522" y="16500"/>
                  </a:lnTo>
                  <a:lnTo>
                    <a:pt x="6588" y="11021"/>
                  </a:lnTo>
                  <a:lnTo>
                    <a:pt x="9949" y="10316"/>
                  </a:lnTo>
                  <a:lnTo>
                    <a:pt x="15528" y="8938"/>
                  </a:lnTo>
                  <a:cubicBezTo>
                    <a:pt x="16671" y="8635"/>
                    <a:pt x="17780" y="8098"/>
                    <a:pt x="18620" y="7089"/>
                  </a:cubicBezTo>
                  <a:cubicBezTo>
                    <a:pt x="19023" y="6686"/>
                    <a:pt x="19326" y="6115"/>
                    <a:pt x="19595" y="5577"/>
                  </a:cubicBezTo>
                  <a:cubicBezTo>
                    <a:pt x="19864" y="5006"/>
                    <a:pt x="20032" y="4434"/>
                    <a:pt x="20032" y="3896"/>
                  </a:cubicBezTo>
                  <a:lnTo>
                    <a:pt x="20032" y="3460"/>
                  </a:lnTo>
                  <a:cubicBezTo>
                    <a:pt x="20032" y="2048"/>
                    <a:pt x="19191" y="804"/>
                    <a:pt x="17914" y="233"/>
                  </a:cubicBezTo>
                  <a:cubicBezTo>
                    <a:pt x="17535" y="76"/>
                    <a:pt x="17110" y="1"/>
                    <a:pt x="16674" y="1"/>
                  </a:cubicBezTo>
                  <a:close/>
                </a:path>
              </a:pathLst>
            </a:custGeom>
            <a:solidFill>
              <a:srgbClr val="758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1"/>
            <p:cNvSpPr/>
            <p:nvPr/>
          </p:nvSpPr>
          <p:spPr>
            <a:xfrm>
              <a:off x="5767676" y="4250752"/>
              <a:ext cx="622196" cy="512492"/>
            </a:xfrm>
            <a:custGeom>
              <a:rect b="b" l="l" r="r" t="t"/>
              <a:pathLst>
                <a:path extrusionOk="0" h="16500" w="20032">
                  <a:moveTo>
                    <a:pt x="16674" y="1"/>
                  </a:moveTo>
                  <a:cubicBezTo>
                    <a:pt x="15991" y="1"/>
                    <a:pt x="15283" y="187"/>
                    <a:pt x="14688" y="536"/>
                  </a:cubicBezTo>
                  <a:lnTo>
                    <a:pt x="3765" y="7392"/>
                  </a:lnTo>
                  <a:cubicBezTo>
                    <a:pt x="3496" y="7661"/>
                    <a:pt x="3227" y="7929"/>
                    <a:pt x="2925" y="8366"/>
                  </a:cubicBezTo>
                  <a:lnTo>
                    <a:pt x="1" y="14954"/>
                  </a:lnTo>
                  <a:lnTo>
                    <a:pt x="1110" y="15659"/>
                  </a:lnTo>
                  <a:lnTo>
                    <a:pt x="2522" y="16500"/>
                  </a:lnTo>
                  <a:lnTo>
                    <a:pt x="6588" y="11021"/>
                  </a:lnTo>
                  <a:lnTo>
                    <a:pt x="9949" y="10316"/>
                  </a:lnTo>
                  <a:lnTo>
                    <a:pt x="15528" y="8938"/>
                  </a:lnTo>
                  <a:cubicBezTo>
                    <a:pt x="16368" y="8770"/>
                    <a:pt x="17208" y="8366"/>
                    <a:pt x="18049" y="7661"/>
                  </a:cubicBezTo>
                  <a:cubicBezTo>
                    <a:pt x="18183" y="7526"/>
                    <a:pt x="18351" y="7392"/>
                    <a:pt x="18620" y="7089"/>
                  </a:cubicBezTo>
                  <a:cubicBezTo>
                    <a:pt x="19023" y="6686"/>
                    <a:pt x="19326" y="6115"/>
                    <a:pt x="19595" y="5577"/>
                  </a:cubicBezTo>
                  <a:cubicBezTo>
                    <a:pt x="19864" y="5006"/>
                    <a:pt x="20032" y="4434"/>
                    <a:pt x="20032" y="3896"/>
                  </a:cubicBezTo>
                  <a:lnTo>
                    <a:pt x="20032" y="3460"/>
                  </a:lnTo>
                  <a:cubicBezTo>
                    <a:pt x="20032" y="2048"/>
                    <a:pt x="19191" y="804"/>
                    <a:pt x="17914" y="233"/>
                  </a:cubicBezTo>
                  <a:cubicBezTo>
                    <a:pt x="17535" y="76"/>
                    <a:pt x="17110" y="1"/>
                    <a:pt x="16674" y="1"/>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1"/>
            <p:cNvSpPr/>
            <p:nvPr/>
          </p:nvSpPr>
          <p:spPr>
            <a:xfrm>
              <a:off x="5802121" y="4428136"/>
              <a:ext cx="435338" cy="335107"/>
            </a:xfrm>
            <a:custGeom>
              <a:rect b="b" l="l" r="r" t="t"/>
              <a:pathLst>
                <a:path extrusionOk="0" h="10789" w="14016">
                  <a:moveTo>
                    <a:pt x="11630" y="0"/>
                  </a:moveTo>
                  <a:lnTo>
                    <a:pt x="5479" y="2521"/>
                  </a:lnTo>
                  <a:cubicBezTo>
                    <a:pt x="4471" y="2924"/>
                    <a:pt x="3496" y="3764"/>
                    <a:pt x="2958" y="4739"/>
                  </a:cubicBezTo>
                  <a:cubicBezTo>
                    <a:pt x="2118" y="6151"/>
                    <a:pt x="976" y="7966"/>
                    <a:pt x="1" y="9948"/>
                  </a:cubicBezTo>
                  <a:lnTo>
                    <a:pt x="1413" y="10789"/>
                  </a:lnTo>
                  <a:lnTo>
                    <a:pt x="5479" y="5310"/>
                  </a:lnTo>
                  <a:lnTo>
                    <a:pt x="8840" y="4605"/>
                  </a:lnTo>
                  <a:lnTo>
                    <a:pt x="8974" y="4470"/>
                  </a:lnTo>
                  <a:cubicBezTo>
                    <a:pt x="9109" y="4067"/>
                    <a:pt x="9512" y="3764"/>
                    <a:pt x="9815" y="3630"/>
                  </a:cubicBezTo>
                  <a:lnTo>
                    <a:pt x="14016" y="1815"/>
                  </a:lnTo>
                  <a:cubicBezTo>
                    <a:pt x="13176" y="1244"/>
                    <a:pt x="12335" y="706"/>
                    <a:pt x="11630" y="0"/>
                  </a:cubicBez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1"/>
            <p:cNvSpPr/>
            <p:nvPr/>
          </p:nvSpPr>
          <p:spPr>
            <a:xfrm>
              <a:off x="5993172" y="3849238"/>
              <a:ext cx="435338" cy="325727"/>
            </a:xfrm>
            <a:custGeom>
              <a:rect b="b" l="l" r="r" t="t"/>
              <a:pathLst>
                <a:path extrusionOk="0" h="10487" w="14016">
                  <a:moveTo>
                    <a:pt x="11156" y="0"/>
                  </a:moveTo>
                  <a:cubicBezTo>
                    <a:pt x="10333" y="0"/>
                    <a:pt x="9506" y="386"/>
                    <a:pt x="8974" y="1128"/>
                  </a:cubicBezTo>
                  <a:lnTo>
                    <a:pt x="6050" y="5598"/>
                  </a:lnTo>
                  <a:lnTo>
                    <a:pt x="1849" y="2943"/>
                  </a:lnTo>
                  <a:lnTo>
                    <a:pt x="0" y="5598"/>
                  </a:lnTo>
                  <a:lnTo>
                    <a:pt x="5344" y="10102"/>
                  </a:lnTo>
                  <a:cubicBezTo>
                    <a:pt x="5736" y="10352"/>
                    <a:pt x="6156" y="10486"/>
                    <a:pt x="6566" y="10486"/>
                  </a:cubicBezTo>
                  <a:cubicBezTo>
                    <a:pt x="7034" y="10486"/>
                    <a:pt x="7488" y="10310"/>
                    <a:pt x="7865" y="9934"/>
                  </a:cubicBezTo>
                  <a:lnTo>
                    <a:pt x="13040" y="4489"/>
                  </a:lnTo>
                  <a:cubicBezTo>
                    <a:pt x="13881" y="3649"/>
                    <a:pt x="14015" y="2372"/>
                    <a:pt x="13444" y="1397"/>
                  </a:cubicBezTo>
                  <a:cubicBezTo>
                    <a:pt x="12937" y="453"/>
                    <a:pt x="12048" y="0"/>
                    <a:pt x="11156" y="0"/>
                  </a:cubicBezTo>
                  <a:close/>
                </a:path>
              </a:pathLst>
            </a:custGeom>
            <a:solidFill>
              <a:srgbClr val="F6E5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1"/>
            <p:cNvSpPr/>
            <p:nvPr/>
          </p:nvSpPr>
          <p:spPr>
            <a:xfrm>
              <a:off x="6106945" y="3870700"/>
              <a:ext cx="178533" cy="304824"/>
            </a:xfrm>
            <a:custGeom>
              <a:rect b="b" l="l" r="r" t="t"/>
              <a:pathLst>
                <a:path extrusionOk="0" h="9814" w="5748">
                  <a:moveTo>
                    <a:pt x="5748" y="0"/>
                  </a:moveTo>
                  <a:lnTo>
                    <a:pt x="5748" y="0"/>
                  </a:lnTo>
                  <a:cubicBezTo>
                    <a:pt x="5580" y="168"/>
                    <a:pt x="5445" y="303"/>
                    <a:pt x="5311" y="437"/>
                  </a:cubicBezTo>
                  <a:lnTo>
                    <a:pt x="2387" y="4907"/>
                  </a:lnTo>
                  <a:lnTo>
                    <a:pt x="1" y="3529"/>
                  </a:lnTo>
                  <a:lnTo>
                    <a:pt x="1" y="7999"/>
                  </a:lnTo>
                  <a:lnTo>
                    <a:pt x="1681" y="9411"/>
                  </a:lnTo>
                  <a:cubicBezTo>
                    <a:pt x="1950" y="9545"/>
                    <a:pt x="2219" y="9680"/>
                    <a:pt x="2387" y="9814"/>
                  </a:cubicBezTo>
                  <a:lnTo>
                    <a:pt x="4067" y="3932"/>
                  </a:lnTo>
                  <a:cubicBezTo>
                    <a:pt x="4471" y="2521"/>
                    <a:pt x="5042" y="1277"/>
                    <a:pt x="57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1"/>
            <p:cNvSpPr/>
            <p:nvPr/>
          </p:nvSpPr>
          <p:spPr>
            <a:xfrm>
              <a:off x="6175836" y="3779880"/>
              <a:ext cx="439532" cy="506031"/>
            </a:xfrm>
            <a:custGeom>
              <a:rect b="b" l="l" r="r" t="t"/>
              <a:pathLst>
                <a:path extrusionOk="0" h="16292" w="14151">
                  <a:moveTo>
                    <a:pt x="9109" y="0"/>
                  </a:moveTo>
                  <a:lnTo>
                    <a:pt x="5042" y="572"/>
                  </a:lnTo>
                  <a:cubicBezTo>
                    <a:pt x="3664" y="2387"/>
                    <a:pt x="2521" y="4605"/>
                    <a:pt x="1849" y="6856"/>
                  </a:cubicBezTo>
                  <a:lnTo>
                    <a:pt x="1" y="13444"/>
                  </a:lnTo>
                  <a:cubicBezTo>
                    <a:pt x="1406" y="14452"/>
                    <a:pt x="4559" y="16292"/>
                    <a:pt x="8376" y="16292"/>
                  </a:cubicBezTo>
                  <a:cubicBezTo>
                    <a:pt x="8759" y="16292"/>
                    <a:pt x="9150" y="16273"/>
                    <a:pt x="9546" y="16233"/>
                  </a:cubicBezTo>
                  <a:cubicBezTo>
                    <a:pt x="11092" y="16099"/>
                    <a:pt x="12470" y="15696"/>
                    <a:pt x="14016" y="14990"/>
                  </a:cubicBezTo>
                  <a:lnTo>
                    <a:pt x="14150" y="7831"/>
                  </a:lnTo>
                  <a:cubicBezTo>
                    <a:pt x="14150" y="5310"/>
                    <a:pt x="13175" y="2924"/>
                    <a:pt x="11361" y="1412"/>
                  </a:cubicBezTo>
                  <a:cubicBezTo>
                    <a:pt x="10655" y="841"/>
                    <a:pt x="9815" y="269"/>
                    <a:pt x="91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1"/>
            <p:cNvSpPr/>
            <p:nvPr/>
          </p:nvSpPr>
          <p:spPr>
            <a:xfrm>
              <a:off x="6446215" y="3823706"/>
              <a:ext cx="169153" cy="460404"/>
            </a:xfrm>
            <a:custGeom>
              <a:rect b="b" l="l" r="r" t="t"/>
              <a:pathLst>
                <a:path extrusionOk="0" h="14823" w="5446">
                  <a:moveTo>
                    <a:pt x="2656" y="1"/>
                  </a:moveTo>
                  <a:cubicBezTo>
                    <a:pt x="1546" y="404"/>
                    <a:pt x="706" y="1244"/>
                    <a:pt x="404" y="3496"/>
                  </a:cubicBezTo>
                  <a:cubicBezTo>
                    <a:pt x="0" y="5714"/>
                    <a:pt x="538" y="9075"/>
                    <a:pt x="706" y="11327"/>
                  </a:cubicBezTo>
                  <a:lnTo>
                    <a:pt x="841" y="14822"/>
                  </a:lnTo>
                  <a:cubicBezTo>
                    <a:pt x="2387" y="14688"/>
                    <a:pt x="3765" y="14285"/>
                    <a:pt x="5311" y="13579"/>
                  </a:cubicBezTo>
                  <a:lnTo>
                    <a:pt x="5445" y="6420"/>
                  </a:lnTo>
                  <a:lnTo>
                    <a:pt x="5445" y="6286"/>
                  </a:lnTo>
                  <a:cubicBezTo>
                    <a:pt x="5445" y="3765"/>
                    <a:pt x="4336" y="1513"/>
                    <a:pt x="2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1"/>
            <p:cNvSpPr/>
            <p:nvPr/>
          </p:nvSpPr>
          <p:spPr>
            <a:xfrm>
              <a:off x="6123655" y="4195040"/>
              <a:ext cx="501093" cy="361229"/>
            </a:xfrm>
            <a:custGeom>
              <a:rect b="b" l="l" r="r" t="t"/>
              <a:pathLst>
                <a:path extrusionOk="0" h="11630" w="16133">
                  <a:moveTo>
                    <a:pt x="1681" y="1"/>
                  </a:moveTo>
                  <a:lnTo>
                    <a:pt x="303" y="5177"/>
                  </a:lnTo>
                  <a:cubicBezTo>
                    <a:pt x="0" y="5748"/>
                    <a:pt x="303" y="6454"/>
                    <a:pt x="706" y="6991"/>
                  </a:cubicBezTo>
                  <a:cubicBezTo>
                    <a:pt x="1681" y="7832"/>
                    <a:pt x="2521" y="8537"/>
                    <a:pt x="3664" y="9243"/>
                  </a:cubicBezTo>
                  <a:cubicBezTo>
                    <a:pt x="5747" y="10655"/>
                    <a:pt x="8134" y="11629"/>
                    <a:pt x="10654" y="11629"/>
                  </a:cubicBezTo>
                  <a:cubicBezTo>
                    <a:pt x="12066" y="11629"/>
                    <a:pt x="13612" y="11495"/>
                    <a:pt x="14990" y="10789"/>
                  </a:cubicBezTo>
                  <a:cubicBezTo>
                    <a:pt x="15696" y="10487"/>
                    <a:pt x="16133" y="9815"/>
                    <a:pt x="16133" y="9109"/>
                  </a:cubicBezTo>
                  <a:lnTo>
                    <a:pt x="16133" y="8537"/>
                  </a:lnTo>
                  <a:lnTo>
                    <a:pt x="15696" y="1547"/>
                  </a:lnTo>
                  <a:cubicBezTo>
                    <a:pt x="14150" y="2253"/>
                    <a:pt x="12772" y="2656"/>
                    <a:pt x="11226" y="2790"/>
                  </a:cubicBezTo>
                  <a:cubicBezTo>
                    <a:pt x="10830" y="2830"/>
                    <a:pt x="10439" y="2849"/>
                    <a:pt x="10056" y="2849"/>
                  </a:cubicBezTo>
                  <a:cubicBezTo>
                    <a:pt x="6239" y="2849"/>
                    <a:pt x="3086" y="1009"/>
                    <a:pt x="1681" y="1"/>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1"/>
            <p:cNvSpPr/>
            <p:nvPr/>
          </p:nvSpPr>
          <p:spPr>
            <a:xfrm>
              <a:off x="6319893" y="3623306"/>
              <a:ext cx="143063" cy="253078"/>
            </a:xfrm>
            <a:custGeom>
              <a:rect b="b" l="l" r="r" t="t"/>
              <a:pathLst>
                <a:path extrusionOk="0" h="8148" w="4606">
                  <a:moveTo>
                    <a:pt x="4067" y="0"/>
                  </a:moveTo>
                  <a:lnTo>
                    <a:pt x="1" y="269"/>
                  </a:lnTo>
                  <a:lnTo>
                    <a:pt x="404" y="5882"/>
                  </a:lnTo>
                  <a:lnTo>
                    <a:pt x="404" y="6285"/>
                  </a:lnTo>
                  <a:cubicBezTo>
                    <a:pt x="560" y="7347"/>
                    <a:pt x="1413" y="8147"/>
                    <a:pt x="2423" y="8147"/>
                  </a:cubicBezTo>
                  <a:cubicBezTo>
                    <a:pt x="2500" y="8147"/>
                    <a:pt x="2577" y="8143"/>
                    <a:pt x="2656" y="8133"/>
                  </a:cubicBezTo>
                  <a:cubicBezTo>
                    <a:pt x="3765" y="7965"/>
                    <a:pt x="4605" y="6991"/>
                    <a:pt x="4471" y="5882"/>
                  </a:cubicBezTo>
                  <a:lnTo>
                    <a:pt x="4471" y="5613"/>
                  </a:lnTo>
                  <a:lnTo>
                    <a:pt x="4067" y="0"/>
                  </a:ln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1"/>
            <p:cNvSpPr/>
            <p:nvPr/>
          </p:nvSpPr>
          <p:spPr>
            <a:xfrm>
              <a:off x="5802125" y="4764263"/>
              <a:ext cx="234920" cy="138872"/>
            </a:xfrm>
            <a:custGeom>
              <a:rect b="b" l="l" r="r" t="t"/>
              <a:pathLst>
                <a:path extrusionOk="0" h="4389" w="6420">
                  <a:moveTo>
                    <a:pt x="4201" y="1"/>
                  </a:moveTo>
                  <a:lnTo>
                    <a:pt x="2790" y="2084"/>
                  </a:lnTo>
                  <a:lnTo>
                    <a:pt x="404" y="2084"/>
                  </a:lnTo>
                  <a:cubicBezTo>
                    <a:pt x="135" y="2084"/>
                    <a:pt x="0" y="2387"/>
                    <a:pt x="269" y="2521"/>
                  </a:cubicBezTo>
                  <a:lnTo>
                    <a:pt x="2655" y="4202"/>
                  </a:lnTo>
                  <a:cubicBezTo>
                    <a:pt x="2912" y="4322"/>
                    <a:pt x="3162" y="4389"/>
                    <a:pt x="3399" y="4389"/>
                  </a:cubicBezTo>
                  <a:cubicBezTo>
                    <a:pt x="3690" y="4389"/>
                    <a:pt x="3961" y="4289"/>
                    <a:pt x="4201" y="4067"/>
                  </a:cubicBezTo>
                  <a:lnTo>
                    <a:pt x="6420" y="1815"/>
                  </a:lnTo>
                  <a:lnTo>
                    <a:pt x="4201" y="1"/>
                  </a:ln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a:off x="5950371" y="4370395"/>
              <a:ext cx="674377" cy="457578"/>
            </a:xfrm>
            <a:custGeom>
              <a:rect b="b" l="l" r="r" t="t"/>
              <a:pathLst>
                <a:path extrusionOk="0" h="14732" w="21712">
                  <a:moveTo>
                    <a:pt x="18347" y="1"/>
                  </a:moveTo>
                  <a:cubicBezTo>
                    <a:pt x="17839" y="1"/>
                    <a:pt x="17322" y="109"/>
                    <a:pt x="16805" y="313"/>
                  </a:cubicBezTo>
                  <a:lnTo>
                    <a:pt x="13713" y="1725"/>
                  </a:lnTo>
                  <a:lnTo>
                    <a:pt x="5042" y="5489"/>
                  </a:lnTo>
                  <a:cubicBezTo>
                    <a:pt x="4739" y="5623"/>
                    <a:pt x="4336" y="5926"/>
                    <a:pt x="4201" y="6329"/>
                  </a:cubicBezTo>
                  <a:lnTo>
                    <a:pt x="4067" y="6464"/>
                  </a:lnTo>
                  <a:lnTo>
                    <a:pt x="0" y="12917"/>
                  </a:lnTo>
                  <a:lnTo>
                    <a:pt x="2219" y="14731"/>
                  </a:lnTo>
                  <a:lnTo>
                    <a:pt x="7260" y="9556"/>
                  </a:lnTo>
                  <a:lnTo>
                    <a:pt x="16368" y="8715"/>
                  </a:lnTo>
                  <a:cubicBezTo>
                    <a:pt x="17645" y="8715"/>
                    <a:pt x="18754" y="8144"/>
                    <a:pt x="19729" y="7438"/>
                  </a:cubicBezTo>
                  <a:cubicBezTo>
                    <a:pt x="20569" y="6598"/>
                    <a:pt x="21275" y="5489"/>
                    <a:pt x="21712" y="4380"/>
                  </a:cubicBezTo>
                  <a:lnTo>
                    <a:pt x="21712" y="3540"/>
                  </a:lnTo>
                  <a:cubicBezTo>
                    <a:pt x="21712" y="2263"/>
                    <a:pt x="21140" y="1154"/>
                    <a:pt x="20031" y="448"/>
                  </a:cubicBezTo>
                  <a:cubicBezTo>
                    <a:pt x="19493" y="143"/>
                    <a:pt x="18927" y="1"/>
                    <a:pt x="18347" y="1"/>
                  </a:cubicBezTo>
                  <a:close/>
                </a:path>
              </a:pathLst>
            </a:custGeom>
            <a:solidFill>
              <a:srgbClr val="758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1"/>
            <p:cNvSpPr/>
            <p:nvPr/>
          </p:nvSpPr>
          <p:spPr>
            <a:xfrm>
              <a:off x="6428479" y="4371762"/>
              <a:ext cx="196269" cy="273515"/>
            </a:xfrm>
            <a:custGeom>
              <a:rect b="b" l="l" r="r" t="t"/>
              <a:pathLst>
                <a:path extrusionOk="0" h="8806" w="6319">
                  <a:moveTo>
                    <a:pt x="2790" y="0"/>
                  </a:moveTo>
                  <a:cubicBezTo>
                    <a:pt x="2386" y="0"/>
                    <a:pt x="1949" y="0"/>
                    <a:pt x="1546" y="269"/>
                  </a:cubicBezTo>
                  <a:cubicBezTo>
                    <a:pt x="1546" y="2219"/>
                    <a:pt x="1277" y="4202"/>
                    <a:pt x="840" y="6016"/>
                  </a:cubicBezTo>
                  <a:cubicBezTo>
                    <a:pt x="706" y="6857"/>
                    <a:pt x="437" y="7697"/>
                    <a:pt x="135" y="8537"/>
                  </a:cubicBezTo>
                  <a:lnTo>
                    <a:pt x="0" y="8806"/>
                  </a:lnTo>
                  <a:lnTo>
                    <a:pt x="0" y="8806"/>
                  </a:lnTo>
                  <a:lnTo>
                    <a:pt x="975" y="8671"/>
                  </a:lnTo>
                  <a:cubicBezTo>
                    <a:pt x="2252" y="8671"/>
                    <a:pt x="3361" y="8100"/>
                    <a:pt x="4336" y="7394"/>
                  </a:cubicBezTo>
                  <a:cubicBezTo>
                    <a:pt x="5176" y="6554"/>
                    <a:pt x="5882" y="5445"/>
                    <a:pt x="6319" y="4336"/>
                  </a:cubicBezTo>
                  <a:lnTo>
                    <a:pt x="6319" y="3496"/>
                  </a:lnTo>
                  <a:lnTo>
                    <a:pt x="6319" y="2924"/>
                  </a:lnTo>
                  <a:cubicBezTo>
                    <a:pt x="6150" y="1950"/>
                    <a:pt x="5613" y="975"/>
                    <a:pt x="4638" y="404"/>
                  </a:cubicBezTo>
                  <a:cubicBezTo>
                    <a:pt x="4067" y="135"/>
                    <a:pt x="3495" y="0"/>
                    <a:pt x="2958" y="0"/>
                  </a:cubicBez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1"/>
            <p:cNvSpPr/>
            <p:nvPr/>
          </p:nvSpPr>
          <p:spPr>
            <a:xfrm>
              <a:off x="6476498" y="3874086"/>
              <a:ext cx="226552" cy="540508"/>
            </a:xfrm>
            <a:custGeom>
              <a:rect b="b" l="l" r="r" t="t"/>
              <a:pathLst>
                <a:path extrusionOk="0" h="17402" w="7294">
                  <a:moveTo>
                    <a:pt x="2720" y="0"/>
                  </a:moveTo>
                  <a:cubicBezTo>
                    <a:pt x="2021" y="0"/>
                    <a:pt x="1314" y="296"/>
                    <a:pt x="840" y="900"/>
                  </a:cubicBezTo>
                  <a:cubicBezTo>
                    <a:pt x="269" y="1740"/>
                    <a:pt x="0" y="2849"/>
                    <a:pt x="403" y="3958"/>
                  </a:cubicBezTo>
                  <a:lnTo>
                    <a:pt x="5445" y="17267"/>
                  </a:lnTo>
                  <a:lnTo>
                    <a:pt x="5445" y="17401"/>
                  </a:lnTo>
                  <a:lnTo>
                    <a:pt x="7293" y="16998"/>
                  </a:lnTo>
                  <a:cubicBezTo>
                    <a:pt x="6856" y="11385"/>
                    <a:pt x="6150" y="5504"/>
                    <a:pt x="4907" y="1572"/>
                  </a:cubicBezTo>
                  <a:cubicBezTo>
                    <a:pt x="4580" y="532"/>
                    <a:pt x="3657" y="0"/>
                    <a:pt x="27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1"/>
            <p:cNvSpPr/>
            <p:nvPr/>
          </p:nvSpPr>
          <p:spPr>
            <a:xfrm>
              <a:off x="6645590" y="4402045"/>
              <a:ext cx="148281" cy="95013"/>
            </a:xfrm>
            <a:custGeom>
              <a:rect b="b" l="l" r="r" t="t"/>
              <a:pathLst>
                <a:path extrusionOk="0" h="3059" w="4774">
                  <a:moveTo>
                    <a:pt x="1849" y="0"/>
                  </a:moveTo>
                  <a:lnTo>
                    <a:pt x="1" y="403"/>
                  </a:lnTo>
                  <a:lnTo>
                    <a:pt x="303" y="1546"/>
                  </a:lnTo>
                  <a:cubicBezTo>
                    <a:pt x="572" y="2386"/>
                    <a:pt x="1412" y="3058"/>
                    <a:pt x="2252" y="3058"/>
                  </a:cubicBezTo>
                  <a:lnTo>
                    <a:pt x="4202" y="2386"/>
                  </a:lnTo>
                  <a:cubicBezTo>
                    <a:pt x="4773" y="2218"/>
                    <a:pt x="4773" y="1546"/>
                    <a:pt x="4202" y="1244"/>
                  </a:cubicBezTo>
                  <a:lnTo>
                    <a:pt x="1984" y="538"/>
                  </a:lnTo>
                  <a:cubicBezTo>
                    <a:pt x="1984" y="403"/>
                    <a:pt x="1984" y="135"/>
                    <a:pt x="1849" y="0"/>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a:off x="6454570" y="3753790"/>
              <a:ext cx="4193" cy="26122"/>
            </a:xfrm>
            <a:custGeom>
              <a:rect b="b" l="l" r="r" t="t"/>
              <a:pathLst>
                <a:path extrusionOk="0" h="841" w="135">
                  <a:moveTo>
                    <a:pt x="0" y="0"/>
                  </a:moveTo>
                  <a:lnTo>
                    <a:pt x="0" y="0"/>
                  </a:lnTo>
                  <a:lnTo>
                    <a:pt x="135" y="840"/>
                  </a:lnTo>
                  <a:lnTo>
                    <a:pt x="135" y="840"/>
                  </a:lnTo>
                  <a:lnTo>
                    <a:pt x="135" y="840"/>
                  </a:lnTo>
                  <a:close/>
                </a:path>
              </a:pathLst>
            </a:custGeom>
            <a:solidFill>
              <a:srgbClr val="D2B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1"/>
            <p:cNvSpPr/>
            <p:nvPr/>
          </p:nvSpPr>
          <p:spPr>
            <a:xfrm>
              <a:off x="6458732" y="3779880"/>
              <a:ext cx="31" cy="31"/>
            </a:xfrm>
            <a:custGeom>
              <a:rect b="b" l="l" r="r" t="t"/>
              <a:pathLst>
                <a:path extrusionOk="0" h="1" w="1">
                  <a:moveTo>
                    <a:pt x="1" y="0"/>
                  </a:moveTo>
                  <a:lnTo>
                    <a:pt x="1" y="0"/>
                  </a:lnTo>
                  <a:lnTo>
                    <a:pt x="1" y="0"/>
                  </a:lnTo>
                  <a:close/>
                </a:path>
              </a:pathLst>
            </a:custGeom>
            <a:solidFill>
              <a:srgbClr val="CBAA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1"/>
            <p:cNvSpPr/>
            <p:nvPr/>
          </p:nvSpPr>
          <p:spPr>
            <a:xfrm>
              <a:off x="6328248" y="3762114"/>
              <a:ext cx="4224" cy="21959"/>
            </a:xfrm>
            <a:custGeom>
              <a:rect b="b" l="l" r="r" t="t"/>
              <a:pathLst>
                <a:path extrusionOk="0" h="707" w="136">
                  <a:moveTo>
                    <a:pt x="1" y="1"/>
                  </a:moveTo>
                  <a:lnTo>
                    <a:pt x="135" y="707"/>
                  </a:lnTo>
                  <a:lnTo>
                    <a:pt x="135" y="707"/>
                  </a:lnTo>
                  <a:lnTo>
                    <a:pt x="1" y="1"/>
                  </a:lnTo>
                  <a:close/>
                </a:path>
              </a:pathLst>
            </a:custGeom>
            <a:solidFill>
              <a:srgbClr val="D2B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1"/>
            <p:cNvSpPr/>
            <p:nvPr/>
          </p:nvSpPr>
          <p:spPr>
            <a:xfrm>
              <a:off x="6328248" y="3753790"/>
              <a:ext cx="130515" cy="56374"/>
            </a:xfrm>
            <a:custGeom>
              <a:rect b="b" l="l" r="r" t="t"/>
              <a:pathLst>
                <a:path extrusionOk="0" h="1815" w="4202">
                  <a:moveTo>
                    <a:pt x="4067" y="0"/>
                  </a:moveTo>
                  <a:cubicBezTo>
                    <a:pt x="2958" y="269"/>
                    <a:pt x="1681" y="269"/>
                    <a:pt x="303" y="269"/>
                  </a:cubicBezTo>
                  <a:lnTo>
                    <a:pt x="1" y="269"/>
                  </a:lnTo>
                  <a:lnTo>
                    <a:pt x="135" y="975"/>
                  </a:lnTo>
                  <a:cubicBezTo>
                    <a:pt x="572" y="1546"/>
                    <a:pt x="1278" y="1815"/>
                    <a:pt x="1984" y="1815"/>
                  </a:cubicBezTo>
                  <a:cubicBezTo>
                    <a:pt x="2656" y="1815"/>
                    <a:pt x="3362" y="1546"/>
                    <a:pt x="4202" y="840"/>
                  </a:cubicBezTo>
                  <a:lnTo>
                    <a:pt x="4067" y="0"/>
                  </a:lnTo>
                  <a:close/>
                </a:path>
              </a:pathLst>
            </a:custGeom>
            <a:solidFill>
              <a:srgbClr val="895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p:nvPr/>
          </p:nvSpPr>
          <p:spPr>
            <a:xfrm>
              <a:off x="5797959" y="2518871"/>
              <a:ext cx="1226595" cy="1243460"/>
            </a:xfrm>
            <a:custGeom>
              <a:rect b="b" l="l" r="r" t="t"/>
              <a:pathLst>
                <a:path extrusionOk="0" h="40034" w="39491">
                  <a:moveTo>
                    <a:pt x="19594" y="0"/>
                  </a:moveTo>
                  <a:cubicBezTo>
                    <a:pt x="10083" y="0"/>
                    <a:pt x="1815" y="7125"/>
                    <a:pt x="572" y="16502"/>
                  </a:cubicBezTo>
                  <a:cubicBezTo>
                    <a:pt x="1" y="20300"/>
                    <a:pt x="572" y="23795"/>
                    <a:pt x="1950" y="26887"/>
                  </a:cubicBezTo>
                  <a:cubicBezTo>
                    <a:pt x="2387" y="27996"/>
                    <a:pt x="2656" y="29240"/>
                    <a:pt x="2656" y="30517"/>
                  </a:cubicBezTo>
                  <a:cubicBezTo>
                    <a:pt x="2790" y="31357"/>
                    <a:pt x="2790" y="32063"/>
                    <a:pt x="2656" y="32903"/>
                  </a:cubicBezTo>
                  <a:lnTo>
                    <a:pt x="2656" y="33172"/>
                  </a:lnTo>
                  <a:lnTo>
                    <a:pt x="2656" y="33878"/>
                  </a:lnTo>
                  <a:cubicBezTo>
                    <a:pt x="3361" y="37373"/>
                    <a:pt x="9512" y="39894"/>
                    <a:pt x="16805" y="40028"/>
                  </a:cubicBezTo>
                  <a:cubicBezTo>
                    <a:pt x="16986" y="40032"/>
                    <a:pt x="17166" y="40034"/>
                    <a:pt x="17345" y="40034"/>
                  </a:cubicBezTo>
                  <a:cubicBezTo>
                    <a:pt x="23364" y="40034"/>
                    <a:pt x="27959" y="37855"/>
                    <a:pt x="31223" y="34852"/>
                  </a:cubicBezTo>
                  <a:cubicBezTo>
                    <a:pt x="31660" y="34987"/>
                    <a:pt x="32063" y="34987"/>
                    <a:pt x="32500" y="34987"/>
                  </a:cubicBezTo>
                  <a:cubicBezTo>
                    <a:pt x="35424" y="34987"/>
                    <a:pt x="37945" y="32600"/>
                    <a:pt x="37945" y="29542"/>
                  </a:cubicBezTo>
                  <a:cubicBezTo>
                    <a:pt x="37945" y="28399"/>
                    <a:pt x="37676" y="27425"/>
                    <a:pt x="37104" y="26584"/>
                  </a:cubicBezTo>
                  <a:cubicBezTo>
                    <a:pt x="38079" y="24366"/>
                    <a:pt x="38650" y="22249"/>
                    <a:pt x="38650" y="20569"/>
                  </a:cubicBezTo>
                  <a:cubicBezTo>
                    <a:pt x="39491" y="9646"/>
                    <a:pt x="30820" y="134"/>
                    <a:pt x="19594" y="0"/>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a:off x="5854333" y="3348735"/>
              <a:ext cx="1026164" cy="330945"/>
            </a:xfrm>
            <a:custGeom>
              <a:rect b="b" l="l" r="r" t="t"/>
              <a:pathLst>
                <a:path extrusionOk="0" h="10655" w="33038">
                  <a:moveTo>
                    <a:pt x="33038" y="7731"/>
                  </a:moveTo>
                  <a:cubicBezTo>
                    <a:pt x="32365" y="8134"/>
                    <a:pt x="31525" y="8269"/>
                    <a:pt x="30685" y="8269"/>
                  </a:cubicBezTo>
                  <a:cubicBezTo>
                    <a:pt x="30248" y="8269"/>
                    <a:pt x="29845" y="8269"/>
                    <a:pt x="29408" y="8134"/>
                  </a:cubicBezTo>
                  <a:cubicBezTo>
                    <a:pt x="28433" y="9109"/>
                    <a:pt x="27324" y="9949"/>
                    <a:pt x="26047" y="10655"/>
                  </a:cubicBezTo>
                  <a:lnTo>
                    <a:pt x="26047" y="10655"/>
                  </a:lnTo>
                  <a:cubicBezTo>
                    <a:pt x="27324" y="9949"/>
                    <a:pt x="28433" y="9109"/>
                    <a:pt x="29408" y="8134"/>
                  </a:cubicBezTo>
                  <a:cubicBezTo>
                    <a:pt x="29845" y="8269"/>
                    <a:pt x="30248" y="8269"/>
                    <a:pt x="30685" y="8269"/>
                  </a:cubicBezTo>
                  <a:cubicBezTo>
                    <a:pt x="31525" y="8269"/>
                    <a:pt x="32365" y="8134"/>
                    <a:pt x="33038" y="7731"/>
                  </a:cubicBezTo>
                  <a:close/>
                  <a:moveTo>
                    <a:pt x="0" y="1"/>
                  </a:moveTo>
                  <a:lnTo>
                    <a:pt x="0" y="1"/>
                  </a:lnTo>
                  <a:cubicBezTo>
                    <a:pt x="0" y="1"/>
                    <a:pt x="135" y="1"/>
                    <a:pt x="135" y="169"/>
                  </a:cubicBezTo>
                  <a:lnTo>
                    <a:pt x="135" y="303"/>
                  </a:lnTo>
                  <a:lnTo>
                    <a:pt x="135" y="169"/>
                  </a:lnTo>
                  <a:cubicBezTo>
                    <a:pt x="135" y="1"/>
                    <a:pt x="0" y="1"/>
                    <a:pt x="0" y="1"/>
                  </a:cubicBezTo>
                  <a:close/>
                </a:path>
              </a:pathLst>
            </a:custGeom>
            <a:solidFill>
              <a:srgbClr val="D2B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1"/>
            <p:cNvSpPr/>
            <p:nvPr/>
          </p:nvSpPr>
          <p:spPr>
            <a:xfrm>
              <a:off x="5854333" y="3127432"/>
              <a:ext cx="1122202" cy="552249"/>
            </a:xfrm>
            <a:custGeom>
              <a:rect b="b" l="l" r="r" t="t"/>
              <a:pathLst>
                <a:path extrusionOk="0" h="17780" w="36130">
                  <a:moveTo>
                    <a:pt x="6151" y="1547"/>
                  </a:moveTo>
                  <a:cubicBezTo>
                    <a:pt x="5613" y="2925"/>
                    <a:pt x="4067" y="5042"/>
                    <a:pt x="2387" y="5042"/>
                  </a:cubicBezTo>
                  <a:cubicBezTo>
                    <a:pt x="2118" y="5042"/>
                    <a:pt x="1681" y="5042"/>
                    <a:pt x="1412" y="4773"/>
                  </a:cubicBezTo>
                  <a:cubicBezTo>
                    <a:pt x="1109" y="5614"/>
                    <a:pt x="706" y="6588"/>
                    <a:pt x="0" y="7126"/>
                  </a:cubicBezTo>
                  <a:cubicBezTo>
                    <a:pt x="0" y="7126"/>
                    <a:pt x="135" y="7126"/>
                    <a:pt x="135" y="7294"/>
                  </a:cubicBezTo>
                  <a:lnTo>
                    <a:pt x="135" y="7428"/>
                  </a:lnTo>
                  <a:cubicBezTo>
                    <a:pt x="1815" y="6151"/>
                    <a:pt x="4201" y="4605"/>
                    <a:pt x="7159" y="3496"/>
                  </a:cubicBezTo>
                  <a:cubicBezTo>
                    <a:pt x="6588" y="2925"/>
                    <a:pt x="6722" y="2387"/>
                    <a:pt x="6151" y="1547"/>
                  </a:cubicBezTo>
                  <a:close/>
                  <a:moveTo>
                    <a:pt x="20166" y="1"/>
                  </a:moveTo>
                  <a:cubicBezTo>
                    <a:pt x="19594" y="841"/>
                    <a:pt x="18922" y="1547"/>
                    <a:pt x="18216" y="2253"/>
                  </a:cubicBezTo>
                  <a:cubicBezTo>
                    <a:pt x="18754" y="2253"/>
                    <a:pt x="19191" y="2522"/>
                    <a:pt x="19762" y="2656"/>
                  </a:cubicBezTo>
                  <a:cubicBezTo>
                    <a:pt x="23258" y="3933"/>
                    <a:pt x="25778" y="6991"/>
                    <a:pt x="26484" y="10789"/>
                  </a:cubicBezTo>
                  <a:cubicBezTo>
                    <a:pt x="26753" y="12739"/>
                    <a:pt x="26887" y="15259"/>
                    <a:pt x="26047" y="17780"/>
                  </a:cubicBezTo>
                  <a:cubicBezTo>
                    <a:pt x="27324" y="17074"/>
                    <a:pt x="28433" y="16234"/>
                    <a:pt x="29408" y="15259"/>
                  </a:cubicBezTo>
                  <a:cubicBezTo>
                    <a:pt x="29845" y="15394"/>
                    <a:pt x="30248" y="15394"/>
                    <a:pt x="30685" y="15394"/>
                  </a:cubicBezTo>
                  <a:cubicBezTo>
                    <a:pt x="31525" y="15394"/>
                    <a:pt x="32365" y="15259"/>
                    <a:pt x="33038" y="14856"/>
                  </a:cubicBezTo>
                  <a:cubicBezTo>
                    <a:pt x="34886" y="14016"/>
                    <a:pt x="36130" y="12033"/>
                    <a:pt x="36130" y="9949"/>
                  </a:cubicBezTo>
                  <a:cubicBezTo>
                    <a:pt x="36130" y="9378"/>
                    <a:pt x="35995" y="8806"/>
                    <a:pt x="35861" y="8269"/>
                  </a:cubicBezTo>
                  <a:cubicBezTo>
                    <a:pt x="34718" y="7832"/>
                    <a:pt x="34449" y="6286"/>
                    <a:pt x="33038" y="6017"/>
                  </a:cubicBezTo>
                  <a:cubicBezTo>
                    <a:pt x="32769" y="5882"/>
                    <a:pt x="32500" y="5882"/>
                    <a:pt x="32197" y="5882"/>
                  </a:cubicBezTo>
                  <a:cubicBezTo>
                    <a:pt x="31088" y="5882"/>
                    <a:pt x="30248" y="6286"/>
                    <a:pt x="29408" y="6857"/>
                  </a:cubicBezTo>
                  <a:cubicBezTo>
                    <a:pt x="28837" y="7126"/>
                    <a:pt x="28299" y="7294"/>
                    <a:pt x="27862" y="7294"/>
                  </a:cubicBezTo>
                  <a:cubicBezTo>
                    <a:pt x="27022" y="7294"/>
                    <a:pt x="26316" y="6857"/>
                    <a:pt x="25644" y="6017"/>
                  </a:cubicBezTo>
                  <a:cubicBezTo>
                    <a:pt x="25072" y="5042"/>
                    <a:pt x="25072" y="3933"/>
                    <a:pt x="25072" y="2925"/>
                  </a:cubicBezTo>
                  <a:cubicBezTo>
                    <a:pt x="25207" y="2387"/>
                    <a:pt x="25207" y="1816"/>
                    <a:pt x="25341" y="1412"/>
                  </a:cubicBezTo>
                  <a:lnTo>
                    <a:pt x="25341" y="1412"/>
                  </a:lnTo>
                  <a:cubicBezTo>
                    <a:pt x="25072" y="2085"/>
                    <a:pt x="24367" y="2522"/>
                    <a:pt x="23392" y="2522"/>
                  </a:cubicBezTo>
                  <a:cubicBezTo>
                    <a:pt x="21980" y="2522"/>
                    <a:pt x="20166" y="1681"/>
                    <a:pt x="20166" y="270"/>
                  </a:cubicBezTo>
                  <a:lnTo>
                    <a:pt x="20166" y="1"/>
                  </a:lnTo>
                  <a:close/>
                </a:path>
              </a:pathLst>
            </a:custGeom>
            <a:solidFill>
              <a:srgbClr val="895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p:nvPr/>
          </p:nvSpPr>
          <p:spPr>
            <a:xfrm>
              <a:off x="5641385" y="2381306"/>
              <a:ext cx="1491724" cy="1007776"/>
            </a:xfrm>
            <a:custGeom>
              <a:rect b="b" l="l" r="r" t="t"/>
              <a:pathLst>
                <a:path extrusionOk="0" h="32446" w="48027">
                  <a:moveTo>
                    <a:pt x="22214" y="0"/>
                  </a:moveTo>
                  <a:cubicBezTo>
                    <a:pt x="21954" y="0"/>
                    <a:pt x="21689" y="15"/>
                    <a:pt x="21409" y="60"/>
                  </a:cubicBezTo>
                  <a:cubicBezTo>
                    <a:pt x="21006" y="228"/>
                    <a:pt x="20569" y="228"/>
                    <a:pt x="20165" y="497"/>
                  </a:cubicBezTo>
                  <a:cubicBezTo>
                    <a:pt x="19897" y="766"/>
                    <a:pt x="19594" y="1337"/>
                    <a:pt x="19460" y="1471"/>
                  </a:cubicBezTo>
                  <a:cubicBezTo>
                    <a:pt x="18351" y="2177"/>
                    <a:pt x="15830" y="2177"/>
                    <a:pt x="14284" y="2749"/>
                  </a:cubicBezTo>
                  <a:cubicBezTo>
                    <a:pt x="13309" y="3152"/>
                    <a:pt x="8974" y="6782"/>
                    <a:pt x="10923" y="7790"/>
                  </a:cubicBezTo>
                  <a:cubicBezTo>
                    <a:pt x="9948" y="9033"/>
                    <a:pt x="8133" y="9033"/>
                    <a:pt x="6856" y="10008"/>
                  </a:cubicBezTo>
                  <a:cubicBezTo>
                    <a:pt x="5882" y="10714"/>
                    <a:pt x="4336" y="12831"/>
                    <a:pt x="6016" y="13503"/>
                  </a:cubicBezTo>
                  <a:cubicBezTo>
                    <a:pt x="5310" y="14209"/>
                    <a:pt x="4336" y="14344"/>
                    <a:pt x="3496" y="15049"/>
                  </a:cubicBezTo>
                  <a:cubicBezTo>
                    <a:pt x="2790" y="15755"/>
                    <a:pt x="2521" y="16730"/>
                    <a:pt x="2252" y="17704"/>
                  </a:cubicBezTo>
                  <a:cubicBezTo>
                    <a:pt x="1973" y="18478"/>
                    <a:pt x="1011" y="21987"/>
                    <a:pt x="2382" y="21987"/>
                  </a:cubicBezTo>
                  <a:cubicBezTo>
                    <a:pt x="2500" y="21987"/>
                    <a:pt x="2635" y="21961"/>
                    <a:pt x="2790" y="21906"/>
                  </a:cubicBezTo>
                  <a:lnTo>
                    <a:pt x="2790" y="21906"/>
                  </a:lnTo>
                  <a:cubicBezTo>
                    <a:pt x="975" y="22611"/>
                    <a:pt x="0" y="25569"/>
                    <a:pt x="706" y="27249"/>
                  </a:cubicBezTo>
                  <a:cubicBezTo>
                    <a:pt x="1244" y="28224"/>
                    <a:pt x="1950" y="28795"/>
                    <a:pt x="3092" y="28795"/>
                  </a:cubicBezTo>
                  <a:cubicBezTo>
                    <a:pt x="3198" y="28831"/>
                    <a:pt x="3325" y="28847"/>
                    <a:pt x="3462" y="28847"/>
                  </a:cubicBezTo>
                  <a:cubicBezTo>
                    <a:pt x="3846" y="28847"/>
                    <a:pt x="4307" y="28716"/>
                    <a:pt x="4605" y="28493"/>
                  </a:cubicBezTo>
                  <a:cubicBezTo>
                    <a:pt x="4605" y="29199"/>
                    <a:pt x="4773" y="29770"/>
                    <a:pt x="5042" y="30308"/>
                  </a:cubicBezTo>
                  <a:cubicBezTo>
                    <a:pt x="5431" y="31013"/>
                    <a:pt x="5851" y="31293"/>
                    <a:pt x="6256" y="31293"/>
                  </a:cubicBezTo>
                  <a:cubicBezTo>
                    <a:pt x="7145" y="31293"/>
                    <a:pt x="7968" y="29949"/>
                    <a:pt x="8268" y="28795"/>
                  </a:cubicBezTo>
                  <a:cubicBezTo>
                    <a:pt x="8578" y="28972"/>
                    <a:pt x="8892" y="29049"/>
                    <a:pt x="9203" y="29049"/>
                  </a:cubicBezTo>
                  <a:cubicBezTo>
                    <a:pt x="10854" y="29049"/>
                    <a:pt x="12441" y="26869"/>
                    <a:pt x="13007" y="25569"/>
                  </a:cubicBezTo>
                  <a:cubicBezTo>
                    <a:pt x="13713" y="26544"/>
                    <a:pt x="13309" y="27518"/>
                    <a:pt x="14855" y="27787"/>
                  </a:cubicBezTo>
                  <a:cubicBezTo>
                    <a:pt x="15083" y="27859"/>
                    <a:pt x="15332" y="27893"/>
                    <a:pt x="15592" y="27893"/>
                  </a:cubicBezTo>
                  <a:cubicBezTo>
                    <a:pt x="16906" y="27893"/>
                    <a:pt x="18534" y="27038"/>
                    <a:pt x="19460" y="25972"/>
                  </a:cubicBezTo>
                  <a:lnTo>
                    <a:pt x="19460" y="25972"/>
                  </a:lnTo>
                  <a:cubicBezTo>
                    <a:pt x="19191" y="26544"/>
                    <a:pt x="18888" y="27384"/>
                    <a:pt x="19191" y="27653"/>
                  </a:cubicBezTo>
                  <a:cubicBezTo>
                    <a:pt x="19464" y="28079"/>
                    <a:pt x="19996" y="28220"/>
                    <a:pt x="20547" y="28220"/>
                  </a:cubicBezTo>
                  <a:cubicBezTo>
                    <a:pt x="21082" y="28220"/>
                    <a:pt x="21633" y="28087"/>
                    <a:pt x="21980" y="27955"/>
                  </a:cubicBezTo>
                  <a:cubicBezTo>
                    <a:pt x="24098" y="27249"/>
                    <a:pt x="25778" y="25838"/>
                    <a:pt x="27022" y="24023"/>
                  </a:cubicBezTo>
                  <a:lnTo>
                    <a:pt x="27022" y="24023"/>
                  </a:lnTo>
                  <a:cubicBezTo>
                    <a:pt x="26852" y="25530"/>
                    <a:pt x="28679" y="26474"/>
                    <a:pt x="30227" y="26474"/>
                  </a:cubicBezTo>
                  <a:cubicBezTo>
                    <a:pt x="31130" y="26474"/>
                    <a:pt x="31937" y="26153"/>
                    <a:pt x="32197" y="25434"/>
                  </a:cubicBezTo>
                  <a:lnTo>
                    <a:pt x="32197" y="25434"/>
                  </a:lnTo>
                  <a:cubicBezTo>
                    <a:pt x="32063" y="26678"/>
                    <a:pt x="31660" y="28627"/>
                    <a:pt x="32500" y="30039"/>
                  </a:cubicBezTo>
                  <a:cubicBezTo>
                    <a:pt x="33185" y="30911"/>
                    <a:pt x="33922" y="31296"/>
                    <a:pt x="34718" y="31296"/>
                  </a:cubicBezTo>
                  <a:cubicBezTo>
                    <a:pt x="35210" y="31296"/>
                    <a:pt x="35725" y="31149"/>
                    <a:pt x="36264" y="30879"/>
                  </a:cubicBezTo>
                  <a:cubicBezTo>
                    <a:pt x="37110" y="30341"/>
                    <a:pt x="37975" y="29900"/>
                    <a:pt x="38949" y="29900"/>
                  </a:cubicBezTo>
                  <a:cubicBezTo>
                    <a:pt x="39253" y="29900"/>
                    <a:pt x="39566" y="29943"/>
                    <a:pt x="39894" y="30039"/>
                  </a:cubicBezTo>
                  <a:cubicBezTo>
                    <a:pt x="41440" y="30308"/>
                    <a:pt x="41742" y="32291"/>
                    <a:pt x="43254" y="32425"/>
                  </a:cubicBezTo>
                  <a:cubicBezTo>
                    <a:pt x="43343" y="32439"/>
                    <a:pt x="43432" y="32446"/>
                    <a:pt x="43520" y="32446"/>
                  </a:cubicBezTo>
                  <a:cubicBezTo>
                    <a:pt x="45121" y="32446"/>
                    <a:pt x="46716" y="30235"/>
                    <a:pt x="45506" y="28930"/>
                  </a:cubicBezTo>
                  <a:cubicBezTo>
                    <a:pt x="47321" y="28493"/>
                    <a:pt x="48027" y="25972"/>
                    <a:pt x="47758" y="24292"/>
                  </a:cubicBezTo>
                  <a:cubicBezTo>
                    <a:pt x="47624" y="23888"/>
                    <a:pt x="47758" y="23754"/>
                    <a:pt x="47624" y="23317"/>
                  </a:cubicBezTo>
                  <a:cubicBezTo>
                    <a:pt x="47321" y="23048"/>
                    <a:pt x="46615" y="23048"/>
                    <a:pt x="46615" y="22746"/>
                  </a:cubicBezTo>
                  <a:cubicBezTo>
                    <a:pt x="46481" y="22342"/>
                    <a:pt x="47456" y="20931"/>
                    <a:pt x="47456" y="20393"/>
                  </a:cubicBezTo>
                  <a:cubicBezTo>
                    <a:pt x="47888" y="18166"/>
                    <a:pt x="47334" y="12258"/>
                    <a:pt x="44200" y="12258"/>
                  </a:cubicBezTo>
                  <a:cubicBezTo>
                    <a:pt x="44166" y="12258"/>
                    <a:pt x="44130" y="12258"/>
                    <a:pt x="44095" y="12260"/>
                  </a:cubicBezTo>
                  <a:cubicBezTo>
                    <a:pt x="44095" y="10311"/>
                    <a:pt x="42145" y="7924"/>
                    <a:pt x="40734" y="6647"/>
                  </a:cubicBezTo>
                  <a:cubicBezTo>
                    <a:pt x="39894" y="5807"/>
                    <a:pt x="39490" y="5941"/>
                    <a:pt x="38516" y="5673"/>
                  </a:cubicBezTo>
                  <a:cubicBezTo>
                    <a:pt x="37373" y="5404"/>
                    <a:pt x="37944" y="5269"/>
                    <a:pt x="37239" y="4127"/>
                  </a:cubicBezTo>
                  <a:cubicBezTo>
                    <a:pt x="36527" y="2605"/>
                    <a:pt x="33432" y="994"/>
                    <a:pt x="31042" y="994"/>
                  </a:cubicBezTo>
                  <a:cubicBezTo>
                    <a:pt x="30159" y="994"/>
                    <a:pt x="29372" y="1214"/>
                    <a:pt x="28836" y="1740"/>
                  </a:cubicBezTo>
                  <a:cubicBezTo>
                    <a:pt x="27727" y="60"/>
                    <a:pt x="25610" y="60"/>
                    <a:pt x="23795" y="60"/>
                  </a:cubicBezTo>
                  <a:cubicBezTo>
                    <a:pt x="23235" y="60"/>
                    <a:pt x="22735" y="0"/>
                    <a:pt x="22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a:off x="5715495" y="3061677"/>
              <a:ext cx="8386" cy="5249"/>
            </a:xfrm>
            <a:custGeom>
              <a:rect b="b" l="l" r="r" t="t"/>
              <a:pathLst>
                <a:path extrusionOk="0" h="169" w="270">
                  <a:moveTo>
                    <a:pt x="269" y="1"/>
                  </a:moveTo>
                  <a:cubicBezTo>
                    <a:pt x="135" y="1"/>
                    <a:pt x="0" y="169"/>
                    <a:pt x="0" y="169"/>
                  </a:cubicBezTo>
                  <a:cubicBezTo>
                    <a:pt x="0" y="169"/>
                    <a:pt x="135" y="169"/>
                    <a:pt x="269" y="1"/>
                  </a:cubicBezTo>
                  <a:close/>
                </a:path>
              </a:pathLst>
            </a:custGeom>
            <a:solidFill>
              <a:srgbClr val="CDC4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a:off x="6324086" y="3197379"/>
              <a:ext cx="96069" cy="52243"/>
            </a:xfrm>
            <a:custGeom>
              <a:rect b="b" l="l" r="r" t="t"/>
              <a:pathLst>
                <a:path extrusionOk="0" h="1682" w="3093">
                  <a:moveTo>
                    <a:pt x="3092" y="1"/>
                  </a:moveTo>
                  <a:lnTo>
                    <a:pt x="3092" y="1"/>
                  </a:lnTo>
                  <a:cubicBezTo>
                    <a:pt x="2118" y="673"/>
                    <a:pt x="1109" y="1244"/>
                    <a:pt x="0" y="1681"/>
                  </a:cubicBezTo>
                  <a:cubicBezTo>
                    <a:pt x="1109" y="1244"/>
                    <a:pt x="2252" y="673"/>
                    <a:pt x="3092" y="1"/>
                  </a:cubicBezTo>
                  <a:close/>
                </a:path>
              </a:pathLst>
            </a:custGeom>
            <a:solidFill>
              <a:srgbClr val="865F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a:off x="6420124" y="3127432"/>
              <a:ext cx="221334" cy="78334"/>
            </a:xfrm>
            <a:custGeom>
              <a:rect b="b" l="l" r="r" t="t"/>
              <a:pathLst>
                <a:path extrusionOk="0" h="2522" w="7126">
                  <a:moveTo>
                    <a:pt x="1950" y="270"/>
                  </a:moveTo>
                  <a:cubicBezTo>
                    <a:pt x="1950" y="1681"/>
                    <a:pt x="3764" y="2522"/>
                    <a:pt x="5176" y="2522"/>
                  </a:cubicBezTo>
                  <a:cubicBezTo>
                    <a:pt x="6151" y="2522"/>
                    <a:pt x="6856" y="2085"/>
                    <a:pt x="7125" y="1412"/>
                  </a:cubicBezTo>
                  <a:lnTo>
                    <a:pt x="7125" y="1412"/>
                  </a:lnTo>
                  <a:cubicBezTo>
                    <a:pt x="6856" y="2085"/>
                    <a:pt x="6151" y="2522"/>
                    <a:pt x="5176" y="2522"/>
                  </a:cubicBezTo>
                  <a:cubicBezTo>
                    <a:pt x="3764" y="2522"/>
                    <a:pt x="1950" y="1681"/>
                    <a:pt x="1950" y="270"/>
                  </a:cubicBezTo>
                  <a:close/>
                  <a:moveTo>
                    <a:pt x="1950" y="1"/>
                  </a:moveTo>
                  <a:cubicBezTo>
                    <a:pt x="1378" y="841"/>
                    <a:pt x="706" y="1547"/>
                    <a:pt x="0" y="2253"/>
                  </a:cubicBezTo>
                  <a:lnTo>
                    <a:pt x="0" y="2253"/>
                  </a:lnTo>
                  <a:cubicBezTo>
                    <a:pt x="706" y="1547"/>
                    <a:pt x="1378" y="841"/>
                    <a:pt x="1950" y="1"/>
                  </a:cubicBezTo>
                  <a:close/>
                </a:path>
              </a:pathLst>
            </a:custGeom>
            <a:solidFill>
              <a:srgbClr val="6E4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6119462" y="3187999"/>
              <a:ext cx="126353" cy="61623"/>
            </a:xfrm>
            <a:custGeom>
              <a:rect b="b" l="l" r="r" t="t"/>
              <a:pathLst>
                <a:path extrusionOk="0" h="1984" w="4068">
                  <a:moveTo>
                    <a:pt x="3933" y="0"/>
                  </a:moveTo>
                  <a:cubicBezTo>
                    <a:pt x="3093" y="1143"/>
                    <a:pt x="1413" y="1983"/>
                    <a:pt x="1" y="1983"/>
                  </a:cubicBezTo>
                  <a:cubicBezTo>
                    <a:pt x="1413" y="1983"/>
                    <a:pt x="3093" y="1143"/>
                    <a:pt x="4068" y="0"/>
                  </a:cubicBezTo>
                  <a:close/>
                </a:path>
              </a:pathLst>
            </a:custGeom>
            <a:solidFill>
              <a:srgbClr val="865F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a:off x="5854333" y="3344573"/>
              <a:ext cx="31" cy="4193"/>
            </a:xfrm>
            <a:custGeom>
              <a:rect b="b" l="l" r="r" t="t"/>
              <a:pathLst>
                <a:path extrusionOk="0" h="135" w="1">
                  <a:moveTo>
                    <a:pt x="0" y="0"/>
                  </a:moveTo>
                  <a:lnTo>
                    <a:pt x="0" y="0"/>
                  </a:lnTo>
                  <a:lnTo>
                    <a:pt x="0" y="135"/>
                  </a:lnTo>
                  <a:lnTo>
                    <a:pt x="0" y="135"/>
                  </a:lnTo>
                  <a:close/>
                </a:path>
              </a:pathLst>
            </a:custGeom>
            <a:solidFill>
              <a:srgbClr val="A992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a:off x="5854333" y="3276272"/>
              <a:ext cx="43639" cy="72494"/>
            </a:xfrm>
            <a:custGeom>
              <a:rect b="b" l="l" r="r" t="t"/>
              <a:pathLst>
                <a:path extrusionOk="0" h="2334" w="1405">
                  <a:moveTo>
                    <a:pt x="1405" y="1"/>
                  </a:moveTo>
                  <a:lnTo>
                    <a:pt x="1405" y="1"/>
                  </a:lnTo>
                  <a:cubicBezTo>
                    <a:pt x="1103" y="837"/>
                    <a:pt x="701" y="1799"/>
                    <a:pt x="0" y="2199"/>
                  </a:cubicBezTo>
                  <a:lnTo>
                    <a:pt x="0" y="2334"/>
                  </a:lnTo>
                  <a:cubicBezTo>
                    <a:pt x="701" y="1800"/>
                    <a:pt x="1103" y="837"/>
                    <a:pt x="1405" y="1"/>
                  </a:cubicBezTo>
                  <a:close/>
                </a:path>
              </a:pathLst>
            </a:custGeom>
            <a:solidFill>
              <a:srgbClr val="6E4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5659120" y="3179644"/>
              <a:ext cx="1465664" cy="208817"/>
            </a:xfrm>
            <a:custGeom>
              <a:rect b="b" l="l" r="r" t="t"/>
              <a:pathLst>
                <a:path extrusionOk="0" h="6723" w="47188">
                  <a:moveTo>
                    <a:pt x="45372" y="4470"/>
                  </a:moveTo>
                  <a:cubicBezTo>
                    <a:pt x="45204" y="5613"/>
                    <a:pt x="44095" y="6722"/>
                    <a:pt x="42986" y="6722"/>
                  </a:cubicBezTo>
                  <a:lnTo>
                    <a:pt x="42683" y="6722"/>
                  </a:lnTo>
                  <a:cubicBezTo>
                    <a:pt x="42549" y="6722"/>
                    <a:pt x="42280" y="6722"/>
                    <a:pt x="42146" y="6588"/>
                  </a:cubicBezTo>
                  <a:lnTo>
                    <a:pt x="42146" y="6588"/>
                  </a:lnTo>
                  <a:cubicBezTo>
                    <a:pt x="42280" y="6722"/>
                    <a:pt x="42549" y="6722"/>
                    <a:pt x="42683" y="6722"/>
                  </a:cubicBezTo>
                  <a:lnTo>
                    <a:pt x="42986" y="6722"/>
                  </a:lnTo>
                  <a:cubicBezTo>
                    <a:pt x="44095" y="6722"/>
                    <a:pt x="45204" y="5613"/>
                    <a:pt x="45372" y="4470"/>
                  </a:cubicBezTo>
                  <a:close/>
                  <a:moveTo>
                    <a:pt x="1" y="135"/>
                  </a:moveTo>
                  <a:cubicBezTo>
                    <a:pt x="1" y="706"/>
                    <a:pt x="1" y="1109"/>
                    <a:pt x="135" y="1546"/>
                  </a:cubicBezTo>
                  <a:cubicBezTo>
                    <a:pt x="673" y="2521"/>
                    <a:pt x="1379" y="3092"/>
                    <a:pt x="2521" y="3092"/>
                  </a:cubicBezTo>
                  <a:lnTo>
                    <a:pt x="2656" y="3092"/>
                  </a:lnTo>
                  <a:cubicBezTo>
                    <a:pt x="3059" y="3092"/>
                    <a:pt x="3630" y="3092"/>
                    <a:pt x="4034" y="2790"/>
                  </a:cubicBezTo>
                  <a:lnTo>
                    <a:pt x="4034" y="2790"/>
                  </a:lnTo>
                  <a:cubicBezTo>
                    <a:pt x="3630" y="3092"/>
                    <a:pt x="3059" y="3092"/>
                    <a:pt x="2656" y="3092"/>
                  </a:cubicBezTo>
                  <a:lnTo>
                    <a:pt x="2521" y="3092"/>
                  </a:lnTo>
                  <a:cubicBezTo>
                    <a:pt x="1379" y="3092"/>
                    <a:pt x="673" y="2521"/>
                    <a:pt x="135" y="1546"/>
                  </a:cubicBezTo>
                  <a:cubicBezTo>
                    <a:pt x="1" y="1109"/>
                    <a:pt x="1" y="706"/>
                    <a:pt x="1" y="135"/>
                  </a:cubicBezTo>
                  <a:close/>
                  <a:moveTo>
                    <a:pt x="47187" y="0"/>
                  </a:moveTo>
                  <a:cubicBezTo>
                    <a:pt x="47053" y="1412"/>
                    <a:pt x="46347" y="2924"/>
                    <a:pt x="44935" y="3227"/>
                  </a:cubicBezTo>
                  <a:lnTo>
                    <a:pt x="44935" y="3227"/>
                  </a:lnTo>
                  <a:cubicBezTo>
                    <a:pt x="46347" y="2924"/>
                    <a:pt x="47053" y="1412"/>
                    <a:pt x="47187" y="0"/>
                  </a:cubicBezTo>
                  <a:close/>
                </a:path>
              </a:pathLst>
            </a:custGeom>
            <a:solidFill>
              <a:srgbClr val="CDC4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6968149" y="3384237"/>
              <a:ext cx="31" cy="31"/>
            </a:xfrm>
            <a:custGeom>
              <a:rect b="b" l="l" r="r" t="t"/>
              <a:pathLst>
                <a:path extrusionOk="0" h="1" w="1">
                  <a:moveTo>
                    <a:pt x="1" y="1"/>
                  </a:moveTo>
                  <a:lnTo>
                    <a:pt x="1" y="1"/>
                  </a:lnTo>
                  <a:lnTo>
                    <a:pt x="1" y="1"/>
                  </a:lnTo>
                  <a:lnTo>
                    <a:pt x="1" y="1"/>
                  </a:lnTo>
                  <a:close/>
                </a:path>
              </a:pathLst>
            </a:custGeom>
            <a:solidFill>
              <a:srgbClr val="865F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a:off x="6880497" y="3314289"/>
              <a:ext cx="87683" cy="69978"/>
            </a:xfrm>
            <a:custGeom>
              <a:rect b="b" l="l" r="r" t="t"/>
              <a:pathLst>
                <a:path extrusionOk="0" h="2253" w="2823">
                  <a:moveTo>
                    <a:pt x="0" y="1"/>
                  </a:moveTo>
                  <a:cubicBezTo>
                    <a:pt x="1411" y="270"/>
                    <a:pt x="1680" y="1816"/>
                    <a:pt x="2823" y="2253"/>
                  </a:cubicBezTo>
                  <a:cubicBezTo>
                    <a:pt x="1680" y="1681"/>
                    <a:pt x="1411" y="270"/>
                    <a:pt x="0" y="1"/>
                  </a:cubicBezTo>
                  <a:close/>
                </a:path>
              </a:pathLst>
            </a:custGeom>
            <a:solidFill>
              <a:srgbClr val="6E4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a:off x="5659120" y="2836212"/>
              <a:ext cx="1465664" cy="552249"/>
            </a:xfrm>
            <a:custGeom>
              <a:rect b="b" l="l" r="r" t="t"/>
              <a:pathLst>
                <a:path extrusionOk="0" h="17780" w="47188">
                  <a:moveTo>
                    <a:pt x="2084" y="7260"/>
                  </a:moveTo>
                  <a:cubicBezTo>
                    <a:pt x="2009" y="7294"/>
                    <a:pt x="1935" y="7334"/>
                    <a:pt x="1862" y="7377"/>
                  </a:cubicBezTo>
                  <a:lnTo>
                    <a:pt x="1862" y="7377"/>
                  </a:lnTo>
                  <a:cubicBezTo>
                    <a:pt x="1913" y="7328"/>
                    <a:pt x="1999" y="7260"/>
                    <a:pt x="2084" y="7260"/>
                  </a:cubicBezTo>
                  <a:close/>
                  <a:moveTo>
                    <a:pt x="28837" y="0"/>
                  </a:moveTo>
                  <a:cubicBezTo>
                    <a:pt x="28568" y="0"/>
                    <a:pt x="28400" y="0"/>
                    <a:pt x="28265" y="135"/>
                  </a:cubicBezTo>
                  <a:cubicBezTo>
                    <a:pt x="27156" y="1546"/>
                    <a:pt x="25745" y="2521"/>
                    <a:pt x="24064" y="3058"/>
                  </a:cubicBezTo>
                  <a:cubicBezTo>
                    <a:pt x="23661" y="3058"/>
                    <a:pt x="23090" y="3361"/>
                    <a:pt x="22518" y="3361"/>
                  </a:cubicBezTo>
                  <a:cubicBezTo>
                    <a:pt x="21981" y="3361"/>
                    <a:pt x="21544" y="3227"/>
                    <a:pt x="21275" y="2790"/>
                  </a:cubicBezTo>
                  <a:lnTo>
                    <a:pt x="21275" y="2655"/>
                  </a:lnTo>
                  <a:cubicBezTo>
                    <a:pt x="21140" y="2386"/>
                    <a:pt x="20838" y="2084"/>
                    <a:pt x="20569" y="2084"/>
                  </a:cubicBezTo>
                  <a:cubicBezTo>
                    <a:pt x="20435" y="2084"/>
                    <a:pt x="20300" y="2084"/>
                    <a:pt x="20166" y="2218"/>
                  </a:cubicBezTo>
                  <a:cubicBezTo>
                    <a:pt x="19326" y="2655"/>
                    <a:pt x="18317" y="3058"/>
                    <a:pt x="17477" y="3058"/>
                  </a:cubicBezTo>
                  <a:cubicBezTo>
                    <a:pt x="17343" y="3058"/>
                    <a:pt x="17074" y="2924"/>
                    <a:pt x="16939" y="2924"/>
                  </a:cubicBezTo>
                  <a:cubicBezTo>
                    <a:pt x="16099" y="2790"/>
                    <a:pt x="15797" y="2386"/>
                    <a:pt x="15662" y="2084"/>
                  </a:cubicBezTo>
                  <a:cubicBezTo>
                    <a:pt x="15528" y="1815"/>
                    <a:pt x="15259" y="1681"/>
                    <a:pt x="14956" y="1681"/>
                  </a:cubicBezTo>
                  <a:cubicBezTo>
                    <a:pt x="14822" y="1681"/>
                    <a:pt x="14553" y="1681"/>
                    <a:pt x="14419" y="1949"/>
                  </a:cubicBezTo>
                  <a:cubicBezTo>
                    <a:pt x="13847" y="2790"/>
                    <a:pt x="13007" y="3630"/>
                    <a:pt x="12032" y="4067"/>
                  </a:cubicBezTo>
                  <a:cubicBezTo>
                    <a:pt x="11058" y="4336"/>
                    <a:pt x="10083" y="4907"/>
                    <a:pt x="9377" y="5747"/>
                  </a:cubicBezTo>
                  <a:cubicBezTo>
                    <a:pt x="9075" y="6150"/>
                    <a:pt x="8672" y="6419"/>
                    <a:pt x="8403" y="6419"/>
                  </a:cubicBezTo>
                  <a:cubicBezTo>
                    <a:pt x="7966" y="6419"/>
                    <a:pt x="7562" y="6150"/>
                    <a:pt x="7126" y="5445"/>
                  </a:cubicBezTo>
                  <a:cubicBezTo>
                    <a:pt x="6991" y="5176"/>
                    <a:pt x="6857" y="4739"/>
                    <a:pt x="6857" y="4470"/>
                  </a:cubicBezTo>
                  <a:cubicBezTo>
                    <a:pt x="6722" y="4067"/>
                    <a:pt x="6420" y="3764"/>
                    <a:pt x="6151" y="3764"/>
                  </a:cubicBezTo>
                  <a:cubicBezTo>
                    <a:pt x="6017" y="3764"/>
                    <a:pt x="6017" y="3764"/>
                    <a:pt x="6017" y="3899"/>
                  </a:cubicBezTo>
                  <a:lnTo>
                    <a:pt x="5176" y="3899"/>
                  </a:lnTo>
                  <a:cubicBezTo>
                    <a:pt x="4034" y="3764"/>
                    <a:pt x="3361" y="3361"/>
                    <a:pt x="2790" y="2218"/>
                  </a:cubicBezTo>
                  <a:cubicBezTo>
                    <a:pt x="2656" y="1815"/>
                    <a:pt x="2656" y="1378"/>
                    <a:pt x="2656" y="840"/>
                  </a:cubicBezTo>
                  <a:cubicBezTo>
                    <a:pt x="2084" y="1546"/>
                    <a:pt x="1815" y="2218"/>
                    <a:pt x="1681" y="3058"/>
                  </a:cubicBezTo>
                  <a:cubicBezTo>
                    <a:pt x="1513" y="3495"/>
                    <a:pt x="1110" y="4907"/>
                    <a:pt x="1110" y="6016"/>
                  </a:cubicBezTo>
                  <a:cubicBezTo>
                    <a:pt x="1110" y="6708"/>
                    <a:pt x="1239" y="7400"/>
                    <a:pt x="1783" y="7427"/>
                  </a:cubicBezTo>
                  <a:lnTo>
                    <a:pt x="1783" y="7427"/>
                  </a:lnTo>
                  <a:cubicBezTo>
                    <a:pt x="707" y="8131"/>
                    <a:pt x="1" y="9774"/>
                    <a:pt x="1" y="11192"/>
                  </a:cubicBezTo>
                  <a:cubicBezTo>
                    <a:pt x="1" y="11763"/>
                    <a:pt x="1" y="12166"/>
                    <a:pt x="135" y="12603"/>
                  </a:cubicBezTo>
                  <a:cubicBezTo>
                    <a:pt x="673" y="13578"/>
                    <a:pt x="1379" y="14149"/>
                    <a:pt x="2521" y="14149"/>
                  </a:cubicBezTo>
                  <a:lnTo>
                    <a:pt x="2656" y="14149"/>
                  </a:lnTo>
                  <a:cubicBezTo>
                    <a:pt x="3059" y="14149"/>
                    <a:pt x="3630" y="14149"/>
                    <a:pt x="4034" y="13847"/>
                  </a:cubicBezTo>
                  <a:lnTo>
                    <a:pt x="4034" y="14284"/>
                  </a:lnTo>
                  <a:cubicBezTo>
                    <a:pt x="4034" y="14687"/>
                    <a:pt x="4202" y="15258"/>
                    <a:pt x="4471" y="15662"/>
                  </a:cubicBezTo>
                  <a:cubicBezTo>
                    <a:pt x="4874" y="16367"/>
                    <a:pt x="5311" y="16670"/>
                    <a:pt x="5714" y="16670"/>
                  </a:cubicBezTo>
                  <a:cubicBezTo>
                    <a:pt x="5882" y="16670"/>
                    <a:pt x="6151" y="16502"/>
                    <a:pt x="6285" y="16367"/>
                  </a:cubicBezTo>
                  <a:cubicBezTo>
                    <a:pt x="6991" y="15964"/>
                    <a:pt x="7394" y="14990"/>
                    <a:pt x="7697" y="14149"/>
                  </a:cubicBezTo>
                  <a:cubicBezTo>
                    <a:pt x="7966" y="14418"/>
                    <a:pt x="8403" y="14418"/>
                    <a:pt x="8672" y="14418"/>
                  </a:cubicBezTo>
                  <a:cubicBezTo>
                    <a:pt x="10352" y="14418"/>
                    <a:pt x="11898" y="12301"/>
                    <a:pt x="12436" y="10923"/>
                  </a:cubicBezTo>
                  <a:cubicBezTo>
                    <a:pt x="13007" y="11763"/>
                    <a:pt x="12873" y="12301"/>
                    <a:pt x="13444" y="12872"/>
                  </a:cubicBezTo>
                  <a:cubicBezTo>
                    <a:pt x="13578" y="13007"/>
                    <a:pt x="13847" y="13141"/>
                    <a:pt x="14284" y="13141"/>
                  </a:cubicBezTo>
                  <a:cubicBezTo>
                    <a:pt x="14419" y="13309"/>
                    <a:pt x="14688" y="13309"/>
                    <a:pt x="14822" y="13309"/>
                  </a:cubicBezTo>
                  <a:cubicBezTo>
                    <a:pt x="16234" y="13309"/>
                    <a:pt x="17914" y="12469"/>
                    <a:pt x="18889" y="11326"/>
                  </a:cubicBezTo>
                  <a:lnTo>
                    <a:pt x="18889" y="11326"/>
                  </a:lnTo>
                  <a:cubicBezTo>
                    <a:pt x="18620" y="11763"/>
                    <a:pt x="18485" y="12166"/>
                    <a:pt x="18485" y="12603"/>
                  </a:cubicBezTo>
                  <a:cubicBezTo>
                    <a:pt x="18485" y="12738"/>
                    <a:pt x="18620" y="12872"/>
                    <a:pt x="18620" y="13007"/>
                  </a:cubicBezTo>
                  <a:cubicBezTo>
                    <a:pt x="18889" y="13444"/>
                    <a:pt x="19326" y="13578"/>
                    <a:pt x="19863" y="13578"/>
                  </a:cubicBezTo>
                  <a:cubicBezTo>
                    <a:pt x="20435" y="13578"/>
                    <a:pt x="21006" y="13444"/>
                    <a:pt x="21409" y="13309"/>
                  </a:cubicBezTo>
                  <a:cubicBezTo>
                    <a:pt x="22518" y="12872"/>
                    <a:pt x="23527" y="12301"/>
                    <a:pt x="24501" y="11629"/>
                  </a:cubicBezTo>
                  <a:cubicBezTo>
                    <a:pt x="25207" y="10923"/>
                    <a:pt x="25879" y="10217"/>
                    <a:pt x="26451" y="9377"/>
                  </a:cubicBezTo>
                  <a:lnTo>
                    <a:pt x="26451" y="9646"/>
                  </a:lnTo>
                  <a:cubicBezTo>
                    <a:pt x="26451" y="11057"/>
                    <a:pt x="28265" y="11898"/>
                    <a:pt x="29677" y="11898"/>
                  </a:cubicBezTo>
                  <a:cubicBezTo>
                    <a:pt x="30652" y="11898"/>
                    <a:pt x="31357" y="11461"/>
                    <a:pt x="31626" y="10788"/>
                  </a:cubicBezTo>
                  <a:lnTo>
                    <a:pt x="31626" y="10788"/>
                  </a:lnTo>
                  <a:cubicBezTo>
                    <a:pt x="31492" y="11192"/>
                    <a:pt x="31492" y="11763"/>
                    <a:pt x="31357" y="12301"/>
                  </a:cubicBezTo>
                  <a:cubicBezTo>
                    <a:pt x="31357" y="13309"/>
                    <a:pt x="31357" y="14418"/>
                    <a:pt x="31929" y="15393"/>
                  </a:cubicBezTo>
                  <a:cubicBezTo>
                    <a:pt x="32601" y="16233"/>
                    <a:pt x="33307" y="16670"/>
                    <a:pt x="34147" y="16670"/>
                  </a:cubicBezTo>
                  <a:cubicBezTo>
                    <a:pt x="34584" y="16670"/>
                    <a:pt x="35122" y="16502"/>
                    <a:pt x="35693" y="16233"/>
                  </a:cubicBezTo>
                  <a:cubicBezTo>
                    <a:pt x="36533" y="15662"/>
                    <a:pt x="37373" y="15258"/>
                    <a:pt x="38482" y="15258"/>
                  </a:cubicBezTo>
                  <a:cubicBezTo>
                    <a:pt x="38785" y="15258"/>
                    <a:pt x="39054" y="15258"/>
                    <a:pt x="39323" y="15393"/>
                  </a:cubicBezTo>
                  <a:cubicBezTo>
                    <a:pt x="40734" y="15662"/>
                    <a:pt x="41003" y="17073"/>
                    <a:pt x="42146" y="17645"/>
                  </a:cubicBezTo>
                  <a:cubicBezTo>
                    <a:pt x="42280" y="17779"/>
                    <a:pt x="42549" y="17779"/>
                    <a:pt x="42683" y="17779"/>
                  </a:cubicBezTo>
                  <a:lnTo>
                    <a:pt x="42986" y="17779"/>
                  </a:lnTo>
                  <a:cubicBezTo>
                    <a:pt x="44095" y="17779"/>
                    <a:pt x="45204" y="16670"/>
                    <a:pt x="45372" y="15527"/>
                  </a:cubicBezTo>
                  <a:cubicBezTo>
                    <a:pt x="45372" y="15124"/>
                    <a:pt x="45204" y="14687"/>
                    <a:pt x="44935" y="14284"/>
                  </a:cubicBezTo>
                  <a:cubicBezTo>
                    <a:pt x="46347" y="13981"/>
                    <a:pt x="47053" y="12469"/>
                    <a:pt x="47187" y="11057"/>
                  </a:cubicBezTo>
                  <a:lnTo>
                    <a:pt x="47187" y="9646"/>
                  </a:lnTo>
                  <a:cubicBezTo>
                    <a:pt x="47053" y="9242"/>
                    <a:pt x="47187" y="9108"/>
                    <a:pt x="47053" y="8806"/>
                  </a:cubicBezTo>
                  <a:cubicBezTo>
                    <a:pt x="46750" y="8402"/>
                    <a:pt x="46044" y="8402"/>
                    <a:pt x="46044" y="8100"/>
                  </a:cubicBezTo>
                  <a:lnTo>
                    <a:pt x="46044" y="7965"/>
                  </a:lnTo>
                  <a:cubicBezTo>
                    <a:pt x="46044" y="7831"/>
                    <a:pt x="46044" y="7696"/>
                    <a:pt x="46212" y="7428"/>
                  </a:cubicBezTo>
                  <a:lnTo>
                    <a:pt x="46212" y="7428"/>
                  </a:lnTo>
                  <a:cubicBezTo>
                    <a:pt x="46044" y="7562"/>
                    <a:pt x="45775" y="7562"/>
                    <a:pt x="45641" y="7562"/>
                  </a:cubicBezTo>
                  <a:lnTo>
                    <a:pt x="45372" y="7562"/>
                  </a:lnTo>
                  <a:cubicBezTo>
                    <a:pt x="43826" y="7428"/>
                    <a:pt x="43524" y="5445"/>
                    <a:pt x="42011" y="5041"/>
                  </a:cubicBezTo>
                  <a:cubicBezTo>
                    <a:pt x="41709" y="5041"/>
                    <a:pt x="41440" y="4907"/>
                    <a:pt x="41171" y="4907"/>
                  </a:cubicBezTo>
                  <a:cubicBezTo>
                    <a:pt x="40028" y="4907"/>
                    <a:pt x="39188" y="5445"/>
                    <a:pt x="38348" y="5882"/>
                  </a:cubicBezTo>
                  <a:cubicBezTo>
                    <a:pt x="37810" y="6150"/>
                    <a:pt x="37239" y="6419"/>
                    <a:pt x="36802" y="6419"/>
                  </a:cubicBezTo>
                  <a:cubicBezTo>
                    <a:pt x="35962" y="6419"/>
                    <a:pt x="35290" y="6016"/>
                    <a:pt x="34584" y="5041"/>
                  </a:cubicBezTo>
                  <a:cubicBezTo>
                    <a:pt x="34012" y="4201"/>
                    <a:pt x="34012" y="3227"/>
                    <a:pt x="34012" y="2218"/>
                  </a:cubicBezTo>
                  <a:cubicBezTo>
                    <a:pt x="34012" y="1815"/>
                    <a:pt x="33744" y="1378"/>
                    <a:pt x="33307" y="1378"/>
                  </a:cubicBezTo>
                  <a:lnTo>
                    <a:pt x="33172" y="1546"/>
                  </a:lnTo>
                  <a:lnTo>
                    <a:pt x="32332" y="1546"/>
                  </a:lnTo>
                  <a:cubicBezTo>
                    <a:pt x="31223" y="1546"/>
                    <a:pt x="29946" y="1109"/>
                    <a:pt x="29408" y="269"/>
                  </a:cubicBezTo>
                  <a:cubicBezTo>
                    <a:pt x="29240" y="0"/>
                    <a:pt x="28971" y="0"/>
                    <a:pt x="28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6133036" y="3492792"/>
              <a:ext cx="178533" cy="122190"/>
            </a:xfrm>
            <a:custGeom>
              <a:rect b="b" l="l" r="r" t="t"/>
              <a:pathLst>
                <a:path extrusionOk="0" h="3934" w="5748">
                  <a:moveTo>
                    <a:pt x="5311" y="1"/>
                  </a:moveTo>
                  <a:cubicBezTo>
                    <a:pt x="5042" y="1"/>
                    <a:pt x="4740" y="270"/>
                    <a:pt x="4740" y="572"/>
                  </a:cubicBezTo>
                  <a:cubicBezTo>
                    <a:pt x="4740" y="1816"/>
                    <a:pt x="3765" y="2790"/>
                    <a:pt x="2522" y="2925"/>
                  </a:cubicBezTo>
                  <a:cubicBezTo>
                    <a:pt x="2407" y="2958"/>
                    <a:pt x="2293" y="2973"/>
                    <a:pt x="2179" y="2973"/>
                  </a:cubicBezTo>
                  <a:cubicBezTo>
                    <a:pt x="1723" y="2973"/>
                    <a:pt x="1271" y="2737"/>
                    <a:pt x="841" y="2522"/>
                  </a:cubicBezTo>
                  <a:cubicBezTo>
                    <a:pt x="802" y="2482"/>
                    <a:pt x="736" y="2466"/>
                    <a:pt x="660" y="2466"/>
                  </a:cubicBezTo>
                  <a:cubicBezTo>
                    <a:pt x="477" y="2466"/>
                    <a:pt x="230" y="2561"/>
                    <a:pt x="135" y="2656"/>
                  </a:cubicBezTo>
                  <a:cubicBezTo>
                    <a:pt x="1" y="2925"/>
                    <a:pt x="135" y="3227"/>
                    <a:pt x="270" y="3362"/>
                  </a:cubicBezTo>
                  <a:cubicBezTo>
                    <a:pt x="841" y="3765"/>
                    <a:pt x="1547" y="3933"/>
                    <a:pt x="2219" y="3933"/>
                  </a:cubicBezTo>
                  <a:lnTo>
                    <a:pt x="2656" y="3933"/>
                  </a:lnTo>
                  <a:cubicBezTo>
                    <a:pt x="4336" y="3765"/>
                    <a:pt x="5748" y="2253"/>
                    <a:pt x="5748" y="572"/>
                  </a:cubicBezTo>
                  <a:cubicBezTo>
                    <a:pt x="5748" y="270"/>
                    <a:pt x="5580" y="1"/>
                    <a:pt x="5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6337660" y="3256735"/>
              <a:ext cx="234908" cy="209376"/>
            </a:xfrm>
            <a:custGeom>
              <a:rect b="b" l="l" r="r" t="t"/>
              <a:pathLst>
                <a:path extrusionOk="0" h="6741" w="7563">
                  <a:moveTo>
                    <a:pt x="3777" y="0"/>
                  </a:moveTo>
                  <a:cubicBezTo>
                    <a:pt x="2799" y="0"/>
                    <a:pt x="1814" y="426"/>
                    <a:pt x="1109" y="1283"/>
                  </a:cubicBezTo>
                  <a:cubicBezTo>
                    <a:pt x="0" y="2694"/>
                    <a:pt x="269" y="4811"/>
                    <a:pt x="1681" y="6055"/>
                  </a:cubicBezTo>
                  <a:cubicBezTo>
                    <a:pt x="2312" y="6518"/>
                    <a:pt x="3048" y="6741"/>
                    <a:pt x="3773" y="6741"/>
                  </a:cubicBezTo>
                  <a:cubicBezTo>
                    <a:pt x="4785" y="6741"/>
                    <a:pt x="5773" y="6306"/>
                    <a:pt x="6419" y="5484"/>
                  </a:cubicBezTo>
                  <a:cubicBezTo>
                    <a:pt x="7562" y="3971"/>
                    <a:pt x="7394" y="1854"/>
                    <a:pt x="5882" y="745"/>
                  </a:cubicBezTo>
                  <a:cubicBezTo>
                    <a:pt x="5270" y="249"/>
                    <a:pt x="4525" y="0"/>
                    <a:pt x="3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6384622" y="3440611"/>
              <a:ext cx="266216" cy="134677"/>
            </a:xfrm>
            <a:custGeom>
              <a:rect b="b" l="l" r="r" t="t"/>
              <a:pathLst>
                <a:path extrusionOk="0" h="4336" w="8571">
                  <a:moveTo>
                    <a:pt x="4202" y="0"/>
                  </a:moveTo>
                  <a:cubicBezTo>
                    <a:pt x="1983" y="135"/>
                    <a:pt x="1" y="1110"/>
                    <a:pt x="169" y="2252"/>
                  </a:cubicBezTo>
                  <a:cubicBezTo>
                    <a:pt x="169" y="3496"/>
                    <a:pt x="1983" y="4336"/>
                    <a:pt x="4370" y="4336"/>
                  </a:cubicBezTo>
                  <a:cubicBezTo>
                    <a:pt x="6588" y="4202"/>
                    <a:pt x="8571" y="3227"/>
                    <a:pt x="8403" y="2084"/>
                  </a:cubicBezTo>
                  <a:cubicBezTo>
                    <a:pt x="8403" y="841"/>
                    <a:pt x="6588" y="0"/>
                    <a:pt x="4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a:off x="5893997" y="3288416"/>
              <a:ext cx="217172" cy="192914"/>
            </a:xfrm>
            <a:custGeom>
              <a:rect b="b" l="l" r="r" t="t"/>
              <a:pathLst>
                <a:path extrusionOk="0" h="6211" w="6992">
                  <a:moveTo>
                    <a:pt x="3413" y="1"/>
                  </a:moveTo>
                  <a:cubicBezTo>
                    <a:pt x="2734" y="1"/>
                    <a:pt x="2061" y="223"/>
                    <a:pt x="1513" y="699"/>
                  </a:cubicBezTo>
                  <a:cubicBezTo>
                    <a:pt x="135" y="1674"/>
                    <a:pt x="0" y="3623"/>
                    <a:pt x="975" y="5035"/>
                  </a:cubicBezTo>
                  <a:cubicBezTo>
                    <a:pt x="1593" y="5821"/>
                    <a:pt x="2470" y="6211"/>
                    <a:pt x="3371" y="6211"/>
                  </a:cubicBezTo>
                  <a:cubicBezTo>
                    <a:pt x="4088" y="6211"/>
                    <a:pt x="4819" y="5963"/>
                    <a:pt x="5445" y="5472"/>
                  </a:cubicBezTo>
                  <a:cubicBezTo>
                    <a:pt x="6722" y="4464"/>
                    <a:pt x="6991" y="2514"/>
                    <a:pt x="5882" y="1103"/>
                  </a:cubicBezTo>
                  <a:cubicBezTo>
                    <a:pt x="5230" y="393"/>
                    <a:pt x="4315" y="1"/>
                    <a:pt x="34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a:off x="5880424" y="3458346"/>
              <a:ext cx="182727" cy="121569"/>
            </a:xfrm>
            <a:custGeom>
              <a:rect b="b" l="l" r="r" t="t"/>
              <a:pathLst>
                <a:path extrusionOk="0" h="3914" w="5883">
                  <a:moveTo>
                    <a:pt x="1950" y="1"/>
                  </a:moveTo>
                  <a:cubicBezTo>
                    <a:pt x="1278" y="1"/>
                    <a:pt x="572" y="135"/>
                    <a:pt x="1" y="270"/>
                  </a:cubicBezTo>
                  <a:cubicBezTo>
                    <a:pt x="135" y="1110"/>
                    <a:pt x="135" y="1816"/>
                    <a:pt x="1" y="2656"/>
                  </a:cubicBezTo>
                  <a:lnTo>
                    <a:pt x="1" y="2925"/>
                  </a:lnTo>
                  <a:lnTo>
                    <a:pt x="1" y="3631"/>
                  </a:lnTo>
                  <a:cubicBezTo>
                    <a:pt x="572" y="3899"/>
                    <a:pt x="1278" y="3899"/>
                    <a:pt x="1950" y="3899"/>
                  </a:cubicBezTo>
                  <a:cubicBezTo>
                    <a:pt x="2100" y="3909"/>
                    <a:pt x="2248" y="3914"/>
                    <a:pt x="2394" y="3914"/>
                  </a:cubicBezTo>
                  <a:cubicBezTo>
                    <a:pt x="4315" y="3914"/>
                    <a:pt x="5882" y="3115"/>
                    <a:pt x="5882" y="2085"/>
                  </a:cubicBezTo>
                  <a:cubicBezTo>
                    <a:pt x="5882" y="1513"/>
                    <a:pt x="5479" y="975"/>
                    <a:pt x="4773" y="673"/>
                  </a:cubicBezTo>
                  <a:cubicBezTo>
                    <a:pt x="4067" y="270"/>
                    <a:pt x="3093" y="1"/>
                    <a:pt x="2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a:off x="5858495" y="3818488"/>
              <a:ext cx="248481" cy="358775"/>
            </a:xfrm>
            <a:custGeom>
              <a:rect b="b" l="l" r="r" t="t"/>
              <a:pathLst>
                <a:path extrusionOk="0" h="11551" w="8000">
                  <a:moveTo>
                    <a:pt x="1" y="1"/>
                  </a:moveTo>
                  <a:lnTo>
                    <a:pt x="1" y="9815"/>
                  </a:lnTo>
                  <a:cubicBezTo>
                    <a:pt x="1" y="10251"/>
                    <a:pt x="135" y="10520"/>
                    <a:pt x="438" y="10655"/>
                  </a:cubicBezTo>
                  <a:cubicBezTo>
                    <a:pt x="1508" y="11271"/>
                    <a:pt x="2617" y="11551"/>
                    <a:pt x="3747" y="11551"/>
                  </a:cubicBezTo>
                  <a:cubicBezTo>
                    <a:pt x="4958" y="11551"/>
                    <a:pt x="6193" y="11229"/>
                    <a:pt x="7428" y="10655"/>
                  </a:cubicBezTo>
                  <a:cubicBezTo>
                    <a:pt x="7865" y="10520"/>
                    <a:pt x="8000" y="10251"/>
                    <a:pt x="8000" y="9815"/>
                  </a:cubicBezTo>
                  <a:lnTo>
                    <a:pt x="8000" y="1"/>
                  </a:lnTo>
                  <a:cubicBezTo>
                    <a:pt x="8000" y="707"/>
                    <a:pt x="6185" y="1144"/>
                    <a:pt x="4067" y="1144"/>
                  </a:cubicBezTo>
                  <a:cubicBezTo>
                    <a:pt x="1816" y="1144"/>
                    <a:pt x="1" y="707"/>
                    <a:pt x="1" y="1"/>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1"/>
            <p:cNvSpPr/>
            <p:nvPr/>
          </p:nvSpPr>
          <p:spPr>
            <a:xfrm>
              <a:off x="5858495" y="3818488"/>
              <a:ext cx="248481" cy="357036"/>
            </a:xfrm>
            <a:custGeom>
              <a:rect b="b" l="l" r="r" t="t"/>
              <a:pathLst>
                <a:path extrusionOk="0" h="11495" w="8000">
                  <a:moveTo>
                    <a:pt x="8000" y="1"/>
                  </a:moveTo>
                  <a:lnTo>
                    <a:pt x="8000" y="1"/>
                  </a:lnTo>
                  <a:lnTo>
                    <a:pt x="8000" y="5210"/>
                  </a:lnTo>
                  <a:lnTo>
                    <a:pt x="8000" y="5210"/>
                  </a:lnTo>
                  <a:lnTo>
                    <a:pt x="8000" y="1"/>
                  </a:lnTo>
                  <a:close/>
                  <a:moveTo>
                    <a:pt x="1" y="1"/>
                  </a:moveTo>
                  <a:lnTo>
                    <a:pt x="1" y="9815"/>
                  </a:lnTo>
                  <a:cubicBezTo>
                    <a:pt x="1" y="10251"/>
                    <a:pt x="135" y="10520"/>
                    <a:pt x="438" y="10655"/>
                  </a:cubicBezTo>
                  <a:cubicBezTo>
                    <a:pt x="1547" y="11361"/>
                    <a:pt x="2656" y="11495"/>
                    <a:pt x="3799" y="11495"/>
                  </a:cubicBezTo>
                  <a:cubicBezTo>
                    <a:pt x="4908" y="11495"/>
                    <a:pt x="6185" y="11226"/>
                    <a:pt x="7428" y="10655"/>
                  </a:cubicBezTo>
                  <a:cubicBezTo>
                    <a:pt x="7865" y="10520"/>
                    <a:pt x="8000" y="10251"/>
                    <a:pt x="8000" y="9815"/>
                  </a:cubicBezTo>
                  <a:lnTo>
                    <a:pt x="8000" y="9680"/>
                  </a:lnTo>
                  <a:lnTo>
                    <a:pt x="8000" y="9680"/>
                  </a:lnTo>
                  <a:lnTo>
                    <a:pt x="8000" y="9815"/>
                  </a:lnTo>
                  <a:cubicBezTo>
                    <a:pt x="8000" y="10251"/>
                    <a:pt x="7865" y="10520"/>
                    <a:pt x="7428" y="10655"/>
                  </a:cubicBezTo>
                  <a:cubicBezTo>
                    <a:pt x="6185" y="11226"/>
                    <a:pt x="4908" y="11495"/>
                    <a:pt x="3799" y="11495"/>
                  </a:cubicBezTo>
                  <a:cubicBezTo>
                    <a:pt x="2656" y="11495"/>
                    <a:pt x="1547" y="11361"/>
                    <a:pt x="438" y="10655"/>
                  </a:cubicBezTo>
                  <a:cubicBezTo>
                    <a:pt x="135" y="10520"/>
                    <a:pt x="1" y="10251"/>
                    <a:pt x="1" y="9815"/>
                  </a:cubicBezTo>
                  <a:lnTo>
                    <a:pt x="1" y="1"/>
                  </a:lnTo>
                  <a:close/>
                </a:path>
              </a:pathLst>
            </a:custGeom>
            <a:solidFill>
              <a:srgbClr val="E7B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a:off x="6106945" y="3980311"/>
              <a:ext cx="31" cy="138870"/>
            </a:xfrm>
            <a:custGeom>
              <a:rect b="b" l="l" r="r" t="t"/>
              <a:pathLst>
                <a:path extrusionOk="0" h="4471" w="1">
                  <a:moveTo>
                    <a:pt x="1" y="0"/>
                  </a:moveTo>
                  <a:lnTo>
                    <a:pt x="1" y="4470"/>
                  </a:lnTo>
                  <a:lnTo>
                    <a:pt x="1" y="4470"/>
                  </a:lnTo>
                  <a:close/>
                </a:path>
              </a:pathLst>
            </a:custGeom>
            <a:solidFill>
              <a:srgbClr val="DB9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a:off x="6080855" y="3827899"/>
              <a:ext cx="26122" cy="12548"/>
            </a:xfrm>
            <a:custGeom>
              <a:rect b="b" l="l" r="r" t="t"/>
              <a:pathLst>
                <a:path extrusionOk="0" h="404" w="841">
                  <a:moveTo>
                    <a:pt x="841" y="0"/>
                  </a:moveTo>
                  <a:cubicBezTo>
                    <a:pt x="841" y="0"/>
                    <a:pt x="730" y="0"/>
                    <a:pt x="709" y="101"/>
                  </a:cubicBezTo>
                  <a:lnTo>
                    <a:pt x="709" y="101"/>
                  </a:lnTo>
                  <a:cubicBezTo>
                    <a:pt x="763" y="68"/>
                    <a:pt x="807" y="34"/>
                    <a:pt x="841" y="0"/>
                  </a:cubicBezTo>
                  <a:close/>
                  <a:moveTo>
                    <a:pt x="709" y="101"/>
                  </a:moveTo>
                  <a:lnTo>
                    <a:pt x="709" y="101"/>
                  </a:lnTo>
                  <a:cubicBezTo>
                    <a:pt x="609" y="164"/>
                    <a:pt x="476" y="227"/>
                    <a:pt x="317" y="289"/>
                  </a:cubicBezTo>
                  <a:lnTo>
                    <a:pt x="317" y="289"/>
                  </a:lnTo>
                  <a:cubicBezTo>
                    <a:pt x="469" y="248"/>
                    <a:pt x="605" y="215"/>
                    <a:pt x="706" y="135"/>
                  </a:cubicBezTo>
                  <a:cubicBezTo>
                    <a:pt x="706" y="122"/>
                    <a:pt x="707" y="111"/>
                    <a:pt x="709" y="101"/>
                  </a:cubicBezTo>
                  <a:close/>
                  <a:moveTo>
                    <a:pt x="317" y="289"/>
                  </a:moveTo>
                  <a:cubicBezTo>
                    <a:pt x="216" y="317"/>
                    <a:pt x="108" y="350"/>
                    <a:pt x="0" y="404"/>
                  </a:cubicBezTo>
                  <a:cubicBezTo>
                    <a:pt x="115" y="366"/>
                    <a:pt x="221" y="328"/>
                    <a:pt x="317" y="289"/>
                  </a:cubicBezTo>
                  <a:close/>
                </a:path>
              </a:pathLst>
            </a:custGeom>
            <a:solidFill>
              <a:srgbClr val="E7B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a:off x="5858495" y="3827899"/>
              <a:ext cx="248481" cy="347625"/>
            </a:xfrm>
            <a:custGeom>
              <a:rect b="b" l="l" r="r" t="t"/>
              <a:pathLst>
                <a:path extrusionOk="0" h="11192" w="8000">
                  <a:moveTo>
                    <a:pt x="1" y="0"/>
                  </a:moveTo>
                  <a:lnTo>
                    <a:pt x="1" y="9512"/>
                  </a:lnTo>
                  <a:cubicBezTo>
                    <a:pt x="1" y="9948"/>
                    <a:pt x="135" y="10217"/>
                    <a:pt x="438" y="10352"/>
                  </a:cubicBezTo>
                  <a:cubicBezTo>
                    <a:pt x="1547" y="11058"/>
                    <a:pt x="2656" y="11192"/>
                    <a:pt x="3799" y="11192"/>
                  </a:cubicBezTo>
                  <a:cubicBezTo>
                    <a:pt x="4908" y="11192"/>
                    <a:pt x="6185" y="10923"/>
                    <a:pt x="7428" y="10352"/>
                  </a:cubicBezTo>
                  <a:cubicBezTo>
                    <a:pt x="7865" y="10217"/>
                    <a:pt x="8000" y="9948"/>
                    <a:pt x="8000" y="9512"/>
                  </a:cubicBezTo>
                  <a:lnTo>
                    <a:pt x="8000" y="9377"/>
                  </a:lnTo>
                  <a:lnTo>
                    <a:pt x="8000" y="4907"/>
                  </a:lnTo>
                  <a:lnTo>
                    <a:pt x="8000" y="0"/>
                  </a:lnTo>
                  <a:cubicBezTo>
                    <a:pt x="7865" y="135"/>
                    <a:pt x="7563" y="269"/>
                    <a:pt x="7159" y="404"/>
                  </a:cubicBezTo>
                  <a:lnTo>
                    <a:pt x="7025" y="404"/>
                  </a:lnTo>
                  <a:lnTo>
                    <a:pt x="7025" y="538"/>
                  </a:lnTo>
                  <a:lnTo>
                    <a:pt x="7025" y="7831"/>
                  </a:lnTo>
                  <a:cubicBezTo>
                    <a:pt x="7025" y="8268"/>
                    <a:pt x="6857" y="8537"/>
                    <a:pt x="6588" y="8671"/>
                  </a:cubicBezTo>
                  <a:cubicBezTo>
                    <a:pt x="5613" y="9243"/>
                    <a:pt x="4773" y="9646"/>
                    <a:pt x="3799" y="9646"/>
                  </a:cubicBezTo>
                  <a:cubicBezTo>
                    <a:pt x="2958" y="9646"/>
                    <a:pt x="2253" y="9377"/>
                    <a:pt x="1412" y="8806"/>
                  </a:cubicBezTo>
                  <a:cubicBezTo>
                    <a:pt x="1143" y="8537"/>
                    <a:pt x="975" y="8268"/>
                    <a:pt x="975" y="7831"/>
                  </a:cubicBezTo>
                  <a:lnTo>
                    <a:pt x="975" y="538"/>
                  </a:lnTo>
                  <a:lnTo>
                    <a:pt x="975" y="404"/>
                  </a:lnTo>
                  <a:lnTo>
                    <a:pt x="707" y="404"/>
                  </a:lnTo>
                  <a:cubicBezTo>
                    <a:pt x="438" y="269"/>
                    <a:pt x="135" y="135"/>
                    <a:pt x="1" y="0"/>
                  </a:cubicBezTo>
                  <a:close/>
                </a:path>
              </a:pathLst>
            </a:custGeom>
            <a:solidFill>
              <a:srgbClr val="3FB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a:off x="5858495" y="3784042"/>
              <a:ext cx="248481" cy="69978"/>
            </a:xfrm>
            <a:custGeom>
              <a:rect b="b" l="l" r="r" t="t"/>
              <a:pathLst>
                <a:path extrusionOk="0" h="2253" w="8000">
                  <a:moveTo>
                    <a:pt x="4067" y="1"/>
                  </a:moveTo>
                  <a:cubicBezTo>
                    <a:pt x="1816" y="1"/>
                    <a:pt x="1" y="572"/>
                    <a:pt x="1" y="1110"/>
                  </a:cubicBezTo>
                  <a:cubicBezTo>
                    <a:pt x="1" y="1412"/>
                    <a:pt x="135" y="1547"/>
                    <a:pt x="438" y="1681"/>
                  </a:cubicBezTo>
                  <a:cubicBezTo>
                    <a:pt x="572" y="1816"/>
                    <a:pt x="841" y="1816"/>
                    <a:pt x="975" y="1816"/>
                  </a:cubicBezTo>
                  <a:lnTo>
                    <a:pt x="975" y="1950"/>
                  </a:lnTo>
                  <a:cubicBezTo>
                    <a:pt x="1681" y="2118"/>
                    <a:pt x="2824" y="2253"/>
                    <a:pt x="4067" y="2253"/>
                  </a:cubicBezTo>
                  <a:cubicBezTo>
                    <a:pt x="5177" y="2253"/>
                    <a:pt x="6319" y="2118"/>
                    <a:pt x="7025" y="1950"/>
                  </a:cubicBezTo>
                  <a:lnTo>
                    <a:pt x="7025" y="1816"/>
                  </a:lnTo>
                  <a:cubicBezTo>
                    <a:pt x="7159" y="1816"/>
                    <a:pt x="7428" y="1816"/>
                    <a:pt x="7563" y="1681"/>
                  </a:cubicBezTo>
                  <a:cubicBezTo>
                    <a:pt x="7865" y="1547"/>
                    <a:pt x="8000" y="1412"/>
                    <a:pt x="8000" y="1110"/>
                  </a:cubicBezTo>
                  <a:cubicBezTo>
                    <a:pt x="8000" y="572"/>
                    <a:pt x="6185" y="1"/>
                    <a:pt x="4067" y="1"/>
                  </a:cubicBezTo>
                  <a:close/>
                </a:path>
              </a:pathLst>
            </a:custGeom>
            <a:solidFill>
              <a:srgbClr val="3FB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a:off x="5872069" y="3797616"/>
              <a:ext cx="221334" cy="42832"/>
            </a:xfrm>
            <a:custGeom>
              <a:rect b="b" l="l" r="r" t="t"/>
              <a:pathLst>
                <a:path extrusionOk="0" h="1379" w="7126">
                  <a:moveTo>
                    <a:pt x="3630" y="1"/>
                  </a:moveTo>
                  <a:cubicBezTo>
                    <a:pt x="1816" y="1"/>
                    <a:pt x="404" y="538"/>
                    <a:pt x="1" y="1244"/>
                  </a:cubicBezTo>
                  <a:cubicBezTo>
                    <a:pt x="135" y="1379"/>
                    <a:pt x="404" y="1379"/>
                    <a:pt x="538" y="1379"/>
                  </a:cubicBezTo>
                  <a:cubicBezTo>
                    <a:pt x="841" y="975"/>
                    <a:pt x="2084" y="538"/>
                    <a:pt x="3630" y="538"/>
                  </a:cubicBezTo>
                  <a:cubicBezTo>
                    <a:pt x="3899" y="404"/>
                    <a:pt x="4067" y="270"/>
                    <a:pt x="4202" y="1"/>
                  </a:cubicBezTo>
                  <a:close/>
                  <a:moveTo>
                    <a:pt x="4605" y="1"/>
                  </a:moveTo>
                  <a:cubicBezTo>
                    <a:pt x="4336" y="270"/>
                    <a:pt x="3899" y="404"/>
                    <a:pt x="3630" y="538"/>
                  </a:cubicBezTo>
                  <a:cubicBezTo>
                    <a:pt x="5042" y="538"/>
                    <a:pt x="6286" y="975"/>
                    <a:pt x="6588" y="1379"/>
                  </a:cubicBezTo>
                  <a:cubicBezTo>
                    <a:pt x="6722" y="1379"/>
                    <a:pt x="6991" y="1379"/>
                    <a:pt x="7126" y="1244"/>
                  </a:cubicBezTo>
                  <a:cubicBezTo>
                    <a:pt x="6722" y="673"/>
                    <a:pt x="5882" y="270"/>
                    <a:pt x="4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1"/>
            <p:cNvSpPr/>
            <p:nvPr/>
          </p:nvSpPr>
          <p:spPr>
            <a:xfrm>
              <a:off x="5888779" y="3814326"/>
              <a:ext cx="187914" cy="39695"/>
            </a:xfrm>
            <a:custGeom>
              <a:rect b="b" l="l" r="r" t="t"/>
              <a:pathLst>
                <a:path extrusionOk="0" h="1278" w="6050">
                  <a:moveTo>
                    <a:pt x="3092" y="0"/>
                  </a:moveTo>
                  <a:cubicBezTo>
                    <a:pt x="1546" y="0"/>
                    <a:pt x="303" y="437"/>
                    <a:pt x="0" y="841"/>
                  </a:cubicBezTo>
                  <a:lnTo>
                    <a:pt x="0" y="975"/>
                  </a:lnTo>
                  <a:cubicBezTo>
                    <a:pt x="706" y="1143"/>
                    <a:pt x="1849" y="1278"/>
                    <a:pt x="3092" y="1278"/>
                  </a:cubicBezTo>
                  <a:cubicBezTo>
                    <a:pt x="4202" y="1278"/>
                    <a:pt x="5344" y="1143"/>
                    <a:pt x="6050" y="975"/>
                  </a:cubicBezTo>
                  <a:lnTo>
                    <a:pt x="6050" y="841"/>
                  </a:lnTo>
                  <a:cubicBezTo>
                    <a:pt x="5748" y="437"/>
                    <a:pt x="4504" y="0"/>
                    <a:pt x="30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1"/>
            <p:cNvSpPr/>
            <p:nvPr/>
          </p:nvSpPr>
          <p:spPr>
            <a:xfrm>
              <a:off x="5737423" y="3468130"/>
              <a:ext cx="217141" cy="311781"/>
            </a:xfrm>
            <a:custGeom>
              <a:rect b="b" l="l" r="r" t="t"/>
              <a:pathLst>
                <a:path extrusionOk="0" h="10038" w="6991">
                  <a:moveTo>
                    <a:pt x="2740" y="1"/>
                  </a:moveTo>
                  <a:cubicBezTo>
                    <a:pt x="2423" y="1"/>
                    <a:pt x="2107" y="33"/>
                    <a:pt x="1815" y="89"/>
                  </a:cubicBezTo>
                  <a:cubicBezTo>
                    <a:pt x="1378" y="89"/>
                    <a:pt x="672" y="89"/>
                    <a:pt x="404" y="224"/>
                  </a:cubicBezTo>
                  <a:cubicBezTo>
                    <a:pt x="1244" y="795"/>
                    <a:pt x="2353" y="358"/>
                    <a:pt x="2790" y="1635"/>
                  </a:cubicBezTo>
                  <a:cubicBezTo>
                    <a:pt x="3059" y="2610"/>
                    <a:pt x="2655" y="3181"/>
                    <a:pt x="2084" y="3719"/>
                  </a:cubicBezTo>
                  <a:cubicBezTo>
                    <a:pt x="1815" y="4021"/>
                    <a:pt x="1513" y="4156"/>
                    <a:pt x="1109" y="4425"/>
                  </a:cubicBezTo>
                  <a:cubicBezTo>
                    <a:pt x="135" y="5265"/>
                    <a:pt x="0" y="6811"/>
                    <a:pt x="1109" y="7651"/>
                  </a:cubicBezTo>
                  <a:cubicBezTo>
                    <a:pt x="1590" y="8132"/>
                    <a:pt x="2258" y="8293"/>
                    <a:pt x="2924" y="8293"/>
                  </a:cubicBezTo>
                  <a:cubicBezTo>
                    <a:pt x="3422" y="8293"/>
                    <a:pt x="3919" y="8203"/>
                    <a:pt x="4336" y="8088"/>
                  </a:cubicBezTo>
                  <a:cubicBezTo>
                    <a:pt x="4455" y="8064"/>
                    <a:pt x="4569" y="8052"/>
                    <a:pt x="4675" y="8052"/>
                  </a:cubicBezTo>
                  <a:cubicBezTo>
                    <a:pt x="5318" y="8052"/>
                    <a:pt x="5714" y="8476"/>
                    <a:pt x="5714" y="9197"/>
                  </a:cubicBezTo>
                  <a:lnTo>
                    <a:pt x="5714" y="10037"/>
                  </a:lnTo>
                  <a:cubicBezTo>
                    <a:pt x="5882" y="9768"/>
                    <a:pt x="6285" y="9466"/>
                    <a:pt x="6419" y="9197"/>
                  </a:cubicBezTo>
                  <a:cubicBezTo>
                    <a:pt x="6856" y="8626"/>
                    <a:pt x="6991" y="8222"/>
                    <a:pt x="6722" y="7517"/>
                  </a:cubicBezTo>
                  <a:cubicBezTo>
                    <a:pt x="6285" y="6676"/>
                    <a:pt x="5310" y="6676"/>
                    <a:pt x="4739" y="6105"/>
                  </a:cubicBezTo>
                  <a:cubicBezTo>
                    <a:pt x="3764" y="5399"/>
                    <a:pt x="5176" y="4727"/>
                    <a:pt x="5579" y="4021"/>
                  </a:cubicBezTo>
                  <a:cubicBezTo>
                    <a:pt x="5882" y="3450"/>
                    <a:pt x="5714" y="2610"/>
                    <a:pt x="5579" y="2038"/>
                  </a:cubicBezTo>
                  <a:cubicBezTo>
                    <a:pt x="5445" y="1198"/>
                    <a:pt x="4873" y="660"/>
                    <a:pt x="4033" y="224"/>
                  </a:cubicBezTo>
                  <a:cubicBezTo>
                    <a:pt x="3639" y="66"/>
                    <a:pt x="3188" y="1"/>
                    <a:pt x="2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1"/>
            <p:cNvSpPr/>
            <p:nvPr/>
          </p:nvSpPr>
          <p:spPr>
            <a:xfrm>
              <a:off x="5771869" y="3709933"/>
              <a:ext cx="143032" cy="43888"/>
            </a:xfrm>
            <a:custGeom>
              <a:rect b="b" l="l" r="r" t="t"/>
              <a:pathLst>
                <a:path extrusionOk="0" h="1413" w="4605">
                  <a:moveTo>
                    <a:pt x="1815" y="437"/>
                  </a:moveTo>
                  <a:lnTo>
                    <a:pt x="1815" y="437"/>
                  </a:lnTo>
                  <a:lnTo>
                    <a:pt x="1815" y="437"/>
                  </a:lnTo>
                  <a:lnTo>
                    <a:pt x="1815" y="437"/>
                  </a:lnTo>
                  <a:close/>
                  <a:moveTo>
                    <a:pt x="3227" y="303"/>
                  </a:moveTo>
                  <a:lnTo>
                    <a:pt x="3227" y="303"/>
                  </a:lnTo>
                  <a:lnTo>
                    <a:pt x="3227" y="303"/>
                  </a:lnTo>
                  <a:close/>
                  <a:moveTo>
                    <a:pt x="3227" y="303"/>
                  </a:moveTo>
                  <a:lnTo>
                    <a:pt x="3227" y="303"/>
                  </a:lnTo>
                  <a:lnTo>
                    <a:pt x="3227" y="303"/>
                  </a:lnTo>
                  <a:close/>
                  <a:moveTo>
                    <a:pt x="3630" y="303"/>
                  </a:moveTo>
                  <a:cubicBezTo>
                    <a:pt x="4201" y="303"/>
                    <a:pt x="4605" y="706"/>
                    <a:pt x="4605" y="1412"/>
                  </a:cubicBezTo>
                  <a:cubicBezTo>
                    <a:pt x="4605" y="706"/>
                    <a:pt x="4201" y="303"/>
                    <a:pt x="3630" y="303"/>
                  </a:cubicBezTo>
                  <a:close/>
                  <a:moveTo>
                    <a:pt x="3630" y="303"/>
                  </a:moveTo>
                  <a:lnTo>
                    <a:pt x="3630" y="303"/>
                  </a:lnTo>
                  <a:lnTo>
                    <a:pt x="3630" y="303"/>
                  </a:lnTo>
                  <a:lnTo>
                    <a:pt x="3630" y="303"/>
                  </a:lnTo>
                  <a:close/>
                  <a:moveTo>
                    <a:pt x="0" y="1"/>
                  </a:moveTo>
                  <a:cubicBezTo>
                    <a:pt x="572" y="303"/>
                    <a:pt x="1109" y="437"/>
                    <a:pt x="1815" y="437"/>
                  </a:cubicBezTo>
                  <a:cubicBezTo>
                    <a:pt x="1109" y="437"/>
                    <a:pt x="572" y="303"/>
                    <a:pt x="0" y="1"/>
                  </a:cubicBezTo>
                  <a:close/>
                </a:path>
              </a:pathLst>
            </a:custGeom>
            <a:solidFill>
              <a:srgbClr val="FAF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a:off x="5749940" y="3583612"/>
              <a:ext cx="191051" cy="196300"/>
            </a:xfrm>
            <a:custGeom>
              <a:rect b="b" l="l" r="r" t="t"/>
              <a:pathLst>
                <a:path extrusionOk="0" h="6320" w="6151">
                  <a:moveTo>
                    <a:pt x="1681" y="1"/>
                  </a:moveTo>
                  <a:lnTo>
                    <a:pt x="1681" y="1"/>
                  </a:lnTo>
                  <a:cubicBezTo>
                    <a:pt x="1412" y="303"/>
                    <a:pt x="1110" y="438"/>
                    <a:pt x="706" y="707"/>
                  </a:cubicBezTo>
                  <a:cubicBezTo>
                    <a:pt x="269" y="1144"/>
                    <a:pt x="1" y="1849"/>
                    <a:pt x="1" y="2387"/>
                  </a:cubicBezTo>
                  <a:cubicBezTo>
                    <a:pt x="1" y="2958"/>
                    <a:pt x="135" y="3664"/>
                    <a:pt x="706" y="3933"/>
                  </a:cubicBezTo>
                  <a:lnTo>
                    <a:pt x="706" y="4068"/>
                  </a:lnTo>
                  <a:cubicBezTo>
                    <a:pt x="1278" y="4370"/>
                    <a:pt x="1815" y="4504"/>
                    <a:pt x="2521" y="4504"/>
                  </a:cubicBezTo>
                  <a:cubicBezTo>
                    <a:pt x="2958" y="4504"/>
                    <a:pt x="3361" y="4504"/>
                    <a:pt x="3933" y="4370"/>
                  </a:cubicBezTo>
                  <a:lnTo>
                    <a:pt x="4336" y="4370"/>
                  </a:lnTo>
                  <a:cubicBezTo>
                    <a:pt x="4907" y="4370"/>
                    <a:pt x="5311" y="4773"/>
                    <a:pt x="5311" y="5479"/>
                  </a:cubicBezTo>
                  <a:lnTo>
                    <a:pt x="5311" y="5614"/>
                  </a:lnTo>
                  <a:lnTo>
                    <a:pt x="5311" y="6319"/>
                  </a:lnTo>
                  <a:cubicBezTo>
                    <a:pt x="5479" y="6050"/>
                    <a:pt x="5882" y="5748"/>
                    <a:pt x="6016" y="5479"/>
                  </a:cubicBezTo>
                  <a:cubicBezTo>
                    <a:pt x="6151" y="4202"/>
                    <a:pt x="4638" y="3664"/>
                    <a:pt x="4638" y="3664"/>
                  </a:cubicBezTo>
                  <a:cubicBezTo>
                    <a:pt x="1547" y="2958"/>
                    <a:pt x="1412" y="1144"/>
                    <a:pt x="16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1"/>
            <p:cNvSpPr/>
            <p:nvPr/>
          </p:nvSpPr>
          <p:spPr>
            <a:xfrm>
              <a:off x="5984817" y="3614951"/>
              <a:ext cx="91876" cy="199406"/>
            </a:xfrm>
            <a:custGeom>
              <a:rect b="b" l="l" r="r" t="t"/>
              <a:pathLst>
                <a:path extrusionOk="0" h="6420" w="2958">
                  <a:moveTo>
                    <a:pt x="1950" y="0"/>
                  </a:moveTo>
                  <a:lnTo>
                    <a:pt x="1815" y="135"/>
                  </a:lnTo>
                  <a:cubicBezTo>
                    <a:pt x="1412" y="403"/>
                    <a:pt x="841" y="538"/>
                    <a:pt x="572" y="975"/>
                  </a:cubicBezTo>
                  <a:cubicBezTo>
                    <a:pt x="572" y="1109"/>
                    <a:pt x="437" y="1244"/>
                    <a:pt x="437" y="1378"/>
                  </a:cubicBezTo>
                  <a:cubicBezTo>
                    <a:pt x="135" y="1815"/>
                    <a:pt x="135" y="2353"/>
                    <a:pt x="135" y="2790"/>
                  </a:cubicBezTo>
                  <a:cubicBezTo>
                    <a:pt x="269" y="3495"/>
                    <a:pt x="841" y="4033"/>
                    <a:pt x="975" y="4605"/>
                  </a:cubicBezTo>
                  <a:cubicBezTo>
                    <a:pt x="1110" y="5310"/>
                    <a:pt x="572" y="6016"/>
                    <a:pt x="0" y="6419"/>
                  </a:cubicBezTo>
                  <a:cubicBezTo>
                    <a:pt x="572" y="6151"/>
                    <a:pt x="1110" y="6016"/>
                    <a:pt x="1546" y="5714"/>
                  </a:cubicBezTo>
                  <a:cubicBezTo>
                    <a:pt x="1681" y="5579"/>
                    <a:pt x="1950" y="5445"/>
                    <a:pt x="2118" y="5310"/>
                  </a:cubicBezTo>
                  <a:cubicBezTo>
                    <a:pt x="2387" y="5041"/>
                    <a:pt x="2656" y="4739"/>
                    <a:pt x="2790" y="4201"/>
                  </a:cubicBezTo>
                  <a:cubicBezTo>
                    <a:pt x="2958" y="3495"/>
                    <a:pt x="2252" y="3059"/>
                    <a:pt x="1815" y="2655"/>
                  </a:cubicBezTo>
                  <a:cubicBezTo>
                    <a:pt x="841" y="1681"/>
                    <a:pt x="1546" y="840"/>
                    <a:pt x="19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1"/>
            <p:cNvSpPr/>
            <p:nvPr/>
          </p:nvSpPr>
          <p:spPr>
            <a:xfrm>
              <a:off x="5984817" y="3645204"/>
              <a:ext cx="74140" cy="169153"/>
            </a:xfrm>
            <a:custGeom>
              <a:rect b="b" l="l" r="r" t="t"/>
              <a:pathLst>
                <a:path extrusionOk="0" h="5446" w="2387">
                  <a:moveTo>
                    <a:pt x="572" y="1"/>
                  </a:moveTo>
                  <a:lnTo>
                    <a:pt x="572" y="1"/>
                  </a:lnTo>
                  <a:cubicBezTo>
                    <a:pt x="568" y="24"/>
                    <a:pt x="565" y="47"/>
                    <a:pt x="561" y="70"/>
                  </a:cubicBezTo>
                  <a:lnTo>
                    <a:pt x="561" y="70"/>
                  </a:lnTo>
                  <a:cubicBezTo>
                    <a:pt x="568" y="47"/>
                    <a:pt x="572" y="24"/>
                    <a:pt x="572" y="1"/>
                  </a:cubicBezTo>
                  <a:close/>
                  <a:moveTo>
                    <a:pt x="561" y="70"/>
                  </a:moveTo>
                  <a:lnTo>
                    <a:pt x="561" y="70"/>
                  </a:lnTo>
                  <a:cubicBezTo>
                    <a:pt x="530" y="181"/>
                    <a:pt x="437" y="293"/>
                    <a:pt x="437" y="404"/>
                  </a:cubicBezTo>
                  <a:cubicBezTo>
                    <a:pt x="269" y="707"/>
                    <a:pt x="135" y="1110"/>
                    <a:pt x="135" y="1379"/>
                  </a:cubicBezTo>
                  <a:lnTo>
                    <a:pt x="135" y="1816"/>
                  </a:lnTo>
                  <a:cubicBezTo>
                    <a:pt x="269" y="2521"/>
                    <a:pt x="841" y="3059"/>
                    <a:pt x="975" y="3631"/>
                  </a:cubicBezTo>
                  <a:lnTo>
                    <a:pt x="975" y="3899"/>
                  </a:lnTo>
                  <a:cubicBezTo>
                    <a:pt x="975" y="4202"/>
                    <a:pt x="841" y="4605"/>
                    <a:pt x="572" y="4908"/>
                  </a:cubicBezTo>
                  <a:cubicBezTo>
                    <a:pt x="437" y="5177"/>
                    <a:pt x="269" y="5311"/>
                    <a:pt x="0" y="5445"/>
                  </a:cubicBezTo>
                  <a:cubicBezTo>
                    <a:pt x="572" y="5177"/>
                    <a:pt x="1110" y="5042"/>
                    <a:pt x="1546" y="4740"/>
                  </a:cubicBezTo>
                  <a:cubicBezTo>
                    <a:pt x="1681" y="4605"/>
                    <a:pt x="1950" y="4471"/>
                    <a:pt x="2118" y="4336"/>
                  </a:cubicBezTo>
                  <a:cubicBezTo>
                    <a:pt x="2387" y="3227"/>
                    <a:pt x="1412" y="2387"/>
                    <a:pt x="1412" y="2387"/>
                  </a:cubicBezTo>
                  <a:cubicBezTo>
                    <a:pt x="595" y="1700"/>
                    <a:pt x="445" y="887"/>
                    <a:pt x="561" y="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a:off x="5972300" y="3370663"/>
              <a:ext cx="73084" cy="78334"/>
            </a:xfrm>
            <a:custGeom>
              <a:rect b="b" l="l" r="r" t="t"/>
              <a:pathLst>
                <a:path extrusionOk="0" h="2522" w="2353">
                  <a:moveTo>
                    <a:pt x="1244" y="1"/>
                  </a:moveTo>
                  <a:cubicBezTo>
                    <a:pt x="538" y="1"/>
                    <a:pt x="0" y="572"/>
                    <a:pt x="0" y="1278"/>
                  </a:cubicBezTo>
                  <a:cubicBezTo>
                    <a:pt x="0" y="1984"/>
                    <a:pt x="538" y="2521"/>
                    <a:pt x="1244" y="2521"/>
                  </a:cubicBezTo>
                  <a:cubicBezTo>
                    <a:pt x="1815" y="2521"/>
                    <a:pt x="2353" y="1984"/>
                    <a:pt x="2353" y="1278"/>
                  </a:cubicBezTo>
                  <a:cubicBezTo>
                    <a:pt x="2353" y="572"/>
                    <a:pt x="1815" y="1"/>
                    <a:pt x="1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1"/>
            <p:cNvSpPr/>
            <p:nvPr/>
          </p:nvSpPr>
          <p:spPr>
            <a:xfrm>
              <a:off x="6398196" y="3353953"/>
              <a:ext cx="74140" cy="73115"/>
            </a:xfrm>
            <a:custGeom>
              <a:rect b="b" l="l" r="r" t="t"/>
              <a:pathLst>
                <a:path extrusionOk="0" h="2354" w="2387">
                  <a:moveTo>
                    <a:pt x="1110" y="1"/>
                  </a:moveTo>
                  <a:cubicBezTo>
                    <a:pt x="404" y="1"/>
                    <a:pt x="0" y="539"/>
                    <a:pt x="0" y="1110"/>
                  </a:cubicBezTo>
                  <a:cubicBezTo>
                    <a:pt x="0" y="1816"/>
                    <a:pt x="404" y="2354"/>
                    <a:pt x="1110" y="2354"/>
                  </a:cubicBezTo>
                  <a:cubicBezTo>
                    <a:pt x="1815" y="2354"/>
                    <a:pt x="2387" y="1816"/>
                    <a:pt x="2387" y="1110"/>
                  </a:cubicBezTo>
                  <a:cubicBezTo>
                    <a:pt x="2387" y="539"/>
                    <a:pt x="1815" y="1"/>
                    <a:pt x="11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1"/>
            <p:cNvSpPr/>
            <p:nvPr/>
          </p:nvSpPr>
          <p:spPr>
            <a:xfrm>
              <a:off x="5949809" y="4373187"/>
              <a:ext cx="674377" cy="457578"/>
            </a:xfrm>
            <a:custGeom>
              <a:rect b="b" l="l" r="r" t="t"/>
              <a:pathLst>
                <a:path extrusionOk="0" h="14732" w="21712">
                  <a:moveTo>
                    <a:pt x="18426" y="1"/>
                  </a:moveTo>
                  <a:cubicBezTo>
                    <a:pt x="17914" y="1"/>
                    <a:pt x="17394" y="109"/>
                    <a:pt x="16939" y="313"/>
                  </a:cubicBezTo>
                  <a:lnTo>
                    <a:pt x="16805" y="313"/>
                  </a:lnTo>
                  <a:lnTo>
                    <a:pt x="13713" y="1725"/>
                  </a:lnTo>
                  <a:lnTo>
                    <a:pt x="9243" y="3674"/>
                  </a:lnTo>
                  <a:lnTo>
                    <a:pt x="5042" y="5489"/>
                  </a:lnTo>
                  <a:cubicBezTo>
                    <a:pt x="4739" y="5623"/>
                    <a:pt x="4336" y="5926"/>
                    <a:pt x="4201" y="6329"/>
                  </a:cubicBezTo>
                  <a:lnTo>
                    <a:pt x="4067" y="6464"/>
                  </a:lnTo>
                  <a:lnTo>
                    <a:pt x="0" y="12917"/>
                  </a:lnTo>
                  <a:lnTo>
                    <a:pt x="2219" y="14731"/>
                  </a:lnTo>
                  <a:lnTo>
                    <a:pt x="7260" y="9556"/>
                  </a:lnTo>
                  <a:lnTo>
                    <a:pt x="15393" y="8850"/>
                  </a:lnTo>
                  <a:lnTo>
                    <a:pt x="16368" y="8715"/>
                  </a:lnTo>
                  <a:cubicBezTo>
                    <a:pt x="17645" y="8715"/>
                    <a:pt x="18754" y="8144"/>
                    <a:pt x="19729" y="7438"/>
                  </a:cubicBezTo>
                  <a:cubicBezTo>
                    <a:pt x="20569" y="6598"/>
                    <a:pt x="21275" y="5489"/>
                    <a:pt x="21712" y="4380"/>
                  </a:cubicBezTo>
                  <a:lnTo>
                    <a:pt x="21712" y="3540"/>
                  </a:lnTo>
                  <a:lnTo>
                    <a:pt x="21712" y="2968"/>
                  </a:lnTo>
                  <a:cubicBezTo>
                    <a:pt x="21543" y="1994"/>
                    <a:pt x="21006" y="1019"/>
                    <a:pt x="20031" y="448"/>
                  </a:cubicBezTo>
                  <a:cubicBezTo>
                    <a:pt x="19583" y="143"/>
                    <a:pt x="19010" y="1"/>
                    <a:pt x="18426" y="1"/>
                  </a:cubicBezTo>
                  <a:close/>
                </a:path>
              </a:pathLst>
            </a:custGeom>
            <a:solidFill>
              <a:srgbClr val="BDB8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85A"/>
        </a:solidFill>
      </p:bgPr>
    </p:bg>
    <p:spTree>
      <p:nvGrpSpPr>
        <p:cNvPr id="885" name="Shape 885"/>
        <p:cNvGrpSpPr/>
        <p:nvPr/>
      </p:nvGrpSpPr>
      <p:grpSpPr>
        <a:xfrm>
          <a:off x="0" y="0"/>
          <a:ext cx="0" cy="0"/>
          <a:chOff x="0" y="0"/>
          <a:chExt cx="0" cy="0"/>
        </a:xfrm>
      </p:grpSpPr>
      <p:sp>
        <p:nvSpPr>
          <p:cNvPr id="886" name="Google Shape;886;p32"/>
          <p:cNvSpPr txBox="1"/>
          <p:nvPr>
            <p:ph idx="1" type="subTitle"/>
          </p:nvPr>
        </p:nvSpPr>
        <p:spPr>
          <a:xfrm>
            <a:off x="1290763" y="2721716"/>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Concept  1</a:t>
            </a:r>
            <a:endParaRPr/>
          </a:p>
        </p:txBody>
      </p:sp>
      <p:sp>
        <p:nvSpPr>
          <p:cNvPr id="887" name="Google Shape;887;p32"/>
          <p:cNvSpPr txBox="1"/>
          <p:nvPr>
            <p:ph idx="2" type="subTitle"/>
          </p:nvPr>
        </p:nvSpPr>
        <p:spPr>
          <a:xfrm>
            <a:off x="4945638" y="770091"/>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Concept 2</a:t>
            </a:r>
            <a:endParaRPr/>
          </a:p>
        </p:txBody>
      </p:sp>
      <p:sp>
        <p:nvSpPr>
          <p:cNvPr id="888" name="Google Shape;888;p32"/>
          <p:cNvSpPr txBox="1"/>
          <p:nvPr>
            <p:ph idx="3" type="subTitle"/>
          </p:nvPr>
        </p:nvSpPr>
        <p:spPr>
          <a:xfrm>
            <a:off x="1519213" y="3259541"/>
            <a:ext cx="2450700" cy="105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889" name="Google Shape;889;p32"/>
          <p:cNvSpPr txBox="1"/>
          <p:nvPr>
            <p:ph idx="4" type="subTitle"/>
          </p:nvPr>
        </p:nvSpPr>
        <p:spPr>
          <a:xfrm>
            <a:off x="5175288" y="1307916"/>
            <a:ext cx="2448300" cy="105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t>
            </a:r>
            <a:endParaRPr/>
          </a:p>
        </p:txBody>
      </p:sp>
      <p:grpSp>
        <p:nvGrpSpPr>
          <p:cNvPr id="890" name="Google Shape;890;p32"/>
          <p:cNvGrpSpPr/>
          <p:nvPr/>
        </p:nvGrpSpPr>
        <p:grpSpPr>
          <a:xfrm>
            <a:off x="2182819" y="828438"/>
            <a:ext cx="1123487" cy="1754451"/>
            <a:chOff x="5200975" y="390353"/>
            <a:chExt cx="1435950" cy="2242397"/>
          </a:xfrm>
        </p:grpSpPr>
        <p:sp>
          <p:nvSpPr>
            <p:cNvPr id="891" name="Google Shape;891;p32"/>
            <p:cNvSpPr/>
            <p:nvPr/>
          </p:nvSpPr>
          <p:spPr>
            <a:xfrm>
              <a:off x="5533700" y="2489050"/>
              <a:ext cx="962900" cy="143700"/>
            </a:xfrm>
            <a:custGeom>
              <a:rect b="b" l="l" r="r" t="t"/>
              <a:pathLst>
                <a:path extrusionOk="0" h="5748" w="38516">
                  <a:moveTo>
                    <a:pt x="19325" y="1"/>
                  </a:moveTo>
                  <a:cubicBezTo>
                    <a:pt x="8705" y="1"/>
                    <a:pt x="0" y="1278"/>
                    <a:pt x="0" y="2824"/>
                  </a:cubicBezTo>
                  <a:cubicBezTo>
                    <a:pt x="0" y="4504"/>
                    <a:pt x="8705" y="5748"/>
                    <a:pt x="19325" y="5748"/>
                  </a:cubicBezTo>
                  <a:cubicBezTo>
                    <a:pt x="29979" y="5748"/>
                    <a:pt x="38515" y="4504"/>
                    <a:pt x="38515" y="2824"/>
                  </a:cubicBezTo>
                  <a:cubicBezTo>
                    <a:pt x="38515" y="1278"/>
                    <a:pt x="29979" y="1"/>
                    <a:pt x="193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2"/>
            <p:cNvSpPr/>
            <p:nvPr/>
          </p:nvSpPr>
          <p:spPr>
            <a:xfrm>
              <a:off x="5785750" y="1553850"/>
              <a:ext cx="469700" cy="618050"/>
            </a:xfrm>
            <a:custGeom>
              <a:rect b="b" l="l" r="r" t="t"/>
              <a:pathLst>
                <a:path extrusionOk="0" h="24722" w="18788">
                  <a:moveTo>
                    <a:pt x="7889" y="1"/>
                  </a:moveTo>
                  <a:cubicBezTo>
                    <a:pt x="6904" y="1"/>
                    <a:pt x="6006" y="242"/>
                    <a:pt x="5176" y="574"/>
                  </a:cubicBezTo>
                  <a:cubicBezTo>
                    <a:pt x="4504" y="876"/>
                    <a:pt x="3798" y="1414"/>
                    <a:pt x="3093" y="1985"/>
                  </a:cubicBezTo>
                  <a:lnTo>
                    <a:pt x="2958" y="2120"/>
                  </a:lnTo>
                  <a:cubicBezTo>
                    <a:pt x="1547" y="3531"/>
                    <a:pt x="706" y="5346"/>
                    <a:pt x="706" y="7295"/>
                  </a:cubicBezTo>
                  <a:cubicBezTo>
                    <a:pt x="706" y="7867"/>
                    <a:pt x="706" y="8572"/>
                    <a:pt x="841" y="9144"/>
                  </a:cubicBezTo>
                  <a:cubicBezTo>
                    <a:pt x="1412" y="10824"/>
                    <a:pt x="1547" y="12505"/>
                    <a:pt x="1412" y="14185"/>
                  </a:cubicBezTo>
                  <a:cubicBezTo>
                    <a:pt x="1278" y="15429"/>
                    <a:pt x="1143" y="16538"/>
                    <a:pt x="841" y="17680"/>
                  </a:cubicBezTo>
                  <a:lnTo>
                    <a:pt x="438" y="19226"/>
                  </a:lnTo>
                  <a:cubicBezTo>
                    <a:pt x="1" y="20470"/>
                    <a:pt x="572" y="21747"/>
                    <a:pt x="1547" y="22285"/>
                  </a:cubicBezTo>
                  <a:lnTo>
                    <a:pt x="2958" y="23125"/>
                  </a:lnTo>
                  <a:lnTo>
                    <a:pt x="4907" y="24268"/>
                  </a:lnTo>
                  <a:cubicBezTo>
                    <a:pt x="5336" y="24570"/>
                    <a:pt x="5746" y="24721"/>
                    <a:pt x="6165" y="24721"/>
                  </a:cubicBezTo>
                  <a:cubicBezTo>
                    <a:pt x="6304" y="24721"/>
                    <a:pt x="6445" y="24705"/>
                    <a:pt x="6588" y="24671"/>
                  </a:cubicBezTo>
                  <a:lnTo>
                    <a:pt x="12335" y="23965"/>
                  </a:lnTo>
                  <a:cubicBezTo>
                    <a:pt x="12906" y="23965"/>
                    <a:pt x="13444" y="23696"/>
                    <a:pt x="13881" y="23427"/>
                  </a:cubicBezTo>
                  <a:lnTo>
                    <a:pt x="16099" y="21444"/>
                  </a:lnTo>
                  <a:lnTo>
                    <a:pt x="17511" y="20201"/>
                  </a:lnTo>
                  <a:cubicBezTo>
                    <a:pt x="18485" y="19361"/>
                    <a:pt x="18788" y="18084"/>
                    <a:pt x="18216" y="16975"/>
                  </a:cubicBezTo>
                  <a:lnTo>
                    <a:pt x="17107" y="14723"/>
                  </a:lnTo>
                  <a:cubicBezTo>
                    <a:pt x="16670" y="13883"/>
                    <a:pt x="16267" y="13177"/>
                    <a:pt x="16099" y="12337"/>
                  </a:cubicBezTo>
                  <a:cubicBezTo>
                    <a:pt x="15561" y="10959"/>
                    <a:pt x="15259" y="9413"/>
                    <a:pt x="15259" y="7732"/>
                  </a:cubicBezTo>
                  <a:lnTo>
                    <a:pt x="15259" y="6892"/>
                  </a:lnTo>
                  <a:cubicBezTo>
                    <a:pt x="15124" y="5615"/>
                    <a:pt x="14721" y="4371"/>
                    <a:pt x="14015" y="3262"/>
                  </a:cubicBezTo>
                  <a:cubicBezTo>
                    <a:pt x="13310" y="2120"/>
                    <a:pt x="12335" y="1279"/>
                    <a:pt x="11058" y="742"/>
                  </a:cubicBezTo>
                  <a:cubicBezTo>
                    <a:pt x="10218" y="305"/>
                    <a:pt x="9377" y="36"/>
                    <a:pt x="8537" y="36"/>
                  </a:cubicBezTo>
                  <a:cubicBezTo>
                    <a:pt x="8317" y="12"/>
                    <a:pt x="8101" y="1"/>
                    <a:pt x="78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2"/>
            <p:cNvSpPr/>
            <p:nvPr/>
          </p:nvSpPr>
          <p:spPr>
            <a:xfrm>
              <a:off x="5884050" y="1438775"/>
              <a:ext cx="132775" cy="204800"/>
            </a:xfrm>
            <a:custGeom>
              <a:rect b="b" l="l" r="r" t="t"/>
              <a:pathLst>
                <a:path extrusionOk="0" h="8192" w="5311">
                  <a:moveTo>
                    <a:pt x="3933" y="1"/>
                  </a:moveTo>
                  <a:lnTo>
                    <a:pt x="1" y="707"/>
                  </a:lnTo>
                  <a:lnTo>
                    <a:pt x="975" y="5479"/>
                  </a:lnTo>
                  <a:lnTo>
                    <a:pt x="1110" y="6588"/>
                  </a:lnTo>
                  <a:cubicBezTo>
                    <a:pt x="1225" y="7537"/>
                    <a:pt x="2079" y="8191"/>
                    <a:pt x="3018" y="8191"/>
                  </a:cubicBezTo>
                  <a:cubicBezTo>
                    <a:pt x="3176" y="8191"/>
                    <a:pt x="3336" y="8173"/>
                    <a:pt x="3496" y="8134"/>
                  </a:cubicBezTo>
                  <a:cubicBezTo>
                    <a:pt x="4605" y="8000"/>
                    <a:pt x="5311" y="6857"/>
                    <a:pt x="5042" y="5748"/>
                  </a:cubicBezTo>
                  <a:lnTo>
                    <a:pt x="4908" y="4908"/>
                  </a:lnTo>
                  <a:lnTo>
                    <a:pt x="3933" y="1"/>
                  </a:ln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2"/>
            <p:cNvSpPr/>
            <p:nvPr/>
          </p:nvSpPr>
          <p:spPr>
            <a:xfrm>
              <a:off x="5901700" y="1533725"/>
              <a:ext cx="105050" cy="45400"/>
            </a:xfrm>
            <a:custGeom>
              <a:rect b="b" l="l" r="r" t="t"/>
              <a:pathLst>
                <a:path extrusionOk="0" h="1816" w="4202">
                  <a:moveTo>
                    <a:pt x="4067" y="1"/>
                  </a:moveTo>
                  <a:cubicBezTo>
                    <a:pt x="2925" y="269"/>
                    <a:pt x="1815" y="538"/>
                    <a:pt x="706" y="538"/>
                  </a:cubicBezTo>
                  <a:cubicBezTo>
                    <a:pt x="404" y="538"/>
                    <a:pt x="269" y="538"/>
                    <a:pt x="1" y="706"/>
                  </a:cubicBezTo>
                  <a:lnTo>
                    <a:pt x="135" y="1547"/>
                  </a:lnTo>
                  <a:cubicBezTo>
                    <a:pt x="269" y="1547"/>
                    <a:pt x="404" y="1379"/>
                    <a:pt x="538" y="1379"/>
                  </a:cubicBezTo>
                  <a:cubicBezTo>
                    <a:pt x="538" y="1547"/>
                    <a:pt x="404" y="1681"/>
                    <a:pt x="404" y="1815"/>
                  </a:cubicBezTo>
                  <a:lnTo>
                    <a:pt x="1244" y="1815"/>
                  </a:lnTo>
                  <a:cubicBezTo>
                    <a:pt x="2219" y="1815"/>
                    <a:pt x="3227" y="1681"/>
                    <a:pt x="4067" y="1110"/>
                  </a:cubicBezTo>
                  <a:cubicBezTo>
                    <a:pt x="4067" y="975"/>
                    <a:pt x="3899" y="975"/>
                    <a:pt x="3899" y="841"/>
                  </a:cubicBezTo>
                  <a:lnTo>
                    <a:pt x="4202" y="841"/>
                  </a:lnTo>
                  <a:lnTo>
                    <a:pt x="4067" y="1"/>
                  </a:lnTo>
                  <a:close/>
                </a:path>
              </a:pathLst>
            </a:custGeom>
            <a:solidFill>
              <a:srgbClr val="895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2"/>
            <p:cNvSpPr/>
            <p:nvPr/>
          </p:nvSpPr>
          <p:spPr>
            <a:xfrm>
              <a:off x="5796675" y="1997075"/>
              <a:ext cx="160500" cy="558375"/>
            </a:xfrm>
            <a:custGeom>
              <a:rect b="b" l="l" r="r" t="t"/>
              <a:pathLst>
                <a:path extrusionOk="0" h="22335" w="6420">
                  <a:moveTo>
                    <a:pt x="2820" y="1"/>
                  </a:moveTo>
                  <a:cubicBezTo>
                    <a:pt x="2479" y="1"/>
                    <a:pt x="2137" y="72"/>
                    <a:pt x="1815" y="220"/>
                  </a:cubicBezTo>
                  <a:cubicBezTo>
                    <a:pt x="841" y="489"/>
                    <a:pt x="135" y="1497"/>
                    <a:pt x="135" y="2606"/>
                  </a:cubicBezTo>
                  <a:cubicBezTo>
                    <a:pt x="1" y="9597"/>
                    <a:pt x="1110" y="15613"/>
                    <a:pt x="3361" y="20822"/>
                  </a:cubicBezTo>
                  <a:lnTo>
                    <a:pt x="1815" y="22066"/>
                  </a:lnTo>
                  <a:cubicBezTo>
                    <a:pt x="1681" y="22200"/>
                    <a:pt x="1681" y="22335"/>
                    <a:pt x="1950" y="22335"/>
                  </a:cubicBezTo>
                  <a:lnTo>
                    <a:pt x="5176" y="22335"/>
                  </a:lnTo>
                  <a:cubicBezTo>
                    <a:pt x="5580" y="22200"/>
                    <a:pt x="5882" y="21797"/>
                    <a:pt x="5882" y="21360"/>
                  </a:cubicBezTo>
                  <a:lnTo>
                    <a:pt x="5748" y="20822"/>
                  </a:lnTo>
                  <a:lnTo>
                    <a:pt x="6420" y="8051"/>
                  </a:lnTo>
                  <a:lnTo>
                    <a:pt x="6420" y="7513"/>
                  </a:lnTo>
                  <a:lnTo>
                    <a:pt x="6420" y="7379"/>
                  </a:lnTo>
                  <a:cubicBezTo>
                    <a:pt x="6420" y="5396"/>
                    <a:pt x="6016" y="3447"/>
                    <a:pt x="5176" y="1632"/>
                  </a:cubicBezTo>
                  <a:cubicBezTo>
                    <a:pt x="4753" y="586"/>
                    <a:pt x="3794" y="1"/>
                    <a:pt x="2820"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2"/>
            <p:cNvSpPr/>
            <p:nvPr/>
          </p:nvSpPr>
          <p:spPr>
            <a:xfrm>
              <a:off x="5895672" y="2309403"/>
              <a:ext cx="56300" cy="244525"/>
            </a:xfrm>
            <a:custGeom>
              <a:rect b="b" l="l" r="r" t="t"/>
              <a:pathLst>
                <a:path extrusionOk="0" h="9781" w="2252">
                  <a:moveTo>
                    <a:pt x="1849" y="1"/>
                  </a:moveTo>
                  <a:cubicBezTo>
                    <a:pt x="1412" y="135"/>
                    <a:pt x="1008" y="135"/>
                    <a:pt x="571" y="135"/>
                  </a:cubicBezTo>
                  <a:lnTo>
                    <a:pt x="0" y="135"/>
                  </a:lnTo>
                  <a:cubicBezTo>
                    <a:pt x="0" y="2790"/>
                    <a:pt x="303" y="6017"/>
                    <a:pt x="1277" y="9781"/>
                  </a:cubicBezTo>
                  <a:cubicBezTo>
                    <a:pt x="1681" y="9781"/>
                    <a:pt x="1983" y="9377"/>
                    <a:pt x="1983" y="8940"/>
                  </a:cubicBezTo>
                  <a:lnTo>
                    <a:pt x="1983" y="8806"/>
                  </a:lnTo>
                  <a:lnTo>
                    <a:pt x="1849" y="8268"/>
                  </a:lnTo>
                  <a:lnTo>
                    <a:pt x="2252" y="1"/>
                  </a:lnTo>
                  <a:close/>
                </a:path>
              </a:pathLst>
            </a:custGeom>
            <a:solidFill>
              <a:srgbClr val="895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p:nvPr/>
          </p:nvSpPr>
          <p:spPr>
            <a:xfrm>
              <a:off x="6100825" y="1978025"/>
              <a:ext cx="307400" cy="365975"/>
            </a:xfrm>
            <a:custGeom>
              <a:rect b="b" l="l" r="r" t="t"/>
              <a:pathLst>
                <a:path extrusionOk="0" h="14639" w="12296">
                  <a:moveTo>
                    <a:pt x="3021" y="0"/>
                  </a:moveTo>
                  <a:cubicBezTo>
                    <a:pt x="1803" y="0"/>
                    <a:pt x="686" y="799"/>
                    <a:pt x="303" y="2091"/>
                  </a:cubicBezTo>
                  <a:cubicBezTo>
                    <a:pt x="135" y="2931"/>
                    <a:pt x="1" y="3637"/>
                    <a:pt x="1" y="4343"/>
                  </a:cubicBezTo>
                  <a:cubicBezTo>
                    <a:pt x="1" y="5755"/>
                    <a:pt x="438" y="7133"/>
                    <a:pt x="975" y="8410"/>
                  </a:cubicBezTo>
                  <a:lnTo>
                    <a:pt x="3799" y="13585"/>
                  </a:lnTo>
                  <a:cubicBezTo>
                    <a:pt x="4229" y="14262"/>
                    <a:pt x="4960" y="14638"/>
                    <a:pt x="5693" y="14638"/>
                  </a:cubicBezTo>
                  <a:cubicBezTo>
                    <a:pt x="6162" y="14638"/>
                    <a:pt x="6632" y="14484"/>
                    <a:pt x="7025" y="14157"/>
                  </a:cubicBezTo>
                  <a:lnTo>
                    <a:pt x="9949" y="11334"/>
                  </a:lnTo>
                  <a:lnTo>
                    <a:pt x="11629" y="12745"/>
                  </a:lnTo>
                  <a:cubicBezTo>
                    <a:pt x="11708" y="12824"/>
                    <a:pt x="11801" y="12857"/>
                    <a:pt x="11890" y="12857"/>
                  </a:cubicBezTo>
                  <a:cubicBezTo>
                    <a:pt x="12105" y="12857"/>
                    <a:pt x="12296" y="12666"/>
                    <a:pt x="12201" y="12476"/>
                  </a:cubicBezTo>
                  <a:lnTo>
                    <a:pt x="11629" y="10359"/>
                  </a:lnTo>
                  <a:lnTo>
                    <a:pt x="11361" y="9384"/>
                  </a:lnTo>
                  <a:cubicBezTo>
                    <a:pt x="11226" y="9115"/>
                    <a:pt x="10789" y="8813"/>
                    <a:pt x="10386" y="8813"/>
                  </a:cubicBezTo>
                  <a:lnTo>
                    <a:pt x="6454" y="8813"/>
                  </a:lnTo>
                  <a:lnTo>
                    <a:pt x="6185" y="4780"/>
                  </a:lnTo>
                  <a:lnTo>
                    <a:pt x="6017" y="2663"/>
                  </a:lnTo>
                  <a:cubicBezTo>
                    <a:pt x="5882" y="1688"/>
                    <a:pt x="5345" y="848"/>
                    <a:pt x="4504" y="411"/>
                  </a:cubicBezTo>
                  <a:cubicBezTo>
                    <a:pt x="4021" y="130"/>
                    <a:pt x="3513" y="0"/>
                    <a:pt x="3021" y="0"/>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2"/>
            <p:cNvSpPr/>
            <p:nvPr/>
          </p:nvSpPr>
          <p:spPr>
            <a:xfrm>
              <a:off x="6202500" y="2160525"/>
              <a:ext cx="189075" cy="105050"/>
            </a:xfrm>
            <a:custGeom>
              <a:rect b="b" l="l" r="r" t="t"/>
              <a:pathLst>
                <a:path extrusionOk="0" h="4202" w="7563">
                  <a:moveTo>
                    <a:pt x="2118" y="1"/>
                  </a:moveTo>
                  <a:cubicBezTo>
                    <a:pt x="1681" y="135"/>
                    <a:pt x="975" y="269"/>
                    <a:pt x="135" y="538"/>
                  </a:cubicBezTo>
                  <a:cubicBezTo>
                    <a:pt x="135" y="538"/>
                    <a:pt x="0" y="538"/>
                    <a:pt x="0" y="673"/>
                  </a:cubicBezTo>
                  <a:lnTo>
                    <a:pt x="1110" y="3496"/>
                  </a:lnTo>
                  <a:cubicBezTo>
                    <a:pt x="1412" y="3899"/>
                    <a:pt x="1815" y="4202"/>
                    <a:pt x="2387" y="4202"/>
                  </a:cubicBezTo>
                  <a:lnTo>
                    <a:pt x="2656" y="4202"/>
                  </a:lnTo>
                  <a:lnTo>
                    <a:pt x="7562" y="3059"/>
                  </a:lnTo>
                  <a:lnTo>
                    <a:pt x="7294" y="2084"/>
                  </a:lnTo>
                  <a:cubicBezTo>
                    <a:pt x="7159" y="1815"/>
                    <a:pt x="6722" y="1513"/>
                    <a:pt x="6319" y="1513"/>
                  </a:cubicBezTo>
                  <a:lnTo>
                    <a:pt x="2387" y="1513"/>
                  </a:lnTo>
                  <a:lnTo>
                    <a:pt x="2387" y="1"/>
                  </a:lnTo>
                  <a:close/>
                </a:path>
              </a:pathLst>
            </a:custGeom>
            <a:solidFill>
              <a:srgbClr val="895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2"/>
            <p:cNvSpPr/>
            <p:nvPr/>
          </p:nvSpPr>
          <p:spPr>
            <a:xfrm>
              <a:off x="5838675" y="2517625"/>
              <a:ext cx="108425" cy="37825"/>
            </a:xfrm>
            <a:custGeom>
              <a:rect b="b" l="l" r="r" t="t"/>
              <a:pathLst>
                <a:path extrusionOk="0" h="1513" w="4337">
                  <a:moveTo>
                    <a:pt x="1681" y="0"/>
                  </a:moveTo>
                  <a:lnTo>
                    <a:pt x="135" y="1244"/>
                  </a:lnTo>
                  <a:cubicBezTo>
                    <a:pt x="1" y="1378"/>
                    <a:pt x="1" y="1513"/>
                    <a:pt x="270" y="1513"/>
                  </a:cubicBezTo>
                  <a:lnTo>
                    <a:pt x="3362" y="1513"/>
                  </a:lnTo>
                  <a:cubicBezTo>
                    <a:pt x="3900" y="1513"/>
                    <a:pt x="4336" y="1109"/>
                    <a:pt x="4202" y="538"/>
                  </a:cubicBezTo>
                  <a:lnTo>
                    <a:pt x="4068" y="0"/>
                  </a:ln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2"/>
            <p:cNvSpPr/>
            <p:nvPr/>
          </p:nvSpPr>
          <p:spPr>
            <a:xfrm>
              <a:off x="6342825" y="2198350"/>
              <a:ext cx="65400" cy="101100"/>
            </a:xfrm>
            <a:custGeom>
              <a:rect b="b" l="l" r="r" t="t"/>
              <a:pathLst>
                <a:path extrusionOk="0" h="4044" w="2616">
                  <a:moveTo>
                    <a:pt x="0" y="0"/>
                  </a:moveTo>
                  <a:lnTo>
                    <a:pt x="269" y="2521"/>
                  </a:lnTo>
                  <a:lnTo>
                    <a:pt x="1949" y="3932"/>
                  </a:lnTo>
                  <a:cubicBezTo>
                    <a:pt x="2028" y="4011"/>
                    <a:pt x="2121" y="4044"/>
                    <a:pt x="2210" y="4044"/>
                  </a:cubicBezTo>
                  <a:cubicBezTo>
                    <a:pt x="2425" y="4044"/>
                    <a:pt x="2616" y="3853"/>
                    <a:pt x="2521" y="3663"/>
                  </a:cubicBezTo>
                  <a:lnTo>
                    <a:pt x="1681" y="571"/>
                  </a:lnTo>
                  <a:cubicBezTo>
                    <a:pt x="1546" y="302"/>
                    <a:pt x="1109" y="0"/>
                    <a:pt x="706" y="0"/>
                  </a:cubicBez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2"/>
            <p:cNvSpPr/>
            <p:nvPr/>
          </p:nvSpPr>
          <p:spPr>
            <a:xfrm>
              <a:off x="5331200" y="1362400"/>
              <a:ext cx="462150" cy="886050"/>
            </a:xfrm>
            <a:custGeom>
              <a:rect b="b" l="l" r="r" t="t"/>
              <a:pathLst>
                <a:path extrusionOk="0" h="35442" w="18486">
                  <a:moveTo>
                    <a:pt x="11824" y="1"/>
                  </a:moveTo>
                  <a:cubicBezTo>
                    <a:pt x="11071" y="1"/>
                    <a:pt x="10363" y="162"/>
                    <a:pt x="10083" y="670"/>
                  </a:cubicBezTo>
                  <a:cubicBezTo>
                    <a:pt x="9075" y="2652"/>
                    <a:pt x="7697" y="4333"/>
                    <a:pt x="6151" y="6013"/>
                  </a:cubicBezTo>
                  <a:cubicBezTo>
                    <a:pt x="5714" y="6417"/>
                    <a:pt x="5311" y="6719"/>
                    <a:pt x="5042" y="7122"/>
                  </a:cubicBezTo>
                  <a:cubicBezTo>
                    <a:pt x="3361" y="8937"/>
                    <a:pt x="1815" y="10920"/>
                    <a:pt x="841" y="13138"/>
                  </a:cubicBezTo>
                  <a:cubicBezTo>
                    <a:pt x="0" y="15390"/>
                    <a:pt x="0" y="18045"/>
                    <a:pt x="1244" y="19995"/>
                  </a:cubicBezTo>
                  <a:cubicBezTo>
                    <a:pt x="2353" y="21843"/>
                    <a:pt x="4336" y="22952"/>
                    <a:pt x="5714" y="24633"/>
                  </a:cubicBezTo>
                  <a:cubicBezTo>
                    <a:pt x="6857" y="26313"/>
                    <a:pt x="7260" y="28397"/>
                    <a:pt x="6857" y="30380"/>
                  </a:cubicBezTo>
                  <a:cubicBezTo>
                    <a:pt x="6285" y="32766"/>
                    <a:pt x="4470" y="33875"/>
                    <a:pt x="2790" y="35421"/>
                  </a:cubicBezTo>
                  <a:cubicBezTo>
                    <a:pt x="2863" y="35435"/>
                    <a:pt x="2938" y="35441"/>
                    <a:pt x="3014" y="35441"/>
                  </a:cubicBezTo>
                  <a:cubicBezTo>
                    <a:pt x="3669" y="35441"/>
                    <a:pt x="4409" y="34970"/>
                    <a:pt x="5042" y="34850"/>
                  </a:cubicBezTo>
                  <a:cubicBezTo>
                    <a:pt x="8806" y="33438"/>
                    <a:pt x="11763" y="30917"/>
                    <a:pt x="13847" y="27859"/>
                  </a:cubicBezTo>
                  <a:cubicBezTo>
                    <a:pt x="15528" y="25338"/>
                    <a:pt x="16637" y="22381"/>
                    <a:pt x="17342" y="19322"/>
                  </a:cubicBezTo>
                  <a:cubicBezTo>
                    <a:pt x="18183" y="16096"/>
                    <a:pt x="18485" y="12433"/>
                    <a:pt x="18317" y="8937"/>
                  </a:cubicBezTo>
                  <a:cubicBezTo>
                    <a:pt x="18183" y="8232"/>
                    <a:pt x="18183" y="7694"/>
                    <a:pt x="18048" y="6988"/>
                  </a:cubicBezTo>
                  <a:cubicBezTo>
                    <a:pt x="17779" y="4333"/>
                    <a:pt x="16637" y="838"/>
                    <a:pt x="13713" y="266"/>
                  </a:cubicBezTo>
                  <a:cubicBezTo>
                    <a:pt x="13246" y="137"/>
                    <a:pt x="12516" y="1"/>
                    <a:pt x="11824" y="1"/>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2"/>
            <p:cNvSpPr/>
            <p:nvPr/>
          </p:nvSpPr>
          <p:spPr>
            <a:xfrm>
              <a:off x="6153775" y="1215275"/>
              <a:ext cx="483150" cy="859225"/>
            </a:xfrm>
            <a:custGeom>
              <a:rect b="b" l="l" r="r" t="t"/>
              <a:pathLst>
                <a:path extrusionOk="0" h="34369" w="19326">
                  <a:moveTo>
                    <a:pt x="6151" y="1"/>
                  </a:moveTo>
                  <a:cubicBezTo>
                    <a:pt x="5310" y="1"/>
                    <a:pt x="4336" y="270"/>
                    <a:pt x="3630" y="404"/>
                  </a:cubicBezTo>
                  <a:cubicBezTo>
                    <a:pt x="706" y="1379"/>
                    <a:pt x="0" y="5042"/>
                    <a:pt x="0" y="7697"/>
                  </a:cubicBezTo>
                  <a:cubicBezTo>
                    <a:pt x="0" y="8235"/>
                    <a:pt x="0" y="8941"/>
                    <a:pt x="135" y="9647"/>
                  </a:cubicBezTo>
                  <a:cubicBezTo>
                    <a:pt x="269" y="13007"/>
                    <a:pt x="975" y="16637"/>
                    <a:pt x="2084" y="19864"/>
                  </a:cubicBezTo>
                  <a:cubicBezTo>
                    <a:pt x="3227" y="23359"/>
                    <a:pt x="5041" y="26451"/>
                    <a:pt x="7428" y="28972"/>
                  </a:cubicBezTo>
                  <a:cubicBezTo>
                    <a:pt x="9646" y="31358"/>
                    <a:pt x="12603" y="33038"/>
                    <a:pt x="15964" y="33878"/>
                  </a:cubicBezTo>
                  <a:cubicBezTo>
                    <a:pt x="16526" y="33985"/>
                    <a:pt x="17172" y="34369"/>
                    <a:pt x="17752" y="34369"/>
                  </a:cubicBezTo>
                  <a:cubicBezTo>
                    <a:pt x="17901" y="34369"/>
                    <a:pt x="18045" y="34344"/>
                    <a:pt x="18182" y="34282"/>
                  </a:cubicBezTo>
                  <a:cubicBezTo>
                    <a:pt x="16368" y="32904"/>
                    <a:pt x="14418" y="32064"/>
                    <a:pt x="13712" y="29677"/>
                  </a:cubicBezTo>
                  <a:cubicBezTo>
                    <a:pt x="13007" y="27862"/>
                    <a:pt x="13309" y="25611"/>
                    <a:pt x="14284" y="23930"/>
                  </a:cubicBezTo>
                  <a:cubicBezTo>
                    <a:pt x="15393" y="22115"/>
                    <a:pt x="17208" y="20704"/>
                    <a:pt x="18182" y="18889"/>
                  </a:cubicBezTo>
                  <a:cubicBezTo>
                    <a:pt x="19325" y="16637"/>
                    <a:pt x="18888" y="13982"/>
                    <a:pt x="17779" y="11898"/>
                  </a:cubicBezTo>
                  <a:cubicBezTo>
                    <a:pt x="16670" y="9781"/>
                    <a:pt x="14822" y="7966"/>
                    <a:pt x="13007" y="6420"/>
                  </a:cubicBezTo>
                  <a:cubicBezTo>
                    <a:pt x="10923" y="4605"/>
                    <a:pt x="8940" y="2925"/>
                    <a:pt x="7260" y="539"/>
                  </a:cubicBezTo>
                  <a:cubicBezTo>
                    <a:pt x="7125" y="135"/>
                    <a:pt x="6722" y="1"/>
                    <a:pt x="6151" y="1"/>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2"/>
            <p:cNvSpPr/>
            <p:nvPr/>
          </p:nvSpPr>
          <p:spPr>
            <a:xfrm>
              <a:off x="5475555" y="1437595"/>
              <a:ext cx="321112" cy="616725"/>
            </a:xfrm>
            <a:custGeom>
              <a:rect b="b" l="l" r="r" t="t"/>
              <a:pathLst>
                <a:path extrusionOk="0" h="24669" w="12605">
                  <a:moveTo>
                    <a:pt x="3093" y="0"/>
                  </a:moveTo>
                  <a:cubicBezTo>
                    <a:pt x="2958" y="168"/>
                    <a:pt x="2689" y="303"/>
                    <a:pt x="2521" y="437"/>
                  </a:cubicBezTo>
                  <a:cubicBezTo>
                    <a:pt x="2387" y="437"/>
                    <a:pt x="2387" y="437"/>
                    <a:pt x="2387" y="572"/>
                  </a:cubicBezTo>
                  <a:cubicBezTo>
                    <a:pt x="1681" y="1277"/>
                    <a:pt x="1144" y="1983"/>
                    <a:pt x="438" y="2823"/>
                  </a:cubicBezTo>
                  <a:cubicBezTo>
                    <a:pt x="707" y="3227"/>
                    <a:pt x="1009" y="3361"/>
                    <a:pt x="1412" y="3932"/>
                  </a:cubicBezTo>
                  <a:cubicBezTo>
                    <a:pt x="2118" y="5042"/>
                    <a:pt x="1681" y="6184"/>
                    <a:pt x="1278" y="7293"/>
                  </a:cubicBezTo>
                  <a:cubicBezTo>
                    <a:pt x="438" y="9243"/>
                    <a:pt x="1" y="12469"/>
                    <a:pt x="1547" y="14149"/>
                  </a:cubicBezTo>
                  <a:cubicBezTo>
                    <a:pt x="2253" y="15124"/>
                    <a:pt x="3530" y="15427"/>
                    <a:pt x="4504" y="16132"/>
                  </a:cubicBezTo>
                  <a:cubicBezTo>
                    <a:pt x="4639" y="16267"/>
                    <a:pt x="4773" y="16267"/>
                    <a:pt x="4908" y="16401"/>
                  </a:cubicBezTo>
                  <a:lnTo>
                    <a:pt x="5882" y="16401"/>
                  </a:lnTo>
                  <a:cubicBezTo>
                    <a:pt x="5882" y="16401"/>
                    <a:pt x="7159" y="14855"/>
                    <a:pt x="8840" y="13040"/>
                  </a:cubicBezTo>
                  <a:cubicBezTo>
                    <a:pt x="9949" y="11763"/>
                    <a:pt x="11361" y="10251"/>
                    <a:pt x="12604" y="8974"/>
                  </a:cubicBezTo>
                  <a:lnTo>
                    <a:pt x="12604" y="7730"/>
                  </a:lnTo>
                  <a:lnTo>
                    <a:pt x="12604" y="5747"/>
                  </a:lnTo>
                  <a:cubicBezTo>
                    <a:pt x="12470" y="5210"/>
                    <a:pt x="12470" y="4638"/>
                    <a:pt x="12470" y="4067"/>
                  </a:cubicBezTo>
                  <a:cubicBezTo>
                    <a:pt x="9243" y="3529"/>
                    <a:pt x="6185" y="2252"/>
                    <a:pt x="3664" y="437"/>
                  </a:cubicBezTo>
                  <a:cubicBezTo>
                    <a:pt x="3530" y="303"/>
                    <a:pt x="3362" y="168"/>
                    <a:pt x="3093" y="0"/>
                  </a:cubicBezTo>
                  <a:close/>
                  <a:moveTo>
                    <a:pt x="11932" y="15124"/>
                  </a:moveTo>
                  <a:lnTo>
                    <a:pt x="10924" y="15695"/>
                  </a:lnTo>
                  <a:lnTo>
                    <a:pt x="6891" y="17947"/>
                  </a:lnTo>
                  <a:lnTo>
                    <a:pt x="6588" y="18351"/>
                  </a:lnTo>
                  <a:cubicBezTo>
                    <a:pt x="6891" y="18787"/>
                    <a:pt x="7159" y="19325"/>
                    <a:pt x="7294" y="19762"/>
                  </a:cubicBezTo>
                  <a:cubicBezTo>
                    <a:pt x="7865" y="21174"/>
                    <a:pt x="8134" y="22989"/>
                    <a:pt x="8134" y="24535"/>
                  </a:cubicBezTo>
                  <a:lnTo>
                    <a:pt x="8134" y="24669"/>
                  </a:lnTo>
                  <a:cubicBezTo>
                    <a:pt x="9815" y="22148"/>
                    <a:pt x="10924" y="19191"/>
                    <a:pt x="11629" y="16132"/>
                  </a:cubicBezTo>
                  <a:cubicBezTo>
                    <a:pt x="11764" y="15830"/>
                    <a:pt x="11764" y="15427"/>
                    <a:pt x="11932" y="15124"/>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2"/>
            <p:cNvSpPr/>
            <p:nvPr/>
          </p:nvSpPr>
          <p:spPr>
            <a:xfrm>
              <a:off x="6153788" y="1270737"/>
              <a:ext cx="349003" cy="668825"/>
            </a:xfrm>
            <a:custGeom>
              <a:rect b="b" l="l" r="r" t="t"/>
              <a:pathLst>
                <a:path extrusionOk="0" h="26753" w="13826">
                  <a:moveTo>
                    <a:pt x="8268" y="0"/>
                  </a:moveTo>
                  <a:cubicBezTo>
                    <a:pt x="7563" y="706"/>
                    <a:pt x="7126" y="706"/>
                    <a:pt x="7126" y="706"/>
                  </a:cubicBezTo>
                  <a:cubicBezTo>
                    <a:pt x="5311" y="3663"/>
                    <a:pt x="2925" y="6184"/>
                    <a:pt x="1" y="7999"/>
                  </a:cubicBezTo>
                  <a:cubicBezTo>
                    <a:pt x="135" y="9948"/>
                    <a:pt x="404" y="12066"/>
                    <a:pt x="841" y="13880"/>
                  </a:cubicBezTo>
                  <a:cubicBezTo>
                    <a:pt x="1815" y="14418"/>
                    <a:pt x="2790" y="14990"/>
                    <a:pt x="3630" y="15426"/>
                  </a:cubicBezTo>
                  <a:cubicBezTo>
                    <a:pt x="6151" y="16804"/>
                    <a:pt x="8268" y="18082"/>
                    <a:pt x="8268" y="18082"/>
                  </a:cubicBezTo>
                  <a:lnTo>
                    <a:pt x="10655" y="17241"/>
                  </a:lnTo>
                  <a:lnTo>
                    <a:pt x="10789" y="17241"/>
                  </a:lnTo>
                  <a:cubicBezTo>
                    <a:pt x="11171" y="17241"/>
                    <a:pt x="11462" y="17603"/>
                    <a:pt x="11235" y="18013"/>
                  </a:cubicBezTo>
                  <a:lnTo>
                    <a:pt x="11235" y="18013"/>
                  </a:lnTo>
                  <a:cubicBezTo>
                    <a:pt x="12428" y="16770"/>
                    <a:pt x="13825" y="15769"/>
                    <a:pt x="13578" y="13578"/>
                  </a:cubicBezTo>
                  <a:cubicBezTo>
                    <a:pt x="13310" y="11494"/>
                    <a:pt x="11495" y="9814"/>
                    <a:pt x="10923" y="7696"/>
                  </a:cubicBezTo>
                  <a:cubicBezTo>
                    <a:pt x="10352" y="6016"/>
                    <a:pt x="10083" y="4336"/>
                    <a:pt x="9512" y="2655"/>
                  </a:cubicBezTo>
                  <a:cubicBezTo>
                    <a:pt x="9243" y="1680"/>
                    <a:pt x="8806" y="840"/>
                    <a:pt x="8268" y="0"/>
                  </a:cubicBezTo>
                  <a:close/>
                  <a:moveTo>
                    <a:pt x="11235" y="18013"/>
                  </a:moveTo>
                  <a:lnTo>
                    <a:pt x="11235" y="18013"/>
                  </a:lnTo>
                  <a:cubicBezTo>
                    <a:pt x="11129" y="18123"/>
                    <a:pt x="11025" y="18235"/>
                    <a:pt x="10923" y="18350"/>
                  </a:cubicBezTo>
                  <a:lnTo>
                    <a:pt x="11192" y="18082"/>
                  </a:lnTo>
                  <a:cubicBezTo>
                    <a:pt x="11208" y="18058"/>
                    <a:pt x="11223" y="18035"/>
                    <a:pt x="11235" y="18013"/>
                  </a:cubicBezTo>
                  <a:close/>
                  <a:moveTo>
                    <a:pt x="10083" y="19325"/>
                  </a:moveTo>
                  <a:lnTo>
                    <a:pt x="9949" y="19459"/>
                  </a:lnTo>
                  <a:lnTo>
                    <a:pt x="9949" y="19459"/>
                  </a:lnTo>
                  <a:lnTo>
                    <a:pt x="10083" y="19325"/>
                  </a:lnTo>
                  <a:close/>
                  <a:moveTo>
                    <a:pt x="2387" y="18787"/>
                  </a:moveTo>
                  <a:lnTo>
                    <a:pt x="2387" y="18787"/>
                  </a:lnTo>
                  <a:cubicBezTo>
                    <a:pt x="3496" y="21846"/>
                    <a:pt x="5176" y="24501"/>
                    <a:pt x="7294" y="26753"/>
                  </a:cubicBezTo>
                  <a:cubicBezTo>
                    <a:pt x="7697" y="24232"/>
                    <a:pt x="8537" y="21711"/>
                    <a:pt x="9949" y="19459"/>
                  </a:cubicBezTo>
                  <a:lnTo>
                    <a:pt x="9949" y="19459"/>
                  </a:lnTo>
                  <a:lnTo>
                    <a:pt x="9377" y="20031"/>
                  </a:lnTo>
                  <a:cubicBezTo>
                    <a:pt x="9243" y="20300"/>
                    <a:pt x="9109" y="20300"/>
                    <a:pt x="8806" y="20300"/>
                  </a:cubicBezTo>
                  <a:cubicBezTo>
                    <a:pt x="8672" y="20300"/>
                    <a:pt x="8537" y="20300"/>
                    <a:pt x="8403" y="20165"/>
                  </a:cubicBezTo>
                  <a:lnTo>
                    <a:pt x="7831" y="19762"/>
                  </a:lnTo>
                  <a:lnTo>
                    <a:pt x="2387" y="18787"/>
                  </a:ln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2"/>
            <p:cNvSpPr/>
            <p:nvPr/>
          </p:nvSpPr>
          <p:spPr>
            <a:xfrm>
              <a:off x="5316925" y="478125"/>
              <a:ext cx="1162025" cy="1070900"/>
            </a:xfrm>
            <a:custGeom>
              <a:rect b="b" l="l" r="r" t="t"/>
              <a:pathLst>
                <a:path extrusionOk="0" h="42836" w="46481">
                  <a:moveTo>
                    <a:pt x="22396" y="1"/>
                  </a:moveTo>
                  <a:cubicBezTo>
                    <a:pt x="21792" y="1"/>
                    <a:pt x="21182" y="27"/>
                    <a:pt x="20568" y="79"/>
                  </a:cubicBezTo>
                  <a:cubicBezTo>
                    <a:pt x="8805" y="1054"/>
                    <a:pt x="0" y="11405"/>
                    <a:pt x="975" y="23168"/>
                  </a:cubicBezTo>
                  <a:cubicBezTo>
                    <a:pt x="1244" y="26395"/>
                    <a:pt x="2084" y="29319"/>
                    <a:pt x="3630" y="31839"/>
                  </a:cubicBezTo>
                  <a:cubicBezTo>
                    <a:pt x="2655" y="32848"/>
                    <a:pt x="2084" y="34091"/>
                    <a:pt x="2252" y="35503"/>
                  </a:cubicBezTo>
                  <a:cubicBezTo>
                    <a:pt x="2382" y="37806"/>
                    <a:pt x="4452" y="39576"/>
                    <a:pt x="6741" y="39576"/>
                  </a:cubicBezTo>
                  <a:cubicBezTo>
                    <a:pt x="6824" y="39576"/>
                    <a:pt x="6907" y="39574"/>
                    <a:pt x="6991" y="39569"/>
                  </a:cubicBezTo>
                  <a:cubicBezTo>
                    <a:pt x="7965" y="39401"/>
                    <a:pt x="8805" y="39133"/>
                    <a:pt x="9377" y="38561"/>
                  </a:cubicBezTo>
                  <a:cubicBezTo>
                    <a:pt x="12990" y="41308"/>
                    <a:pt x="17478" y="42835"/>
                    <a:pt x="22277" y="42835"/>
                  </a:cubicBezTo>
                  <a:cubicBezTo>
                    <a:pt x="22879" y="42835"/>
                    <a:pt x="23486" y="42811"/>
                    <a:pt x="24097" y="42762"/>
                  </a:cubicBezTo>
                  <a:cubicBezTo>
                    <a:pt x="31928" y="42225"/>
                    <a:pt x="38381" y="37452"/>
                    <a:pt x="41574" y="30865"/>
                  </a:cubicBezTo>
                  <a:lnTo>
                    <a:pt x="42280" y="30865"/>
                  </a:lnTo>
                  <a:cubicBezTo>
                    <a:pt x="44666" y="30730"/>
                    <a:pt x="46481" y="28479"/>
                    <a:pt x="46346" y="26126"/>
                  </a:cubicBezTo>
                  <a:cubicBezTo>
                    <a:pt x="46212" y="24446"/>
                    <a:pt x="45103" y="23034"/>
                    <a:pt x="43691" y="22463"/>
                  </a:cubicBezTo>
                  <a:cubicBezTo>
                    <a:pt x="43826" y="21488"/>
                    <a:pt x="43826" y="20648"/>
                    <a:pt x="43691" y="19673"/>
                  </a:cubicBezTo>
                  <a:cubicBezTo>
                    <a:pt x="42767" y="8524"/>
                    <a:pt x="33389" y="1"/>
                    <a:pt x="22396" y="1"/>
                  </a:cubicBezTo>
                  <a:close/>
                </a:path>
              </a:pathLst>
            </a:custGeom>
            <a:solidFill>
              <a:srgbClr val="A67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2"/>
            <p:cNvSpPr/>
            <p:nvPr/>
          </p:nvSpPr>
          <p:spPr>
            <a:xfrm>
              <a:off x="5806750" y="955650"/>
              <a:ext cx="563825" cy="269750"/>
            </a:xfrm>
            <a:custGeom>
              <a:rect b="b" l="l" r="r" t="t"/>
              <a:pathLst>
                <a:path extrusionOk="0" h="10790" w="22553">
                  <a:moveTo>
                    <a:pt x="1" y="2656"/>
                  </a:moveTo>
                  <a:lnTo>
                    <a:pt x="1" y="2656"/>
                  </a:lnTo>
                  <a:cubicBezTo>
                    <a:pt x="135" y="2824"/>
                    <a:pt x="303" y="2958"/>
                    <a:pt x="438" y="3093"/>
                  </a:cubicBezTo>
                  <a:lnTo>
                    <a:pt x="572" y="3093"/>
                  </a:lnTo>
                  <a:cubicBezTo>
                    <a:pt x="438" y="2958"/>
                    <a:pt x="135" y="2824"/>
                    <a:pt x="1" y="2656"/>
                  </a:cubicBezTo>
                  <a:close/>
                  <a:moveTo>
                    <a:pt x="19191" y="1"/>
                  </a:moveTo>
                  <a:cubicBezTo>
                    <a:pt x="20166" y="2387"/>
                    <a:pt x="20300" y="4908"/>
                    <a:pt x="19763" y="7428"/>
                  </a:cubicBezTo>
                  <a:cubicBezTo>
                    <a:pt x="18217" y="5042"/>
                    <a:pt x="15427" y="3799"/>
                    <a:pt x="12604" y="3362"/>
                  </a:cubicBezTo>
                  <a:lnTo>
                    <a:pt x="12604" y="3362"/>
                  </a:lnTo>
                  <a:cubicBezTo>
                    <a:pt x="16805" y="4639"/>
                    <a:pt x="20166" y="7428"/>
                    <a:pt x="21846" y="10789"/>
                  </a:cubicBezTo>
                  <a:cubicBezTo>
                    <a:pt x="22552" y="6857"/>
                    <a:pt x="21846" y="2387"/>
                    <a:pt x="19191" y="1"/>
                  </a:cubicBezTo>
                  <a:close/>
                </a:path>
              </a:pathLst>
            </a:custGeom>
            <a:solidFill>
              <a:srgbClr val="895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2"/>
            <p:cNvSpPr/>
            <p:nvPr/>
          </p:nvSpPr>
          <p:spPr>
            <a:xfrm>
              <a:off x="6436925" y="1085050"/>
              <a:ext cx="42025" cy="136975"/>
            </a:xfrm>
            <a:custGeom>
              <a:rect b="b" l="l" r="r" t="t"/>
              <a:pathLst>
                <a:path extrusionOk="0" h="5479" w="1681">
                  <a:moveTo>
                    <a:pt x="975" y="1"/>
                  </a:moveTo>
                  <a:lnTo>
                    <a:pt x="975" y="1"/>
                  </a:lnTo>
                  <a:cubicBezTo>
                    <a:pt x="1277" y="572"/>
                    <a:pt x="1412" y="1143"/>
                    <a:pt x="1546" y="1849"/>
                  </a:cubicBezTo>
                  <a:cubicBezTo>
                    <a:pt x="1681" y="3227"/>
                    <a:pt x="975" y="4639"/>
                    <a:pt x="0" y="5479"/>
                  </a:cubicBezTo>
                  <a:cubicBezTo>
                    <a:pt x="975" y="4639"/>
                    <a:pt x="1681" y="3227"/>
                    <a:pt x="1546" y="1849"/>
                  </a:cubicBezTo>
                  <a:cubicBezTo>
                    <a:pt x="1412" y="1143"/>
                    <a:pt x="1277" y="572"/>
                    <a:pt x="975" y="1"/>
                  </a:cubicBezTo>
                  <a:close/>
                </a:path>
              </a:pathLst>
            </a:custGeom>
            <a:solidFill>
              <a:srgbClr val="D2B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2"/>
            <p:cNvSpPr/>
            <p:nvPr/>
          </p:nvSpPr>
          <p:spPr>
            <a:xfrm>
              <a:off x="6388175" y="1085050"/>
              <a:ext cx="90775" cy="164700"/>
            </a:xfrm>
            <a:custGeom>
              <a:rect b="b" l="l" r="r" t="t"/>
              <a:pathLst>
                <a:path extrusionOk="0" h="6588" w="3631">
                  <a:moveTo>
                    <a:pt x="2925" y="1"/>
                  </a:moveTo>
                  <a:cubicBezTo>
                    <a:pt x="1950" y="3361"/>
                    <a:pt x="841" y="5344"/>
                    <a:pt x="1" y="6588"/>
                  </a:cubicBezTo>
                  <a:cubicBezTo>
                    <a:pt x="707" y="6319"/>
                    <a:pt x="1413" y="6050"/>
                    <a:pt x="1950" y="5479"/>
                  </a:cubicBezTo>
                  <a:cubicBezTo>
                    <a:pt x="2925" y="4639"/>
                    <a:pt x="3631" y="3227"/>
                    <a:pt x="3496" y="1849"/>
                  </a:cubicBezTo>
                  <a:cubicBezTo>
                    <a:pt x="3362" y="1143"/>
                    <a:pt x="3227" y="572"/>
                    <a:pt x="2925" y="1"/>
                  </a:cubicBezTo>
                  <a:close/>
                </a:path>
              </a:pathLst>
            </a:custGeom>
            <a:solidFill>
              <a:srgbClr val="895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2"/>
            <p:cNvSpPr/>
            <p:nvPr/>
          </p:nvSpPr>
          <p:spPr>
            <a:xfrm>
              <a:off x="5400925" y="1432050"/>
              <a:ext cx="126075" cy="35325"/>
            </a:xfrm>
            <a:custGeom>
              <a:rect b="b" l="l" r="r" t="t"/>
              <a:pathLst>
                <a:path extrusionOk="0" h="1413" w="5043">
                  <a:moveTo>
                    <a:pt x="5042" y="976"/>
                  </a:moveTo>
                  <a:cubicBezTo>
                    <a:pt x="4605" y="1244"/>
                    <a:pt x="4202" y="1244"/>
                    <a:pt x="3765" y="1412"/>
                  </a:cubicBezTo>
                  <a:cubicBezTo>
                    <a:pt x="4202" y="1244"/>
                    <a:pt x="4605" y="1244"/>
                    <a:pt x="5042" y="976"/>
                  </a:cubicBezTo>
                  <a:close/>
                  <a:moveTo>
                    <a:pt x="1" y="1"/>
                  </a:moveTo>
                  <a:cubicBezTo>
                    <a:pt x="841" y="841"/>
                    <a:pt x="1950" y="1412"/>
                    <a:pt x="3227" y="1412"/>
                  </a:cubicBezTo>
                  <a:cubicBezTo>
                    <a:pt x="1950" y="1412"/>
                    <a:pt x="841" y="841"/>
                    <a:pt x="1" y="1"/>
                  </a:cubicBezTo>
                  <a:close/>
                </a:path>
              </a:pathLst>
            </a:custGeom>
            <a:solidFill>
              <a:srgbClr val="D2B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2"/>
            <p:cNvSpPr/>
            <p:nvPr/>
          </p:nvSpPr>
          <p:spPr>
            <a:xfrm>
              <a:off x="5537050" y="1442150"/>
              <a:ext cx="28600" cy="10950"/>
            </a:xfrm>
            <a:custGeom>
              <a:rect b="b" l="l" r="r" t="t"/>
              <a:pathLst>
                <a:path extrusionOk="0" h="438" w="1144">
                  <a:moveTo>
                    <a:pt x="572" y="0"/>
                  </a:moveTo>
                  <a:cubicBezTo>
                    <a:pt x="437" y="168"/>
                    <a:pt x="168" y="303"/>
                    <a:pt x="0" y="437"/>
                  </a:cubicBezTo>
                  <a:cubicBezTo>
                    <a:pt x="168" y="303"/>
                    <a:pt x="437" y="168"/>
                    <a:pt x="572" y="0"/>
                  </a:cubicBezTo>
                  <a:cubicBezTo>
                    <a:pt x="841" y="168"/>
                    <a:pt x="1009" y="303"/>
                    <a:pt x="1143" y="437"/>
                  </a:cubicBezTo>
                  <a:cubicBezTo>
                    <a:pt x="1009" y="303"/>
                    <a:pt x="841" y="168"/>
                    <a:pt x="572" y="0"/>
                  </a:cubicBezTo>
                  <a:close/>
                </a:path>
              </a:pathLst>
            </a:custGeom>
            <a:solidFill>
              <a:srgbClr val="3B2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2"/>
            <p:cNvSpPr/>
            <p:nvPr/>
          </p:nvSpPr>
          <p:spPr>
            <a:xfrm>
              <a:off x="5369000" y="1089250"/>
              <a:ext cx="273100" cy="378125"/>
            </a:xfrm>
            <a:custGeom>
              <a:rect b="b" l="l" r="r" t="t"/>
              <a:pathLst>
                <a:path extrusionOk="0" h="15125" w="10924">
                  <a:moveTo>
                    <a:pt x="3093" y="1"/>
                  </a:moveTo>
                  <a:lnTo>
                    <a:pt x="3093" y="1"/>
                  </a:lnTo>
                  <a:cubicBezTo>
                    <a:pt x="3362" y="1513"/>
                    <a:pt x="1849" y="6420"/>
                    <a:pt x="5748" y="11596"/>
                  </a:cubicBezTo>
                  <a:cubicBezTo>
                    <a:pt x="3664" y="11192"/>
                    <a:pt x="1849" y="10352"/>
                    <a:pt x="438" y="9075"/>
                  </a:cubicBezTo>
                  <a:cubicBezTo>
                    <a:pt x="169" y="9646"/>
                    <a:pt x="1" y="10352"/>
                    <a:pt x="169" y="11058"/>
                  </a:cubicBezTo>
                  <a:cubicBezTo>
                    <a:pt x="169" y="12032"/>
                    <a:pt x="707" y="13007"/>
                    <a:pt x="1278" y="13713"/>
                  </a:cubicBezTo>
                  <a:cubicBezTo>
                    <a:pt x="2118" y="14553"/>
                    <a:pt x="3227" y="15124"/>
                    <a:pt x="4504" y="15124"/>
                  </a:cubicBezTo>
                  <a:lnTo>
                    <a:pt x="5042" y="15124"/>
                  </a:lnTo>
                  <a:cubicBezTo>
                    <a:pt x="5479" y="14956"/>
                    <a:pt x="5882" y="14956"/>
                    <a:pt x="6319" y="14688"/>
                  </a:cubicBezTo>
                  <a:cubicBezTo>
                    <a:pt x="6454" y="14688"/>
                    <a:pt x="6588" y="14688"/>
                    <a:pt x="6722" y="14553"/>
                  </a:cubicBezTo>
                  <a:cubicBezTo>
                    <a:pt x="6890" y="14419"/>
                    <a:pt x="7159" y="14284"/>
                    <a:pt x="7294" y="14116"/>
                  </a:cubicBezTo>
                  <a:cubicBezTo>
                    <a:pt x="7563" y="14284"/>
                    <a:pt x="7731" y="14419"/>
                    <a:pt x="7865" y="14553"/>
                  </a:cubicBezTo>
                  <a:cubicBezTo>
                    <a:pt x="7294" y="13142"/>
                    <a:pt x="6890" y="11596"/>
                    <a:pt x="6890" y="10083"/>
                  </a:cubicBezTo>
                  <a:cubicBezTo>
                    <a:pt x="6890" y="6722"/>
                    <a:pt x="8403" y="3765"/>
                    <a:pt x="10924" y="1513"/>
                  </a:cubicBezTo>
                  <a:cubicBezTo>
                    <a:pt x="7731" y="1379"/>
                    <a:pt x="4773" y="975"/>
                    <a:pt x="3093" y="1"/>
                  </a:cubicBezTo>
                  <a:close/>
                </a:path>
              </a:pathLst>
            </a:custGeom>
            <a:solidFill>
              <a:srgbClr val="895C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2"/>
            <p:cNvSpPr/>
            <p:nvPr/>
          </p:nvSpPr>
          <p:spPr>
            <a:xfrm>
              <a:off x="5200975" y="391275"/>
              <a:ext cx="1295625" cy="987875"/>
            </a:xfrm>
            <a:custGeom>
              <a:rect b="b" l="l" r="r" t="t"/>
              <a:pathLst>
                <a:path extrusionOk="0" h="39515" w="51825">
                  <a:moveTo>
                    <a:pt x="26091" y="1"/>
                  </a:moveTo>
                  <a:cubicBezTo>
                    <a:pt x="23037" y="1"/>
                    <a:pt x="20087" y="442"/>
                    <a:pt x="17241" y="1302"/>
                  </a:cubicBezTo>
                  <a:cubicBezTo>
                    <a:pt x="11494" y="3251"/>
                    <a:pt x="6722" y="7317"/>
                    <a:pt x="3932" y="12628"/>
                  </a:cubicBezTo>
                  <a:cubicBezTo>
                    <a:pt x="0" y="20190"/>
                    <a:pt x="1277" y="37834"/>
                    <a:pt x="12469" y="39515"/>
                  </a:cubicBezTo>
                  <a:cubicBezTo>
                    <a:pt x="8570" y="34339"/>
                    <a:pt x="10083" y="29432"/>
                    <a:pt x="9814" y="27920"/>
                  </a:cubicBezTo>
                  <a:lnTo>
                    <a:pt x="9814" y="27920"/>
                  </a:lnTo>
                  <a:cubicBezTo>
                    <a:pt x="11667" y="29052"/>
                    <a:pt x="14947" y="29466"/>
                    <a:pt x="18462" y="29466"/>
                  </a:cubicBezTo>
                  <a:cubicBezTo>
                    <a:pt x="21832" y="29466"/>
                    <a:pt x="25417" y="29085"/>
                    <a:pt x="28164" y="28592"/>
                  </a:cubicBezTo>
                  <a:cubicBezTo>
                    <a:pt x="26618" y="27752"/>
                    <a:pt x="25375" y="26642"/>
                    <a:pt x="24232" y="25231"/>
                  </a:cubicBezTo>
                  <a:lnTo>
                    <a:pt x="24232" y="25231"/>
                  </a:lnTo>
                  <a:cubicBezTo>
                    <a:pt x="24938" y="25802"/>
                    <a:pt x="25778" y="25937"/>
                    <a:pt x="26618" y="25937"/>
                  </a:cubicBezTo>
                  <a:cubicBezTo>
                    <a:pt x="27895" y="25937"/>
                    <a:pt x="29004" y="25802"/>
                    <a:pt x="30248" y="25802"/>
                  </a:cubicBezTo>
                  <a:cubicBezTo>
                    <a:pt x="31315" y="25725"/>
                    <a:pt x="32416" y="25647"/>
                    <a:pt x="33531" y="25647"/>
                  </a:cubicBezTo>
                  <a:cubicBezTo>
                    <a:pt x="34347" y="25647"/>
                    <a:pt x="35171" y="25689"/>
                    <a:pt x="35995" y="25802"/>
                  </a:cubicBezTo>
                  <a:cubicBezTo>
                    <a:pt x="39087" y="26071"/>
                    <a:pt x="42313" y="27348"/>
                    <a:pt x="43994" y="30003"/>
                  </a:cubicBezTo>
                  <a:cubicBezTo>
                    <a:pt x="44531" y="27483"/>
                    <a:pt x="44397" y="24962"/>
                    <a:pt x="43422" y="22576"/>
                  </a:cubicBezTo>
                  <a:lnTo>
                    <a:pt x="43422" y="22576"/>
                  </a:lnTo>
                  <a:cubicBezTo>
                    <a:pt x="46783" y="25533"/>
                    <a:pt x="47052" y="31684"/>
                    <a:pt x="45372" y="35885"/>
                  </a:cubicBezTo>
                  <a:cubicBezTo>
                    <a:pt x="45372" y="35885"/>
                    <a:pt x="48195" y="35482"/>
                    <a:pt x="50413" y="27752"/>
                  </a:cubicBezTo>
                  <a:cubicBezTo>
                    <a:pt x="51556" y="23987"/>
                    <a:pt x="51824" y="16291"/>
                    <a:pt x="50144" y="12796"/>
                  </a:cubicBezTo>
                  <a:cubicBezTo>
                    <a:pt x="50010" y="12628"/>
                    <a:pt x="50010" y="12359"/>
                    <a:pt x="49875" y="12224"/>
                  </a:cubicBezTo>
                  <a:cubicBezTo>
                    <a:pt x="48464" y="9704"/>
                    <a:pt x="46212" y="7586"/>
                    <a:pt x="43557" y="6208"/>
                  </a:cubicBezTo>
                  <a:cubicBezTo>
                    <a:pt x="40902" y="4662"/>
                    <a:pt x="37978" y="3688"/>
                    <a:pt x="34886" y="2713"/>
                  </a:cubicBezTo>
                  <a:cubicBezTo>
                    <a:pt x="35457" y="2411"/>
                    <a:pt x="35995" y="2142"/>
                    <a:pt x="36701" y="2142"/>
                  </a:cubicBezTo>
                  <a:cubicBezTo>
                    <a:pt x="36297" y="1873"/>
                    <a:pt x="33474" y="1033"/>
                    <a:pt x="32231" y="730"/>
                  </a:cubicBezTo>
                  <a:cubicBezTo>
                    <a:pt x="30550" y="327"/>
                    <a:pt x="28870" y="192"/>
                    <a:pt x="27324" y="24"/>
                  </a:cubicBezTo>
                  <a:cubicBezTo>
                    <a:pt x="26911" y="9"/>
                    <a:pt x="26500" y="1"/>
                    <a:pt x="26091" y="1"/>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p:nvPr/>
          </p:nvSpPr>
          <p:spPr>
            <a:xfrm>
              <a:off x="5250525" y="391875"/>
              <a:ext cx="867975" cy="500800"/>
            </a:xfrm>
            <a:custGeom>
              <a:rect b="b" l="l" r="r" t="t"/>
              <a:pathLst>
                <a:path extrusionOk="0" h="20032" w="34719">
                  <a:moveTo>
                    <a:pt x="10789" y="3361"/>
                  </a:moveTo>
                  <a:cubicBezTo>
                    <a:pt x="6992" y="5613"/>
                    <a:pt x="3900" y="8839"/>
                    <a:pt x="1950" y="12604"/>
                  </a:cubicBezTo>
                  <a:cubicBezTo>
                    <a:pt x="976" y="14587"/>
                    <a:pt x="270" y="17242"/>
                    <a:pt x="1" y="20031"/>
                  </a:cubicBezTo>
                  <a:cubicBezTo>
                    <a:pt x="270" y="17242"/>
                    <a:pt x="976" y="14587"/>
                    <a:pt x="1950" y="12604"/>
                  </a:cubicBezTo>
                  <a:cubicBezTo>
                    <a:pt x="3900" y="8839"/>
                    <a:pt x="6992" y="5613"/>
                    <a:pt x="10789" y="3361"/>
                  </a:cubicBezTo>
                  <a:close/>
                  <a:moveTo>
                    <a:pt x="34719" y="2118"/>
                  </a:moveTo>
                  <a:lnTo>
                    <a:pt x="34147" y="2118"/>
                  </a:lnTo>
                  <a:lnTo>
                    <a:pt x="34719" y="2118"/>
                  </a:lnTo>
                  <a:lnTo>
                    <a:pt x="34719" y="2118"/>
                  </a:lnTo>
                  <a:close/>
                  <a:moveTo>
                    <a:pt x="24065" y="0"/>
                  </a:moveTo>
                  <a:lnTo>
                    <a:pt x="25342" y="0"/>
                  </a:lnTo>
                  <a:lnTo>
                    <a:pt x="25476" y="0"/>
                  </a:lnTo>
                  <a:lnTo>
                    <a:pt x="25342" y="0"/>
                  </a:lnTo>
                  <a:close/>
                </a:path>
              </a:pathLst>
            </a:custGeom>
            <a:solidFill>
              <a:srgbClr val="CDC4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2"/>
            <p:cNvSpPr/>
            <p:nvPr/>
          </p:nvSpPr>
          <p:spPr>
            <a:xfrm>
              <a:off x="5247175" y="390353"/>
              <a:ext cx="1242700" cy="697400"/>
            </a:xfrm>
            <a:custGeom>
              <a:rect b="b" l="l" r="r" t="t"/>
              <a:pathLst>
                <a:path extrusionOk="0" h="27896" w="49708">
                  <a:moveTo>
                    <a:pt x="23930" y="0"/>
                  </a:moveTo>
                  <a:cubicBezTo>
                    <a:pt x="21006" y="0"/>
                    <a:pt x="18183" y="437"/>
                    <a:pt x="15393" y="1278"/>
                  </a:cubicBezTo>
                  <a:cubicBezTo>
                    <a:pt x="13847" y="1849"/>
                    <a:pt x="12301" y="2521"/>
                    <a:pt x="10923" y="3361"/>
                  </a:cubicBezTo>
                  <a:cubicBezTo>
                    <a:pt x="7126" y="5613"/>
                    <a:pt x="4034" y="8839"/>
                    <a:pt x="2084" y="12604"/>
                  </a:cubicBezTo>
                  <a:cubicBezTo>
                    <a:pt x="1110" y="14587"/>
                    <a:pt x="404" y="17242"/>
                    <a:pt x="135" y="20031"/>
                  </a:cubicBezTo>
                  <a:cubicBezTo>
                    <a:pt x="0" y="22552"/>
                    <a:pt x="135" y="25375"/>
                    <a:pt x="538" y="27896"/>
                  </a:cubicBezTo>
                  <a:cubicBezTo>
                    <a:pt x="975" y="26350"/>
                    <a:pt x="1378" y="24804"/>
                    <a:pt x="2084" y="23526"/>
                  </a:cubicBezTo>
                  <a:cubicBezTo>
                    <a:pt x="4874" y="18216"/>
                    <a:pt x="9646" y="14150"/>
                    <a:pt x="15393" y="12335"/>
                  </a:cubicBezTo>
                  <a:cubicBezTo>
                    <a:pt x="18183" y="11360"/>
                    <a:pt x="21006" y="10923"/>
                    <a:pt x="23930" y="10923"/>
                  </a:cubicBezTo>
                  <a:lnTo>
                    <a:pt x="25476" y="10923"/>
                  </a:lnTo>
                  <a:cubicBezTo>
                    <a:pt x="27022" y="11091"/>
                    <a:pt x="28702" y="11226"/>
                    <a:pt x="30383" y="11629"/>
                  </a:cubicBezTo>
                  <a:cubicBezTo>
                    <a:pt x="31626" y="11931"/>
                    <a:pt x="34449" y="12772"/>
                    <a:pt x="34853" y="13041"/>
                  </a:cubicBezTo>
                  <a:cubicBezTo>
                    <a:pt x="34147" y="13041"/>
                    <a:pt x="33609" y="13309"/>
                    <a:pt x="33038" y="13612"/>
                  </a:cubicBezTo>
                  <a:cubicBezTo>
                    <a:pt x="36130" y="14587"/>
                    <a:pt x="39054" y="15561"/>
                    <a:pt x="41709" y="17107"/>
                  </a:cubicBezTo>
                  <a:cubicBezTo>
                    <a:pt x="44364" y="18653"/>
                    <a:pt x="46616" y="20602"/>
                    <a:pt x="48027" y="23258"/>
                  </a:cubicBezTo>
                  <a:cubicBezTo>
                    <a:pt x="48162" y="23392"/>
                    <a:pt x="48162" y="23526"/>
                    <a:pt x="48296" y="23694"/>
                  </a:cubicBezTo>
                  <a:cubicBezTo>
                    <a:pt x="48565" y="24232"/>
                    <a:pt x="48867" y="24938"/>
                    <a:pt x="49002" y="25778"/>
                  </a:cubicBezTo>
                  <a:cubicBezTo>
                    <a:pt x="49708" y="21712"/>
                    <a:pt x="49708" y="15696"/>
                    <a:pt x="48296" y="12772"/>
                  </a:cubicBezTo>
                  <a:cubicBezTo>
                    <a:pt x="48162" y="12604"/>
                    <a:pt x="48162" y="12335"/>
                    <a:pt x="48027" y="12200"/>
                  </a:cubicBezTo>
                  <a:cubicBezTo>
                    <a:pt x="46616" y="9680"/>
                    <a:pt x="44364" y="7562"/>
                    <a:pt x="41709" y="6184"/>
                  </a:cubicBezTo>
                  <a:cubicBezTo>
                    <a:pt x="39054" y="4638"/>
                    <a:pt x="36130" y="3664"/>
                    <a:pt x="33038" y="2689"/>
                  </a:cubicBezTo>
                  <a:cubicBezTo>
                    <a:pt x="33441" y="2387"/>
                    <a:pt x="33878" y="2252"/>
                    <a:pt x="34281" y="2118"/>
                  </a:cubicBezTo>
                  <a:lnTo>
                    <a:pt x="34853" y="2118"/>
                  </a:lnTo>
                  <a:cubicBezTo>
                    <a:pt x="34449" y="1849"/>
                    <a:pt x="31626" y="1009"/>
                    <a:pt x="30383" y="706"/>
                  </a:cubicBezTo>
                  <a:cubicBezTo>
                    <a:pt x="28837" y="303"/>
                    <a:pt x="27156" y="168"/>
                    <a:pt x="25610" y="0"/>
                  </a:cubicBezTo>
                  <a:close/>
                </a:path>
              </a:pathLst>
            </a:custGeom>
            <a:solidFill>
              <a:srgbClr val="3F798D"/>
            </a:solidFill>
            <a:ln cap="flat" cmpd="sng" w="9525">
              <a:solidFill>
                <a:srgbClr val="3F79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2"/>
            <p:cNvSpPr/>
            <p:nvPr/>
          </p:nvSpPr>
          <p:spPr>
            <a:xfrm>
              <a:off x="5827775" y="1257300"/>
              <a:ext cx="178975" cy="121850"/>
            </a:xfrm>
            <a:custGeom>
              <a:rect b="b" l="l" r="r" t="t"/>
              <a:pathLst>
                <a:path extrusionOk="0" h="4874" w="7159">
                  <a:moveTo>
                    <a:pt x="6318" y="0"/>
                  </a:moveTo>
                  <a:cubicBezTo>
                    <a:pt x="6016" y="135"/>
                    <a:pt x="5882" y="404"/>
                    <a:pt x="5882" y="672"/>
                  </a:cubicBezTo>
                  <a:cubicBezTo>
                    <a:pt x="6016" y="841"/>
                    <a:pt x="6016" y="975"/>
                    <a:pt x="6016" y="1109"/>
                  </a:cubicBezTo>
                  <a:cubicBezTo>
                    <a:pt x="6184" y="2521"/>
                    <a:pt x="5041" y="3630"/>
                    <a:pt x="3798" y="3764"/>
                  </a:cubicBezTo>
                  <a:cubicBezTo>
                    <a:pt x="3708" y="3774"/>
                    <a:pt x="3618" y="3779"/>
                    <a:pt x="3529" y="3779"/>
                  </a:cubicBezTo>
                  <a:cubicBezTo>
                    <a:pt x="2351" y="3779"/>
                    <a:pt x="1268" y="2971"/>
                    <a:pt x="1143" y="1815"/>
                  </a:cubicBezTo>
                  <a:cubicBezTo>
                    <a:pt x="975" y="1513"/>
                    <a:pt x="706" y="1378"/>
                    <a:pt x="437" y="1378"/>
                  </a:cubicBezTo>
                  <a:cubicBezTo>
                    <a:pt x="134" y="1513"/>
                    <a:pt x="0" y="1815"/>
                    <a:pt x="134" y="2084"/>
                  </a:cubicBezTo>
                  <a:cubicBezTo>
                    <a:pt x="437" y="3630"/>
                    <a:pt x="1815" y="4874"/>
                    <a:pt x="3495" y="4874"/>
                  </a:cubicBezTo>
                  <a:cubicBezTo>
                    <a:pt x="3663" y="4874"/>
                    <a:pt x="3663" y="4874"/>
                    <a:pt x="3798" y="4739"/>
                  </a:cubicBezTo>
                  <a:cubicBezTo>
                    <a:pt x="5747" y="4605"/>
                    <a:pt x="7159" y="2924"/>
                    <a:pt x="7024" y="1109"/>
                  </a:cubicBezTo>
                  <a:cubicBezTo>
                    <a:pt x="7024" y="841"/>
                    <a:pt x="7024" y="538"/>
                    <a:pt x="6856" y="404"/>
                  </a:cubicBezTo>
                  <a:cubicBezTo>
                    <a:pt x="6856" y="135"/>
                    <a:pt x="6587" y="0"/>
                    <a:pt x="63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2"/>
            <p:cNvSpPr/>
            <p:nvPr/>
          </p:nvSpPr>
          <p:spPr>
            <a:xfrm>
              <a:off x="5596700" y="1127050"/>
              <a:ext cx="168075" cy="168075"/>
            </a:xfrm>
            <a:custGeom>
              <a:rect b="b" l="l" r="r" t="t"/>
              <a:pathLst>
                <a:path extrusionOk="0" h="6723" w="6723">
                  <a:moveTo>
                    <a:pt x="3362" y="1"/>
                  </a:moveTo>
                  <a:cubicBezTo>
                    <a:pt x="1547" y="1"/>
                    <a:pt x="1" y="1413"/>
                    <a:pt x="1" y="3362"/>
                  </a:cubicBezTo>
                  <a:cubicBezTo>
                    <a:pt x="1" y="5210"/>
                    <a:pt x="1547" y="6723"/>
                    <a:pt x="3362" y="6723"/>
                  </a:cubicBezTo>
                  <a:cubicBezTo>
                    <a:pt x="5176" y="6723"/>
                    <a:pt x="6722" y="5210"/>
                    <a:pt x="6722" y="3362"/>
                  </a:cubicBezTo>
                  <a:cubicBezTo>
                    <a:pt x="6722" y="1547"/>
                    <a:pt x="5176" y="1"/>
                    <a:pt x="3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2"/>
            <p:cNvSpPr/>
            <p:nvPr/>
          </p:nvSpPr>
          <p:spPr>
            <a:xfrm>
              <a:off x="5537050" y="1180000"/>
              <a:ext cx="91600" cy="71850"/>
            </a:xfrm>
            <a:custGeom>
              <a:rect b="b" l="l" r="r" t="t"/>
              <a:pathLst>
                <a:path extrusionOk="0" h="2874" w="3664">
                  <a:moveTo>
                    <a:pt x="3092" y="0"/>
                  </a:moveTo>
                  <a:cubicBezTo>
                    <a:pt x="2532" y="415"/>
                    <a:pt x="2002" y="553"/>
                    <a:pt x="1544" y="553"/>
                  </a:cubicBezTo>
                  <a:cubicBezTo>
                    <a:pt x="628" y="553"/>
                    <a:pt x="1" y="0"/>
                    <a:pt x="0" y="0"/>
                  </a:cubicBezTo>
                  <a:lnTo>
                    <a:pt x="0" y="0"/>
                  </a:lnTo>
                  <a:cubicBezTo>
                    <a:pt x="115" y="2481"/>
                    <a:pt x="1785" y="2874"/>
                    <a:pt x="2830" y="2874"/>
                  </a:cubicBezTo>
                  <a:cubicBezTo>
                    <a:pt x="3314" y="2874"/>
                    <a:pt x="3664" y="2790"/>
                    <a:pt x="3664" y="2790"/>
                  </a:cubicBezTo>
                  <a:lnTo>
                    <a:pt x="30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2"/>
            <p:cNvSpPr/>
            <p:nvPr/>
          </p:nvSpPr>
          <p:spPr>
            <a:xfrm>
              <a:off x="6024375" y="1042050"/>
              <a:ext cx="181500" cy="166800"/>
            </a:xfrm>
            <a:custGeom>
              <a:rect b="b" l="l" r="r" t="t"/>
              <a:pathLst>
                <a:path extrusionOk="0" h="6672" w="7260">
                  <a:moveTo>
                    <a:pt x="3602" y="0"/>
                  </a:moveTo>
                  <a:cubicBezTo>
                    <a:pt x="3422" y="0"/>
                    <a:pt x="3240" y="13"/>
                    <a:pt x="3059" y="40"/>
                  </a:cubicBezTo>
                  <a:cubicBezTo>
                    <a:pt x="1244" y="343"/>
                    <a:pt x="0" y="2023"/>
                    <a:pt x="404" y="3838"/>
                  </a:cubicBezTo>
                  <a:cubicBezTo>
                    <a:pt x="646" y="5473"/>
                    <a:pt x="2034" y="6672"/>
                    <a:pt x="3659" y="6672"/>
                  </a:cubicBezTo>
                  <a:cubicBezTo>
                    <a:pt x="3837" y="6672"/>
                    <a:pt x="4019" y="6657"/>
                    <a:pt x="4202" y="6627"/>
                  </a:cubicBezTo>
                  <a:cubicBezTo>
                    <a:pt x="6016" y="6359"/>
                    <a:pt x="7260" y="4678"/>
                    <a:pt x="6991" y="2729"/>
                  </a:cubicBezTo>
                  <a:cubicBezTo>
                    <a:pt x="6749" y="1065"/>
                    <a:pt x="5227" y="0"/>
                    <a:pt x="3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2"/>
            <p:cNvSpPr/>
            <p:nvPr/>
          </p:nvSpPr>
          <p:spPr>
            <a:xfrm>
              <a:off x="6174775" y="1071600"/>
              <a:ext cx="86000" cy="84175"/>
            </a:xfrm>
            <a:custGeom>
              <a:rect b="b" l="l" r="r" t="t"/>
              <a:pathLst>
                <a:path extrusionOk="0" h="3367" w="3440">
                  <a:moveTo>
                    <a:pt x="3059" y="1"/>
                  </a:moveTo>
                  <a:cubicBezTo>
                    <a:pt x="3059" y="1"/>
                    <a:pt x="2428" y="880"/>
                    <a:pt x="1282" y="880"/>
                  </a:cubicBezTo>
                  <a:cubicBezTo>
                    <a:pt x="908" y="880"/>
                    <a:pt x="480" y="786"/>
                    <a:pt x="0" y="539"/>
                  </a:cubicBezTo>
                  <a:lnTo>
                    <a:pt x="0" y="3362"/>
                  </a:lnTo>
                  <a:cubicBezTo>
                    <a:pt x="0" y="3362"/>
                    <a:pt x="59" y="3366"/>
                    <a:pt x="159" y="3366"/>
                  </a:cubicBezTo>
                  <a:cubicBezTo>
                    <a:pt x="837" y="3366"/>
                    <a:pt x="3439" y="3162"/>
                    <a:pt x="3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2"/>
            <p:cNvSpPr/>
            <p:nvPr/>
          </p:nvSpPr>
          <p:spPr>
            <a:xfrm>
              <a:off x="5537050" y="1280125"/>
              <a:ext cx="214275" cy="107850"/>
            </a:xfrm>
            <a:custGeom>
              <a:rect b="b" l="l" r="r" t="t"/>
              <a:pathLst>
                <a:path extrusionOk="0" h="4314" w="8571">
                  <a:moveTo>
                    <a:pt x="5028" y="0"/>
                  </a:moveTo>
                  <a:cubicBezTo>
                    <a:pt x="4719" y="0"/>
                    <a:pt x="4397" y="20"/>
                    <a:pt x="4067" y="62"/>
                  </a:cubicBezTo>
                  <a:cubicBezTo>
                    <a:pt x="1849" y="196"/>
                    <a:pt x="0" y="1305"/>
                    <a:pt x="168" y="2448"/>
                  </a:cubicBezTo>
                  <a:cubicBezTo>
                    <a:pt x="286" y="3535"/>
                    <a:pt x="1686" y="4313"/>
                    <a:pt x="3630" y="4313"/>
                  </a:cubicBezTo>
                  <a:cubicBezTo>
                    <a:pt x="3910" y="4313"/>
                    <a:pt x="4203" y="4297"/>
                    <a:pt x="4504" y="4263"/>
                  </a:cubicBezTo>
                  <a:cubicBezTo>
                    <a:pt x="6722" y="4129"/>
                    <a:pt x="8571" y="2986"/>
                    <a:pt x="8403" y="1877"/>
                  </a:cubicBezTo>
                  <a:cubicBezTo>
                    <a:pt x="8403" y="776"/>
                    <a:pt x="6955" y="0"/>
                    <a:pt x="50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2"/>
            <p:cNvSpPr/>
            <p:nvPr/>
          </p:nvSpPr>
          <p:spPr>
            <a:xfrm>
              <a:off x="6034450" y="1183400"/>
              <a:ext cx="216800" cy="112050"/>
            </a:xfrm>
            <a:custGeom>
              <a:rect b="b" l="l" r="r" t="t"/>
              <a:pathLst>
                <a:path extrusionOk="0" h="4482" w="8672">
                  <a:moveTo>
                    <a:pt x="5382" y="0"/>
                  </a:moveTo>
                  <a:cubicBezTo>
                    <a:pt x="4918" y="0"/>
                    <a:pt x="4428" y="43"/>
                    <a:pt x="3933" y="133"/>
                  </a:cubicBezTo>
                  <a:cubicBezTo>
                    <a:pt x="1681" y="570"/>
                    <a:pt x="1" y="1814"/>
                    <a:pt x="270" y="3091"/>
                  </a:cubicBezTo>
                  <a:cubicBezTo>
                    <a:pt x="399" y="3946"/>
                    <a:pt x="1668" y="4481"/>
                    <a:pt x="3274" y="4481"/>
                  </a:cubicBezTo>
                  <a:cubicBezTo>
                    <a:pt x="3751" y="4481"/>
                    <a:pt x="4258" y="4434"/>
                    <a:pt x="4773" y="4334"/>
                  </a:cubicBezTo>
                  <a:cubicBezTo>
                    <a:pt x="6991" y="3931"/>
                    <a:pt x="8672" y="2654"/>
                    <a:pt x="8403" y="1410"/>
                  </a:cubicBezTo>
                  <a:cubicBezTo>
                    <a:pt x="8298" y="523"/>
                    <a:pt x="6997" y="0"/>
                    <a:pt x="5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2"/>
            <p:cNvSpPr/>
            <p:nvPr/>
          </p:nvSpPr>
          <p:spPr>
            <a:xfrm>
              <a:off x="5677375" y="1165700"/>
              <a:ext cx="59675" cy="59700"/>
            </a:xfrm>
            <a:custGeom>
              <a:rect b="b" l="l" r="r" t="t"/>
              <a:pathLst>
                <a:path extrusionOk="0" h="2388" w="2387">
                  <a:moveTo>
                    <a:pt x="1109" y="1"/>
                  </a:moveTo>
                  <a:cubicBezTo>
                    <a:pt x="437" y="1"/>
                    <a:pt x="0" y="572"/>
                    <a:pt x="0" y="1278"/>
                  </a:cubicBezTo>
                  <a:cubicBezTo>
                    <a:pt x="0" y="1816"/>
                    <a:pt x="437" y="2387"/>
                    <a:pt x="1109" y="2387"/>
                  </a:cubicBezTo>
                  <a:cubicBezTo>
                    <a:pt x="1815" y="2387"/>
                    <a:pt x="2386" y="1816"/>
                    <a:pt x="2386" y="1278"/>
                  </a:cubicBezTo>
                  <a:cubicBezTo>
                    <a:pt x="2386" y="572"/>
                    <a:pt x="1815" y="1"/>
                    <a:pt x="1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2"/>
            <p:cNvSpPr/>
            <p:nvPr/>
          </p:nvSpPr>
          <p:spPr>
            <a:xfrm>
              <a:off x="6055450" y="1095975"/>
              <a:ext cx="59700" cy="59675"/>
            </a:xfrm>
            <a:custGeom>
              <a:rect b="b" l="l" r="r" t="t"/>
              <a:pathLst>
                <a:path extrusionOk="0" h="2387" w="2388">
                  <a:moveTo>
                    <a:pt x="1278" y="0"/>
                  </a:moveTo>
                  <a:cubicBezTo>
                    <a:pt x="572" y="0"/>
                    <a:pt x="1" y="572"/>
                    <a:pt x="1" y="1110"/>
                  </a:cubicBezTo>
                  <a:cubicBezTo>
                    <a:pt x="1" y="1815"/>
                    <a:pt x="572" y="2387"/>
                    <a:pt x="1278" y="2387"/>
                  </a:cubicBezTo>
                  <a:cubicBezTo>
                    <a:pt x="1816" y="2387"/>
                    <a:pt x="2387" y="1815"/>
                    <a:pt x="2387" y="1110"/>
                  </a:cubicBezTo>
                  <a:cubicBezTo>
                    <a:pt x="2387" y="572"/>
                    <a:pt x="1816" y="0"/>
                    <a:pt x="12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2"/>
            <p:cNvSpPr/>
            <p:nvPr/>
          </p:nvSpPr>
          <p:spPr>
            <a:xfrm>
              <a:off x="5814325" y="1572375"/>
              <a:ext cx="94125" cy="360475"/>
            </a:xfrm>
            <a:custGeom>
              <a:rect b="b" l="l" r="r" t="t"/>
              <a:pathLst>
                <a:path extrusionOk="0" h="14419" w="3765">
                  <a:moveTo>
                    <a:pt x="3630" y="1"/>
                  </a:moveTo>
                  <a:cubicBezTo>
                    <a:pt x="3193" y="269"/>
                    <a:pt x="2924" y="404"/>
                    <a:pt x="2521" y="673"/>
                  </a:cubicBezTo>
                  <a:lnTo>
                    <a:pt x="2790" y="3059"/>
                  </a:lnTo>
                  <a:lnTo>
                    <a:pt x="2790" y="3630"/>
                  </a:lnTo>
                  <a:cubicBezTo>
                    <a:pt x="2790" y="5882"/>
                    <a:pt x="1681" y="7831"/>
                    <a:pt x="0" y="8940"/>
                  </a:cubicBezTo>
                  <a:cubicBezTo>
                    <a:pt x="135" y="10083"/>
                    <a:pt x="269" y="11327"/>
                    <a:pt x="269" y="12436"/>
                  </a:cubicBezTo>
                  <a:lnTo>
                    <a:pt x="269" y="13444"/>
                  </a:lnTo>
                  <a:cubicBezTo>
                    <a:pt x="1244" y="13847"/>
                    <a:pt x="2218" y="14116"/>
                    <a:pt x="3193" y="14419"/>
                  </a:cubicBezTo>
                  <a:cubicBezTo>
                    <a:pt x="3496" y="12436"/>
                    <a:pt x="3496" y="10621"/>
                    <a:pt x="3193" y="8672"/>
                  </a:cubicBezTo>
                  <a:cubicBezTo>
                    <a:pt x="2790" y="4739"/>
                    <a:pt x="3193" y="2219"/>
                    <a:pt x="3764" y="538"/>
                  </a:cubicBezTo>
                  <a:lnTo>
                    <a:pt x="3764" y="135"/>
                  </a:lnTo>
                  <a:lnTo>
                    <a:pt x="36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2"/>
            <p:cNvSpPr/>
            <p:nvPr/>
          </p:nvSpPr>
          <p:spPr>
            <a:xfrm>
              <a:off x="5908425" y="1575725"/>
              <a:ext cx="3375" cy="10125"/>
            </a:xfrm>
            <a:custGeom>
              <a:rect b="b" l="l" r="r" t="t"/>
              <a:pathLst>
                <a:path extrusionOk="0" h="405" w="135">
                  <a:moveTo>
                    <a:pt x="0" y="1"/>
                  </a:moveTo>
                  <a:lnTo>
                    <a:pt x="0" y="404"/>
                  </a:lnTo>
                  <a:cubicBezTo>
                    <a:pt x="0" y="270"/>
                    <a:pt x="135" y="270"/>
                    <a:pt x="135" y="135"/>
                  </a:cubicBezTo>
                  <a:cubicBezTo>
                    <a:pt x="135" y="135"/>
                    <a:pt x="0" y="135"/>
                    <a:pt x="0" y="1"/>
                  </a:cubicBezTo>
                  <a:close/>
                </a:path>
              </a:pathLst>
            </a:custGeom>
            <a:solidFill>
              <a:srgbClr val="A37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2"/>
            <p:cNvSpPr/>
            <p:nvPr/>
          </p:nvSpPr>
          <p:spPr>
            <a:xfrm>
              <a:off x="5905075" y="1568175"/>
              <a:ext cx="10100" cy="10950"/>
            </a:xfrm>
            <a:custGeom>
              <a:rect b="b" l="l" r="r" t="t"/>
              <a:pathLst>
                <a:path extrusionOk="0" h="438" w="404">
                  <a:moveTo>
                    <a:pt x="403" y="1"/>
                  </a:moveTo>
                  <a:cubicBezTo>
                    <a:pt x="269" y="1"/>
                    <a:pt x="134" y="169"/>
                    <a:pt x="0" y="169"/>
                  </a:cubicBezTo>
                  <a:lnTo>
                    <a:pt x="134" y="303"/>
                  </a:lnTo>
                  <a:cubicBezTo>
                    <a:pt x="134" y="437"/>
                    <a:pt x="269" y="437"/>
                    <a:pt x="269" y="437"/>
                  </a:cubicBezTo>
                  <a:cubicBezTo>
                    <a:pt x="269" y="303"/>
                    <a:pt x="403" y="169"/>
                    <a:pt x="403" y="1"/>
                  </a:cubicBezTo>
                  <a:close/>
                </a:path>
              </a:pathLst>
            </a:custGeom>
            <a:solidFill>
              <a:srgbClr val="865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2"/>
            <p:cNvSpPr/>
            <p:nvPr/>
          </p:nvSpPr>
          <p:spPr>
            <a:xfrm>
              <a:off x="6006725" y="1554725"/>
              <a:ext cx="181525" cy="349550"/>
            </a:xfrm>
            <a:custGeom>
              <a:rect b="b" l="l" r="r" t="t"/>
              <a:pathLst>
                <a:path extrusionOk="0" h="13982" w="7261">
                  <a:moveTo>
                    <a:pt x="1" y="1"/>
                  </a:moveTo>
                  <a:lnTo>
                    <a:pt x="1" y="270"/>
                  </a:lnTo>
                  <a:lnTo>
                    <a:pt x="1" y="404"/>
                  </a:lnTo>
                  <a:cubicBezTo>
                    <a:pt x="975" y="1379"/>
                    <a:pt x="1950" y="3362"/>
                    <a:pt x="2521" y="6723"/>
                  </a:cubicBezTo>
                  <a:cubicBezTo>
                    <a:pt x="2925" y="9109"/>
                    <a:pt x="3630" y="11629"/>
                    <a:pt x="4471" y="13982"/>
                  </a:cubicBezTo>
                  <a:cubicBezTo>
                    <a:pt x="5445" y="13444"/>
                    <a:pt x="6285" y="13007"/>
                    <a:pt x="7260" y="12302"/>
                  </a:cubicBezTo>
                  <a:cubicBezTo>
                    <a:pt x="6722" y="10924"/>
                    <a:pt x="6420" y="9378"/>
                    <a:pt x="6420" y="7697"/>
                  </a:cubicBezTo>
                  <a:lnTo>
                    <a:pt x="6420" y="7126"/>
                  </a:lnTo>
                  <a:cubicBezTo>
                    <a:pt x="4067" y="6588"/>
                    <a:pt x="2219" y="4908"/>
                    <a:pt x="1681" y="2521"/>
                  </a:cubicBezTo>
                  <a:lnTo>
                    <a:pt x="1244" y="270"/>
                  </a:lnTo>
                  <a:cubicBezTo>
                    <a:pt x="841" y="135"/>
                    <a:pt x="404" y="13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2"/>
            <p:cNvSpPr/>
            <p:nvPr/>
          </p:nvSpPr>
          <p:spPr>
            <a:xfrm>
              <a:off x="6003375" y="1561450"/>
              <a:ext cx="3375" cy="3400"/>
            </a:xfrm>
            <a:custGeom>
              <a:rect b="b" l="l" r="r" t="t"/>
              <a:pathLst>
                <a:path extrusionOk="0" h="136" w="135">
                  <a:moveTo>
                    <a:pt x="0" y="1"/>
                  </a:moveTo>
                  <a:cubicBezTo>
                    <a:pt x="135" y="1"/>
                    <a:pt x="135" y="135"/>
                    <a:pt x="135" y="135"/>
                  </a:cubicBezTo>
                  <a:lnTo>
                    <a:pt x="135" y="1"/>
                  </a:lnTo>
                  <a:close/>
                </a:path>
              </a:pathLst>
            </a:custGeom>
            <a:solidFill>
              <a:srgbClr val="A37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2"/>
            <p:cNvSpPr/>
            <p:nvPr/>
          </p:nvSpPr>
          <p:spPr>
            <a:xfrm>
              <a:off x="5999175" y="1554725"/>
              <a:ext cx="7575" cy="6750"/>
            </a:xfrm>
            <a:custGeom>
              <a:rect b="b" l="l" r="r" t="t"/>
              <a:pathLst>
                <a:path extrusionOk="0" h="270" w="303">
                  <a:moveTo>
                    <a:pt x="0" y="1"/>
                  </a:moveTo>
                  <a:cubicBezTo>
                    <a:pt x="0" y="135"/>
                    <a:pt x="168" y="135"/>
                    <a:pt x="168" y="270"/>
                  </a:cubicBezTo>
                  <a:lnTo>
                    <a:pt x="303" y="270"/>
                  </a:lnTo>
                  <a:lnTo>
                    <a:pt x="303" y="1"/>
                  </a:lnTo>
                  <a:close/>
                </a:path>
              </a:pathLst>
            </a:custGeom>
            <a:solidFill>
              <a:srgbClr val="865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2"/>
            <p:cNvSpPr/>
            <p:nvPr/>
          </p:nvSpPr>
          <p:spPr>
            <a:xfrm>
              <a:off x="5761375" y="1862250"/>
              <a:ext cx="531900" cy="451225"/>
            </a:xfrm>
            <a:custGeom>
              <a:rect b="b" l="l" r="r" t="t"/>
              <a:pathLst>
                <a:path extrusionOk="0" h="18049" w="21276">
                  <a:moveTo>
                    <a:pt x="17074" y="1"/>
                  </a:moveTo>
                  <a:cubicBezTo>
                    <a:pt x="16099" y="706"/>
                    <a:pt x="15259" y="1143"/>
                    <a:pt x="14285" y="1681"/>
                  </a:cubicBezTo>
                  <a:cubicBezTo>
                    <a:pt x="12205" y="2589"/>
                    <a:pt x="10108" y="3056"/>
                    <a:pt x="7958" y="3056"/>
                  </a:cubicBezTo>
                  <a:cubicBezTo>
                    <a:pt x="7085" y="3056"/>
                    <a:pt x="6204" y="2979"/>
                    <a:pt x="5311" y="2824"/>
                  </a:cubicBezTo>
                  <a:cubicBezTo>
                    <a:pt x="4336" y="2521"/>
                    <a:pt x="3362" y="2252"/>
                    <a:pt x="2387" y="1849"/>
                  </a:cubicBezTo>
                  <a:cubicBezTo>
                    <a:pt x="270" y="8134"/>
                    <a:pt x="1" y="11932"/>
                    <a:pt x="135" y="13746"/>
                  </a:cubicBezTo>
                  <a:cubicBezTo>
                    <a:pt x="270" y="14856"/>
                    <a:pt x="707" y="15965"/>
                    <a:pt x="1547" y="16670"/>
                  </a:cubicBezTo>
                  <a:cubicBezTo>
                    <a:pt x="2522" y="17376"/>
                    <a:pt x="3362" y="17813"/>
                    <a:pt x="4336" y="17948"/>
                  </a:cubicBezTo>
                  <a:cubicBezTo>
                    <a:pt x="4824" y="18015"/>
                    <a:pt x="5277" y="18048"/>
                    <a:pt x="5735" y="18048"/>
                  </a:cubicBezTo>
                  <a:cubicBezTo>
                    <a:pt x="6193" y="18048"/>
                    <a:pt x="6655" y="18015"/>
                    <a:pt x="7160" y="17948"/>
                  </a:cubicBezTo>
                  <a:cubicBezTo>
                    <a:pt x="9378" y="17813"/>
                    <a:pt x="11495" y="16670"/>
                    <a:pt x="13310" y="15292"/>
                  </a:cubicBezTo>
                  <a:cubicBezTo>
                    <a:pt x="15125" y="13746"/>
                    <a:pt x="16671" y="12906"/>
                    <a:pt x="17780" y="12469"/>
                  </a:cubicBezTo>
                  <a:cubicBezTo>
                    <a:pt x="18620" y="12200"/>
                    <a:pt x="19326" y="12066"/>
                    <a:pt x="19763" y="11932"/>
                  </a:cubicBezTo>
                  <a:cubicBezTo>
                    <a:pt x="20301" y="11932"/>
                    <a:pt x="20737" y="11495"/>
                    <a:pt x="20872" y="10923"/>
                  </a:cubicBezTo>
                  <a:cubicBezTo>
                    <a:pt x="21275" y="3361"/>
                    <a:pt x="17074" y="1"/>
                    <a:pt x="170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2"/>
            <p:cNvSpPr/>
            <p:nvPr/>
          </p:nvSpPr>
          <p:spPr>
            <a:xfrm>
              <a:off x="5764750" y="1908475"/>
              <a:ext cx="129425" cy="402475"/>
            </a:xfrm>
            <a:custGeom>
              <a:rect b="b" l="l" r="r" t="t"/>
              <a:pathLst>
                <a:path extrusionOk="0" h="16099" w="5177">
                  <a:moveTo>
                    <a:pt x="2252" y="0"/>
                  </a:moveTo>
                  <a:cubicBezTo>
                    <a:pt x="437" y="5310"/>
                    <a:pt x="0" y="8805"/>
                    <a:pt x="0" y="10923"/>
                  </a:cubicBezTo>
                  <a:lnTo>
                    <a:pt x="0" y="11897"/>
                  </a:lnTo>
                  <a:cubicBezTo>
                    <a:pt x="135" y="13007"/>
                    <a:pt x="572" y="14116"/>
                    <a:pt x="1412" y="14821"/>
                  </a:cubicBezTo>
                  <a:cubicBezTo>
                    <a:pt x="2387" y="15527"/>
                    <a:pt x="3227" y="15964"/>
                    <a:pt x="4201" y="16099"/>
                  </a:cubicBezTo>
                  <a:cubicBezTo>
                    <a:pt x="3798" y="13443"/>
                    <a:pt x="3664" y="11057"/>
                    <a:pt x="3798" y="8940"/>
                  </a:cubicBezTo>
                  <a:cubicBezTo>
                    <a:pt x="3933" y="6991"/>
                    <a:pt x="4201" y="5310"/>
                    <a:pt x="4638" y="4033"/>
                  </a:cubicBezTo>
                  <a:cubicBezTo>
                    <a:pt x="4907" y="3058"/>
                    <a:pt x="5042" y="1949"/>
                    <a:pt x="5176" y="975"/>
                  </a:cubicBezTo>
                  <a:cubicBezTo>
                    <a:pt x="4201" y="672"/>
                    <a:pt x="3227" y="403"/>
                    <a:pt x="22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2"/>
            <p:cNvSpPr/>
            <p:nvPr/>
          </p:nvSpPr>
          <p:spPr>
            <a:xfrm>
              <a:off x="6118475" y="1862250"/>
              <a:ext cx="164700" cy="311750"/>
            </a:xfrm>
            <a:custGeom>
              <a:rect b="b" l="l" r="r" t="t"/>
              <a:pathLst>
                <a:path extrusionOk="0" h="12470" w="6588">
                  <a:moveTo>
                    <a:pt x="2790" y="1"/>
                  </a:moveTo>
                  <a:cubicBezTo>
                    <a:pt x="1815" y="706"/>
                    <a:pt x="975" y="1143"/>
                    <a:pt x="1" y="1681"/>
                  </a:cubicBezTo>
                  <a:cubicBezTo>
                    <a:pt x="572" y="3093"/>
                    <a:pt x="1110" y="4639"/>
                    <a:pt x="1681" y="6050"/>
                  </a:cubicBezTo>
                  <a:cubicBezTo>
                    <a:pt x="2118" y="6890"/>
                    <a:pt x="2387" y="7865"/>
                    <a:pt x="2790" y="9108"/>
                  </a:cubicBezTo>
                  <a:cubicBezTo>
                    <a:pt x="3093" y="10083"/>
                    <a:pt x="3227" y="11226"/>
                    <a:pt x="3496" y="12469"/>
                  </a:cubicBezTo>
                  <a:cubicBezTo>
                    <a:pt x="4336" y="12200"/>
                    <a:pt x="5042" y="12066"/>
                    <a:pt x="5479" y="11932"/>
                  </a:cubicBezTo>
                  <a:cubicBezTo>
                    <a:pt x="6017" y="11932"/>
                    <a:pt x="6453" y="11495"/>
                    <a:pt x="6588" y="10923"/>
                  </a:cubicBezTo>
                  <a:lnTo>
                    <a:pt x="6588" y="9680"/>
                  </a:lnTo>
                  <a:cubicBezTo>
                    <a:pt x="6588" y="3093"/>
                    <a:pt x="2790" y="1"/>
                    <a:pt x="27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2"/>
            <p:cNvSpPr/>
            <p:nvPr/>
          </p:nvSpPr>
          <p:spPr>
            <a:xfrm>
              <a:off x="5541250" y="1768150"/>
              <a:ext cx="205875" cy="145000"/>
            </a:xfrm>
            <a:custGeom>
              <a:rect b="b" l="l" r="r" t="t"/>
              <a:pathLst>
                <a:path extrusionOk="0" h="5800" w="8235">
                  <a:moveTo>
                    <a:pt x="6151" y="0"/>
                  </a:moveTo>
                  <a:cubicBezTo>
                    <a:pt x="4470" y="1815"/>
                    <a:pt x="3193" y="3361"/>
                    <a:pt x="3193" y="3361"/>
                  </a:cubicBezTo>
                  <a:lnTo>
                    <a:pt x="673" y="3496"/>
                  </a:lnTo>
                  <a:cubicBezTo>
                    <a:pt x="135" y="3496"/>
                    <a:pt x="0" y="4067"/>
                    <a:pt x="404" y="4336"/>
                  </a:cubicBezTo>
                  <a:lnTo>
                    <a:pt x="2790" y="5747"/>
                  </a:lnTo>
                  <a:cubicBezTo>
                    <a:pt x="2896" y="5783"/>
                    <a:pt x="3004" y="5800"/>
                    <a:pt x="3109" y="5800"/>
                  </a:cubicBezTo>
                  <a:cubicBezTo>
                    <a:pt x="3402" y="5800"/>
                    <a:pt x="3666" y="5668"/>
                    <a:pt x="3765" y="5445"/>
                  </a:cubicBezTo>
                  <a:lnTo>
                    <a:pt x="4202" y="4907"/>
                  </a:lnTo>
                  <a:lnTo>
                    <a:pt x="8235" y="2655"/>
                  </a:lnTo>
                  <a:lnTo>
                    <a:pt x="6151" y="0"/>
                  </a:lnTo>
                  <a:close/>
                </a:path>
              </a:pathLst>
            </a:custGeom>
            <a:solidFill>
              <a:srgbClr val="A67C52"/>
            </a:solidFill>
            <a:ln cap="flat" cmpd="sng" w="9525">
              <a:solidFill>
                <a:srgbClr val="A67C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2"/>
            <p:cNvSpPr/>
            <p:nvPr/>
          </p:nvSpPr>
          <p:spPr>
            <a:xfrm>
              <a:off x="5695000" y="1589175"/>
              <a:ext cx="195800" cy="245375"/>
            </a:xfrm>
            <a:custGeom>
              <a:rect b="b" l="l" r="r" t="t"/>
              <a:pathLst>
                <a:path extrusionOk="0" h="9815" w="7832">
                  <a:moveTo>
                    <a:pt x="7294" y="1"/>
                  </a:moveTo>
                  <a:cubicBezTo>
                    <a:pt x="6017" y="572"/>
                    <a:pt x="2522" y="4370"/>
                    <a:pt x="1" y="7159"/>
                  </a:cubicBezTo>
                  <a:lnTo>
                    <a:pt x="2085" y="9814"/>
                  </a:lnTo>
                  <a:lnTo>
                    <a:pt x="4336" y="8571"/>
                  </a:lnTo>
                  <a:cubicBezTo>
                    <a:pt x="6454" y="7294"/>
                    <a:pt x="7832" y="4908"/>
                    <a:pt x="7563" y="2387"/>
                  </a:cubicBezTo>
                  <a:lnTo>
                    <a:pt x="7294" y="1"/>
                  </a:lnTo>
                  <a:close/>
                </a:path>
              </a:pathLst>
            </a:custGeom>
            <a:solidFill>
              <a:srgbClr val="F6E5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2"/>
            <p:cNvSpPr/>
            <p:nvPr/>
          </p:nvSpPr>
          <p:spPr>
            <a:xfrm>
              <a:off x="5695000" y="1589175"/>
              <a:ext cx="189075" cy="245375"/>
            </a:xfrm>
            <a:custGeom>
              <a:rect b="b" l="l" r="r" t="t"/>
              <a:pathLst>
                <a:path extrusionOk="0" h="9815" w="7563">
                  <a:moveTo>
                    <a:pt x="7294" y="1"/>
                  </a:moveTo>
                  <a:cubicBezTo>
                    <a:pt x="6588" y="303"/>
                    <a:pt x="5177" y="1547"/>
                    <a:pt x="3765" y="3093"/>
                  </a:cubicBezTo>
                  <a:cubicBezTo>
                    <a:pt x="2522" y="4370"/>
                    <a:pt x="1110" y="5882"/>
                    <a:pt x="1" y="7159"/>
                  </a:cubicBezTo>
                  <a:lnTo>
                    <a:pt x="2085" y="9814"/>
                  </a:lnTo>
                  <a:lnTo>
                    <a:pt x="4336" y="8571"/>
                  </a:lnTo>
                  <a:cubicBezTo>
                    <a:pt x="6286" y="7428"/>
                    <a:pt x="7563" y="5345"/>
                    <a:pt x="7563" y="2958"/>
                  </a:cubicBezTo>
                  <a:lnTo>
                    <a:pt x="7563" y="2387"/>
                  </a:lnTo>
                  <a:lnTo>
                    <a:pt x="72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2"/>
            <p:cNvSpPr/>
            <p:nvPr/>
          </p:nvSpPr>
          <p:spPr>
            <a:xfrm>
              <a:off x="6216768" y="1658326"/>
              <a:ext cx="227288" cy="121869"/>
            </a:xfrm>
            <a:custGeom>
              <a:rect b="b" l="l" r="r" t="t"/>
              <a:pathLst>
                <a:path extrusionOk="0" h="4952" w="9077">
                  <a:moveTo>
                    <a:pt x="1244" y="0"/>
                  </a:moveTo>
                  <a:lnTo>
                    <a:pt x="1" y="3361"/>
                  </a:lnTo>
                  <a:lnTo>
                    <a:pt x="5445" y="4336"/>
                  </a:lnTo>
                  <a:lnTo>
                    <a:pt x="6017" y="4739"/>
                  </a:lnTo>
                  <a:cubicBezTo>
                    <a:pt x="6139" y="4877"/>
                    <a:pt x="6296" y="4952"/>
                    <a:pt x="6456" y="4952"/>
                  </a:cubicBezTo>
                  <a:cubicBezTo>
                    <a:pt x="6648" y="4952"/>
                    <a:pt x="6845" y="4843"/>
                    <a:pt x="6991" y="4605"/>
                  </a:cubicBezTo>
                  <a:lnTo>
                    <a:pt x="8806" y="2656"/>
                  </a:lnTo>
                  <a:cubicBezTo>
                    <a:pt x="9077" y="2265"/>
                    <a:pt x="8757" y="1794"/>
                    <a:pt x="8398" y="1794"/>
                  </a:cubicBezTo>
                  <a:cubicBezTo>
                    <a:pt x="8355" y="1794"/>
                    <a:pt x="8311" y="1801"/>
                    <a:pt x="8269" y="1815"/>
                  </a:cubicBezTo>
                  <a:lnTo>
                    <a:pt x="5882" y="2656"/>
                  </a:lnTo>
                  <a:cubicBezTo>
                    <a:pt x="5882" y="2656"/>
                    <a:pt x="3765" y="1378"/>
                    <a:pt x="1244" y="0"/>
                  </a:cubicBezTo>
                  <a:close/>
                </a:path>
              </a:pathLst>
            </a:custGeom>
            <a:solidFill>
              <a:srgbClr val="A67C52"/>
            </a:solidFill>
            <a:ln cap="flat" cmpd="sng" w="9525">
              <a:solidFill>
                <a:srgbClr val="A67C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2"/>
            <p:cNvSpPr/>
            <p:nvPr/>
          </p:nvSpPr>
          <p:spPr>
            <a:xfrm>
              <a:off x="6037825" y="1561450"/>
              <a:ext cx="210075" cy="179000"/>
            </a:xfrm>
            <a:custGeom>
              <a:rect b="b" l="l" r="r" t="t"/>
              <a:pathLst>
                <a:path extrusionOk="0" h="7160" w="8403">
                  <a:moveTo>
                    <a:pt x="0" y="1"/>
                  </a:moveTo>
                  <a:lnTo>
                    <a:pt x="437" y="2252"/>
                  </a:lnTo>
                  <a:cubicBezTo>
                    <a:pt x="975" y="4773"/>
                    <a:pt x="3092" y="6588"/>
                    <a:pt x="5478" y="6991"/>
                  </a:cubicBezTo>
                  <a:lnTo>
                    <a:pt x="7159" y="7159"/>
                  </a:lnTo>
                  <a:lnTo>
                    <a:pt x="8402" y="3798"/>
                  </a:lnTo>
                  <a:cubicBezTo>
                    <a:pt x="5344" y="2118"/>
                    <a:pt x="1412" y="135"/>
                    <a:pt x="0" y="1"/>
                  </a:cubicBezTo>
                  <a:close/>
                </a:path>
              </a:pathLst>
            </a:custGeom>
            <a:solidFill>
              <a:srgbClr val="F6E5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2"/>
            <p:cNvSpPr/>
            <p:nvPr/>
          </p:nvSpPr>
          <p:spPr>
            <a:xfrm>
              <a:off x="6037825" y="1561450"/>
              <a:ext cx="210075" cy="179000"/>
            </a:xfrm>
            <a:custGeom>
              <a:rect b="b" l="l" r="r" t="t"/>
              <a:pathLst>
                <a:path extrusionOk="0" h="7160" w="8403">
                  <a:moveTo>
                    <a:pt x="0" y="1"/>
                  </a:moveTo>
                  <a:lnTo>
                    <a:pt x="437" y="2252"/>
                  </a:lnTo>
                  <a:cubicBezTo>
                    <a:pt x="975" y="4773"/>
                    <a:pt x="3092" y="6588"/>
                    <a:pt x="5478" y="6991"/>
                  </a:cubicBezTo>
                  <a:lnTo>
                    <a:pt x="7159" y="7159"/>
                  </a:lnTo>
                  <a:lnTo>
                    <a:pt x="8402" y="3798"/>
                  </a:lnTo>
                  <a:cubicBezTo>
                    <a:pt x="7562" y="3362"/>
                    <a:pt x="6587" y="2790"/>
                    <a:pt x="5613" y="2252"/>
                  </a:cubicBezTo>
                  <a:cubicBezTo>
                    <a:pt x="3227" y="1110"/>
                    <a:pt x="975"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32"/>
          <p:cNvGrpSpPr/>
          <p:nvPr/>
        </p:nvGrpSpPr>
        <p:grpSpPr>
          <a:xfrm>
            <a:off x="5541724" y="2612459"/>
            <a:ext cx="1715426" cy="1760950"/>
            <a:chOff x="2718975" y="493050"/>
            <a:chExt cx="2013175" cy="2066600"/>
          </a:xfrm>
        </p:grpSpPr>
        <p:sp>
          <p:nvSpPr>
            <p:cNvPr id="940" name="Google Shape;940;p32"/>
            <p:cNvSpPr/>
            <p:nvPr/>
          </p:nvSpPr>
          <p:spPr>
            <a:xfrm>
              <a:off x="3297025" y="2415950"/>
              <a:ext cx="962925" cy="143700"/>
            </a:xfrm>
            <a:custGeom>
              <a:rect b="b" l="l" r="r" t="t"/>
              <a:pathLst>
                <a:path extrusionOk="0" h="5748" w="38517">
                  <a:moveTo>
                    <a:pt x="19326" y="1"/>
                  </a:moveTo>
                  <a:cubicBezTo>
                    <a:pt x="8672" y="1"/>
                    <a:pt x="1" y="1379"/>
                    <a:pt x="1" y="2925"/>
                  </a:cubicBezTo>
                  <a:cubicBezTo>
                    <a:pt x="1" y="4471"/>
                    <a:pt x="8672" y="5748"/>
                    <a:pt x="19326" y="5748"/>
                  </a:cubicBezTo>
                  <a:cubicBezTo>
                    <a:pt x="29946" y="5748"/>
                    <a:pt x="38516" y="4471"/>
                    <a:pt x="38516" y="2925"/>
                  </a:cubicBezTo>
                  <a:cubicBezTo>
                    <a:pt x="38516" y="1379"/>
                    <a:pt x="29946" y="1"/>
                    <a:pt x="193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2"/>
            <p:cNvSpPr/>
            <p:nvPr/>
          </p:nvSpPr>
          <p:spPr>
            <a:xfrm>
              <a:off x="3853250" y="2190975"/>
              <a:ext cx="381500" cy="366800"/>
            </a:xfrm>
            <a:custGeom>
              <a:rect b="b" l="l" r="r" t="t"/>
              <a:pathLst>
                <a:path extrusionOk="0" h="14672" w="15260">
                  <a:moveTo>
                    <a:pt x="4963" y="1"/>
                  </a:moveTo>
                  <a:cubicBezTo>
                    <a:pt x="4854" y="1"/>
                    <a:pt x="4745" y="9"/>
                    <a:pt x="4639" y="26"/>
                  </a:cubicBezTo>
                  <a:cubicBezTo>
                    <a:pt x="3362" y="161"/>
                    <a:pt x="2387" y="732"/>
                    <a:pt x="1681" y="1438"/>
                  </a:cubicBezTo>
                  <a:cubicBezTo>
                    <a:pt x="1144" y="1975"/>
                    <a:pt x="572" y="2816"/>
                    <a:pt x="303" y="3824"/>
                  </a:cubicBezTo>
                  <a:cubicBezTo>
                    <a:pt x="1" y="4664"/>
                    <a:pt x="303" y="5773"/>
                    <a:pt x="1144" y="6345"/>
                  </a:cubicBezTo>
                  <a:lnTo>
                    <a:pt x="10789" y="13738"/>
                  </a:lnTo>
                  <a:lnTo>
                    <a:pt x="11629" y="14444"/>
                  </a:lnTo>
                  <a:cubicBezTo>
                    <a:pt x="11764" y="14595"/>
                    <a:pt x="11940" y="14671"/>
                    <a:pt x="12117" y="14671"/>
                  </a:cubicBezTo>
                  <a:cubicBezTo>
                    <a:pt x="12293" y="14671"/>
                    <a:pt x="12470" y="14595"/>
                    <a:pt x="12604" y="14444"/>
                  </a:cubicBezTo>
                  <a:lnTo>
                    <a:pt x="12739" y="14310"/>
                  </a:lnTo>
                  <a:lnTo>
                    <a:pt x="15125" y="12495"/>
                  </a:lnTo>
                  <a:cubicBezTo>
                    <a:pt x="15259" y="12361"/>
                    <a:pt x="15259" y="11924"/>
                    <a:pt x="14990" y="11924"/>
                  </a:cubicBezTo>
                  <a:lnTo>
                    <a:pt x="13175" y="11655"/>
                  </a:lnTo>
                  <a:lnTo>
                    <a:pt x="13041" y="11655"/>
                  </a:lnTo>
                  <a:lnTo>
                    <a:pt x="6857" y="1135"/>
                  </a:lnTo>
                  <a:cubicBezTo>
                    <a:pt x="6505" y="401"/>
                    <a:pt x="5716" y="1"/>
                    <a:pt x="4963" y="1"/>
                  </a:cubicBez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2"/>
            <p:cNvSpPr/>
            <p:nvPr/>
          </p:nvSpPr>
          <p:spPr>
            <a:xfrm>
              <a:off x="3975925" y="2373950"/>
              <a:ext cx="195800" cy="181500"/>
            </a:xfrm>
            <a:custGeom>
              <a:rect b="b" l="l" r="r" t="t"/>
              <a:pathLst>
                <a:path extrusionOk="0" h="7260" w="7832">
                  <a:moveTo>
                    <a:pt x="1816" y="0"/>
                  </a:moveTo>
                  <a:cubicBezTo>
                    <a:pt x="1547" y="135"/>
                    <a:pt x="1412" y="404"/>
                    <a:pt x="1110" y="538"/>
                  </a:cubicBezTo>
                  <a:cubicBezTo>
                    <a:pt x="841" y="975"/>
                    <a:pt x="572" y="1378"/>
                    <a:pt x="270" y="1681"/>
                  </a:cubicBezTo>
                  <a:cubicBezTo>
                    <a:pt x="135" y="1681"/>
                    <a:pt x="135" y="1815"/>
                    <a:pt x="1" y="1950"/>
                  </a:cubicBezTo>
                  <a:lnTo>
                    <a:pt x="5882" y="6419"/>
                  </a:lnTo>
                  <a:lnTo>
                    <a:pt x="6722" y="7125"/>
                  </a:lnTo>
                  <a:cubicBezTo>
                    <a:pt x="6857" y="7260"/>
                    <a:pt x="6991" y="7260"/>
                    <a:pt x="7159" y="7260"/>
                  </a:cubicBezTo>
                  <a:cubicBezTo>
                    <a:pt x="7294" y="7260"/>
                    <a:pt x="7563" y="7260"/>
                    <a:pt x="7697" y="7125"/>
                  </a:cubicBezTo>
                  <a:lnTo>
                    <a:pt x="7832" y="6991"/>
                  </a:lnTo>
                  <a:cubicBezTo>
                    <a:pt x="6588" y="5310"/>
                    <a:pt x="4202" y="2521"/>
                    <a:pt x="1816" y="0"/>
                  </a:cubicBezTo>
                  <a:close/>
                </a:path>
              </a:pathLst>
            </a:custGeom>
            <a:solidFill>
              <a:srgbClr val="E2A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2"/>
            <p:cNvSpPr/>
            <p:nvPr/>
          </p:nvSpPr>
          <p:spPr>
            <a:xfrm>
              <a:off x="3366775" y="2190975"/>
              <a:ext cx="381475" cy="366800"/>
            </a:xfrm>
            <a:custGeom>
              <a:rect b="b" l="l" r="r" t="t"/>
              <a:pathLst>
                <a:path extrusionOk="0" h="14672" w="15259">
                  <a:moveTo>
                    <a:pt x="10330" y="1"/>
                  </a:moveTo>
                  <a:cubicBezTo>
                    <a:pt x="9576" y="1"/>
                    <a:pt x="8784" y="401"/>
                    <a:pt x="8403" y="1135"/>
                  </a:cubicBezTo>
                  <a:lnTo>
                    <a:pt x="2252" y="11655"/>
                  </a:lnTo>
                  <a:lnTo>
                    <a:pt x="2118" y="11655"/>
                  </a:lnTo>
                  <a:lnTo>
                    <a:pt x="269" y="11924"/>
                  </a:lnTo>
                  <a:cubicBezTo>
                    <a:pt x="0" y="11924"/>
                    <a:pt x="0" y="12361"/>
                    <a:pt x="135" y="12495"/>
                  </a:cubicBezTo>
                  <a:lnTo>
                    <a:pt x="2387" y="14175"/>
                  </a:lnTo>
                  <a:lnTo>
                    <a:pt x="2656" y="14444"/>
                  </a:lnTo>
                  <a:cubicBezTo>
                    <a:pt x="2807" y="14595"/>
                    <a:pt x="2983" y="14671"/>
                    <a:pt x="3155" y="14671"/>
                  </a:cubicBezTo>
                  <a:cubicBezTo>
                    <a:pt x="3328" y="14671"/>
                    <a:pt x="3496" y="14595"/>
                    <a:pt x="3630" y="14444"/>
                  </a:cubicBezTo>
                  <a:lnTo>
                    <a:pt x="4470" y="13738"/>
                  </a:lnTo>
                  <a:lnTo>
                    <a:pt x="14284" y="6345"/>
                  </a:lnTo>
                  <a:cubicBezTo>
                    <a:pt x="14990" y="5773"/>
                    <a:pt x="15259" y="4664"/>
                    <a:pt x="14990" y="3824"/>
                  </a:cubicBezTo>
                  <a:cubicBezTo>
                    <a:pt x="14721" y="2984"/>
                    <a:pt x="14284" y="2278"/>
                    <a:pt x="13881" y="1707"/>
                  </a:cubicBezTo>
                  <a:cubicBezTo>
                    <a:pt x="13041" y="866"/>
                    <a:pt x="12032" y="161"/>
                    <a:pt x="10654" y="26"/>
                  </a:cubicBezTo>
                  <a:cubicBezTo>
                    <a:pt x="10548" y="9"/>
                    <a:pt x="10440" y="1"/>
                    <a:pt x="10330" y="1"/>
                  </a:cubicBez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2"/>
            <p:cNvSpPr/>
            <p:nvPr/>
          </p:nvSpPr>
          <p:spPr>
            <a:xfrm>
              <a:off x="3426425" y="2377300"/>
              <a:ext cx="199150" cy="178150"/>
            </a:xfrm>
            <a:custGeom>
              <a:rect b="b" l="l" r="r" t="t"/>
              <a:pathLst>
                <a:path extrusionOk="0" h="7126" w="7966">
                  <a:moveTo>
                    <a:pt x="6151" y="1"/>
                  </a:moveTo>
                  <a:cubicBezTo>
                    <a:pt x="3933" y="2387"/>
                    <a:pt x="1412" y="5042"/>
                    <a:pt x="1" y="6722"/>
                  </a:cubicBezTo>
                  <a:lnTo>
                    <a:pt x="270" y="6991"/>
                  </a:lnTo>
                  <a:cubicBezTo>
                    <a:pt x="404" y="7126"/>
                    <a:pt x="706" y="7126"/>
                    <a:pt x="841" y="7126"/>
                  </a:cubicBezTo>
                  <a:cubicBezTo>
                    <a:pt x="975" y="7126"/>
                    <a:pt x="1110" y="7126"/>
                    <a:pt x="1244" y="6991"/>
                  </a:cubicBezTo>
                  <a:lnTo>
                    <a:pt x="2084" y="6285"/>
                  </a:lnTo>
                  <a:lnTo>
                    <a:pt x="7966" y="1816"/>
                  </a:lnTo>
                  <a:cubicBezTo>
                    <a:pt x="7697" y="1681"/>
                    <a:pt x="7563" y="1412"/>
                    <a:pt x="7428" y="1110"/>
                  </a:cubicBezTo>
                  <a:lnTo>
                    <a:pt x="6991" y="706"/>
                  </a:lnTo>
                  <a:cubicBezTo>
                    <a:pt x="6722" y="404"/>
                    <a:pt x="6454" y="135"/>
                    <a:pt x="6151" y="1"/>
                  </a:cubicBezTo>
                  <a:close/>
                </a:path>
              </a:pathLst>
            </a:custGeom>
            <a:solidFill>
              <a:srgbClr val="E2A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2"/>
            <p:cNvSpPr/>
            <p:nvPr/>
          </p:nvSpPr>
          <p:spPr>
            <a:xfrm>
              <a:off x="3366775" y="2482325"/>
              <a:ext cx="111775" cy="75450"/>
            </a:xfrm>
            <a:custGeom>
              <a:rect b="b" l="l" r="r" t="t"/>
              <a:pathLst>
                <a:path extrusionOk="0" h="3018" w="4471">
                  <a:moveTo>
                    <a:pt x="2118" y="1"/>
                  </a:moveTo>
                  <a:lnTo>
                    <a:pt x="269" y="270"/>
                  </a:lnTo>
                  <a:cubicBezTo>
                    <a:pt x="0" y="270"/>
                    <a:pt x="0" y="707"/>
                    <a:pt x="135" y="841"/>
                  </a:cubicBezTo>
                  <a:lnTo>
                    <a:pt x="2656" y="2790"/>
                  </a:lnTo>
                  <a:cubicBezTo>
                    <a:pt x="2807" y="2941"/>
                    <a:pt x="2983" y="3017"/>
                    <a:pt x="3155" y="3017"/>
                  </a:cubicBezTo>
                  <a:cubicBezTo>
                    <a:pt x="3328" y="3017"/>
                    <a:pt x="3496" y="2941"/>
                    <a:pt x="3630" y="2790"/>
                  </a:cubicBezTo>
                  <a:lnTo>
                    <a:pt x="4470" y="2084"/>
                  </a:lnTo>
                  <a:lnTo>
                    <a:pt x="21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2"/>
            <p:cNvSpPr/>
            <p:nvPr/>
          </p:nvSpPr>
          <p:spPr>
            <a:xfrm>
              <a:off x="4122975" y="2482325"/>
              <a:ext cx="111775" cy="75450"/>
            </a:xfrm>
            <a:custGeom>
              <a:rect b="b" l="l" r="r" t="t"/>
              <a:pathLst>
                <a:path extrusionOk="0" h="3018" w="4471">
                  <a:moveTo>
                    <a:pt x="2386" y="1"/>
                  </a:moveTo>
                  <a:lnTo>
                    <a:pt x="0" y="2084"/>
                  </a:lnTo>
                  <a:lnTo>
                    <a:pt x="840" y="2790"/>
                  </a:lnTo>
                  <a:cubicBezTo>
                    <a:pt x="975" y="2941"/>
                    <a:pt x="1151" y="3017"/>
                    <a:pt x="1328" y="3017"/>
                  </a:cubicBezTo>
                  <a:cubicBezTo>
                    <a:pt x="1504" y="3017"/>
                    <a:pt x="1681" y="2941"/>
                    <a:pt x="1815" y="2790"/>
                  </a:cubicBezTo>
                  <a:lnTo>
                    <a:pt x="4336" y="841"/>
                  </a:lnTo>
                  <a:cubicBezTo>
                    <a:pt x="4470" y="707"/>
                    <a:pt x="4470" y="270"/>
                    <a:pt x="4201" y="270"/>
                  </a:cubicBezTo>
                  <a:lnTo>
                    <a:pt x="23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2"/>
            <p:cNvSpPr/>
            <p:nvPr/>
          </p:nvSpPr>
          <p:spPr>
            <a:xfrm>
              <a:off x="3559175" y="1745975"/>
              <a:ext cx="473075" cy="611225"/>
            </a:xfrm>
            <a:custGeom>
              <a:rect b="b" l="l" r="r" t="t"/>
              <a:pathLst>
                <a:path extrusionOk="0" h="24449" w="18923">
                  <a:moveTo>
                    <a:pt x="9163" y="1"/>
                  </a:moveTo>
                  <a:cubicBezTo>
                    <a:pt x="7538" y="1"/>
                    <a:pt x="5920" y="545"/>
                    <a:pt x="4639" y="1593"/>
                  </a:cubicBezTo>
                  <a:lnTo>
                    <a:pt x="4504" y="1593"/>
                  </a:lnTo>
                  <a:cubicBezTo>
                    <a:pt x="2387" y="3274"/>
                    <a:pt x="1412" y="5929"/>
                    <a:pt x="1816" y="8449"/>
                  </a:cubicBezTo>
                  <a:cubicBezTo>
                    <a:pt x="2253" y="11373"/>
                    <a:pt x="1984" y="14331"/>
                    <a:pt x="975" y="16986"/>
                  </a:cubicBezTo>
                  <a:lnTo>
                    <a:pt x="438" y="18532"/>
                  </a:lnTo>
                  <a:cubicBezTo>
                    <a:pt x="1" y="19641"/>
                    <a:pt x="438" y="21053"/>
                    <a:pt x="1412" y="21758"/>
                  </a:cubicBezTo>
                  <a:lnTo>
                    <a:pt x="4639" y="23977"/>
                  </a:lnTo>
                  <a:cubicBezTo>
                    <a:pt x="4969" y="24224"/>
                    <a:pt x="5411" y="24449"/>
                    <a:pt x="5874" y="24449"/>
                  </a:cubicBezTo>
                  <a:cubicBezTo>
                    <a:pt x="5977" y="24449"/>
                    <a:pt x="6081" y="24438"/>
                    <a:pt x="6185" y="24413"/>
                  </a:cubicBezTo>
                  <a:lnTo>
                    <a:pt x="12066" y="24279"/>
                  </a:lnTo>
                  <a:cubicBezTo>
                    <a:pt x="12470" y="24279"/>
                    <a:pt x="13041" y="24145"/>
                    <a:pt x="13444" y="23708"/>
                  </a:cubicBezTo>
                  <a:lnTo>
                    <a:pt x="17511" y="20918"/>
                  </a:lnTo>
                  <a:cubicBezTo>
                    <a:pt x="18486" y="20212"/>
                    <a:pt x="18922" y="18801"/>
                    <a:pt x="18351" y="17692"/>
                  </a:cubicBezTo>
                  <a:lnTo>
                    <a:pt x="17376" y="15305"/>
                  </a:lnTo>
                  <a:cubicBezTo>
                    <a:pt x="16536" y="13222"/>
                    <a:pt x="16099" y="10701"/>
                    <a:pt x="16267" y="8315"/>
                  </a:cubicBezTo>
                  <a:lnTo>
                    <a:pt x="16267" y="7475"/>
                  </a:lnTo>
                  <a:cubicBezTo>
                    <a:pt x="16402" y="4820"/>
                    <a:pt x="14990" y="2299"/>
                    <a:pt x="12604" y="887"/>
                  </a:cubicBezTo>
                  <a:cubicBezTo>
                    <a:pt x="11540" y="291"/>
                    <a:pt x="10350" y="1"/>
                    <a:pt x="91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2"/>
            <p:cNvSpPr/>
            <p:nvPr/>
          </p:nvSpPr>
          <p:spPr>
            <a:xfrm>
              <a:off x="3597825" y="2020200"/>
              <a:ext cx="14325" cy="111775"/>
            </a:xfrm>
            <a:custGeom>
              <a:rect b="b" l="l" r="r" t="t"/>
              <a:pathLst>
                <a:path extrusionOk="0" h="4471" w="573">
                  <a:moveTo>
                    <a:pt x="572" y="1"/>
                  </a:moveTo>
                  <a:cubicBezTo>
                    <a:pt x="572" y="1547"/>
                    <a:pt x="270" y="3093"/>
                    <a:pt x="1" y="4471"/>
                  </a:cubicBezTo>
                  <a:lnTo>
                    <a:pt x="1" y="4471"/>
                  </a:lnTo>
                  <a:cubicBezTo>
                    <a:pt x="270" y="3093"/>
                    <a:pt x="572" y="1547"/>
                    <a:pt x="572" y="1"/>
                  </a:cubicBezTo>
                  <a:close/>
                </a:path>
              </a:pathLst>
            </a:custGeom>
            <a:solidFill>
              <a:srgbClr val="CAC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2"/>
            <p:cNvSpPr/>
            <p:nvPr/>
          </p:nvSpPr>
          <p:spPr>
            <a:xfrm>
              <a:off x="3595030" y="1907045"/>
              <a:ext cx="59700" cy="252100"/>
            </a:xfrm>
            <a:custGeom>
              <a:rect b="b" l="l" r="r" t="t"/>
              <a:pathLst>
                <a:path extrusionOk="0" h="10084" w="2388">
                  <a:moveTo>
                    <a:pt x="438" y="1"/>
                  </a:moveTo>
                  <a:cubicBezTo>
                    <a:pt x="270" y="1"/>
                    <a:pt x="135" y="303"/>
                    <a:pt x="135" y="1009"/>
                  </a:cubicBezTo>
                  <a:cubicBezTo>
                    <a:pt x="135" y="1278"/>
                    <a:pt x="135" y="1681"/>
                    <a:pt x="270" y="2118"/>
                  </a:cubicBezTo>
                  <a:cubicBezTo>
                    <a:pt x="438" y="2959"/>
                    <a:pt x="438" y="3799"/>
                    <a:pt x="572" y="4639"/>
                  </a:cubicBezTo>
                  <a:cubicBezTo>
                    <a:pt x="572" y="6185"/>
                    <a:pt x="270" y="7731"/>
                    <a:pt x="1" y="9109"/>
                  </a:cubicBezTo>
                  <a:cubicBezTo>
                    <a:pt x="270" y="9243"/>
                    <a:pt x="1816" y="9949"/>
                    <a:pt x="1950" y="9949"/>
                  </a:cubicBezTo>
                  <a:cubicBezTo>
                    <a:pt x="2118" y="10084"/>
                    <a:pt x="2253" y="10084"/>
                    <a:pt x="2387" y="10084"/>
                  </a:cubicBezTo>
                  <a:cubicBezTo>
                    <a:pt x="1816" y="2690"/>
                    <a:pt x="841" y="1"/>
                    <a:pt x="4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2"/>
            <p:cNvSpPr/>
            <p:nvPr/>
          </p:nvSpPr>
          <p:spPr>
            <a:xfrm>
              <a:off x="3965850" y="1984925"/>
              <a:ext cx="31100" cy="147050"/>
            </a:xfrm>
            <a:custGeom>
              <a:rect b="b" l="l" r="r" t="t"/>
              <a:pathLst>
                <a:path extrusionOk="0" h="5882" w="1244">
                  <a:moveTo>
                    <a:pt x="0" y="0"/>
                  </a:moveTo>
                  <a:cubicBezTo>
                    <a:pt x="0" y="1983"/>
                    <a:pt x="404" y="3933"/>
                    <a:pt x="1109" y="5747"/>
                  </a:cubicBezTo>
                  <a:lnTo>
                    <a:pt x="1109" y="5747"/>
                  </a:lnTo>
                  <a:lnTo>
                    <a:pt x="1244" y="5882"/>
                  </a:lnTo>
                  <a:lnTo>
                    <a:pt x="1109" y="5747"/>
                  </a:lnTo>
                  <a:cubicBezTo>
                    <a:pt x="404" y="3933"/>
                    <a:pt x="0" y="1983"/>
                    <a:pt x="0" y="0"/>
                  </a:cubicBezTo>
                  <a:close/>
                </a:path>
              </a:pathLst>
            </a:custGeom>
            <a:solidFill>
              <a:srgbClr val="CACC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2"/>
            <p:cNvSpPr/>
            <p:nvPr/>
          </p:nvSpPr>
          <p:spPr>
            <a:xfrm>
              <a:off x="3877625" y="1852175"/>
              <a:ext cx="115975" cy="308375"/>
            </a:xfrm>
            <a:custGeom>
              <a:rect b="b" l="l" r="r" t="t"/>
              <a:pathLst>
                <a:path extrusionOk="0" h="12335" w="4639">
                  <a:moveTo>
                    <a:pt x="841" y="0"/>
                  </a:moveTo>
                  <a:cubicBezTo>
                    <a:pt x="303" y="0"/>
                    <a:pt x="0" y="269"/>
                    <a:pt x="169" y="1109"/>
                  </a:cubicBezTo>
                  <a:cubicBezTo>
                    <a:pt x="841" y="4336"/>
                    <a:pt x="1143" y="8537"/>
                    <a:pt x="1278" y="12335"/>
                  </a:cubicBezTo>
                  <a:cubicBezTo>
                    <a:pt x="1546" y="12167"/>
                    <a:pt x="1849" y="12032"/>
                    <a:pt x="2252" y="12032"/>
                  </a:cubicBezTo>
                  <a:cubicBezTo>
                    <a:pt x="2252" y="11898"/>
                    <a:pt x="4504" y="11192"/>
                    <a:pt x="4638" y="11057"/>
                  </a:cubicBezTo>
                  <a:cubicBezTo>
                    <a:pt x="3933" y="9243"/>
                    <a:pt x="3529" y="7293"/>
                    <a:pt x="3529" y="5310"/>
                  </a:cubicBezTo>
                  <a:cubicBezTo>
                    <a:pt x="3361" y="4907"/>
                    <a:pt x="3361" y="4470"/>
                    <a:pt x="3529" y="4067"/>
                  </a:cubicBezTo>
                  <a:lnTo>
                    <a:pt x="3529" y="3227"/>
                  </a:lnTo>
                  <a:lnTo>
                    <a:pt x="3529" y="2924"/>
                  </a:lnTo>
                  <a:cubicBezTo>
                    <a:pt x="3529" y="1244"/>
                    <a:pt x="1849" y="0"/>
                    <a:pt x="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2"/>
            <p:cNvSpPr/>
            <p:nvPr/>
          </p:nvSpPr>
          <p:spPr>
            <a:xfrm>
              <a:off x="3486075" y="2128600"/>
              <a:ext cx="622625" cy="372375"/>
            </a:xfrm>
            <a:custGeom>
              <a:rect b="b" l="l" r="r" t="t"/>
              <a:pathLst>
                <a:path extrusionOk="0" h="14895" w="24905">
                  <a:moveTo>
                    <a:pt x="20300" y="0"/>
                  </a:moveTo>
                  <a:cubicBezTo>
                    <a:pt x="17304" y="1203"/>
                    <a:pt x="14432" y="1916"/>
                    <a:pt x="11618" y="1916"/>
                  </a:cubicBezTo>
                  <a:cubicBezTo>
                    <a:pt x="9161" y="1916"/>
                    <a:pt x="6749" y="1372"/>
                    <a:pt x="4336" y="135"/>
                  </a:cubicBezTo>
                  <a:lnTo>
                    <a:pt x="1" y="9108"/>
                  </a:lnTo>
                  <a:cubicBezTo>
                    <a:pt x="62" y="9108"/>
                    <a:pt x="527" y="8879"/>
                    <a:pt x="1241" y="8879"/>
                  </a:cubicBezTo>
                  <a:cubicBezTo>
                    <a:pt x="2095" y="8879"/>
                    <a:pt x="3305" y="9208"/>
                    <a:pt x="4605" y="10654"/>
                  </a:cubicBezTo>
                  <a:lnTo>
                    <a:pt x="5042" y="11058"/>
                  </a:lnTo>
                  <a:cubicBezTo>
                    <a:pt x="6420" y="13041"/>
                    <a:pt x="8537" y="14419"/>
                    <a:pt x="10924" y="14721"/>
                  </a:cubicBezTo>
                  <a:cubicBezTo>
                    <a:pt x="11577" y="14826"/>
                    <a:pt x="12267" y="14894"/>
                    <a:pt x="12972" y="14894"/>
                  </a:cubicBezTo>
                  <a:cubicBezTo>
                    <a:pt x="14986" y="14894"/>
                    <a:pt x="17122" y="14336"/>
                    <a:pt x="18889" y="12469"/>
                  </a:cubicBezTo>
                  <a:cubicBezTo>
                    <a:pt x="19326" y="12200"/>
                    <a:pt x="19595" y="11764"/>
                    <a:pt x="19864" y="11495"/>
                  </a:cubicBezTo>
                  <a:cubicBezTo>
                    <a:pt x="20166" y="11192"/>
                    <a:pt x="20435" y="10789"/>
                    <a:pt x="20704" y="10352"/>
                  </a:cubicBezTo>
                  <a:cubicBezTo>
                    <a:pt x="21531" y="9549"/>
                    <a:pt x="22640" y="8675"/>
                    <a:pt x="23713" y="8675"/>
                  </a:cubicBezTo>
                  <a:cubicBezTo>
                    <a:pt x="24121" y="8675"/>
                    <a:pt x="24525" y="8802"/>
                    <a:pt x="24905" y="9108"/>
                  </a:cubicBezTo>
                  <a:lnTo>
                    <a:pt x="203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2"/>
            <p:cNvSpPr/>
            <p:nvPr/>
          </p:nvSpPr>
          <p:spPr>
            <a:xfrm>
              <a:off x="3486075" y="2131950"/>
              <a:ext cx="111775" cy="224375"/>
            </a:xfrm>
            <a:custGeom>
              <a:rect b="b" l="l" r="r" t="t"/>
              <a:pathLst>
                <a:path extrusionOk="0" h="8975" w="4471">
                  <a:moveTo>
                    <a:pt x="4336" y="1"/>
                  </a:moveTo>
                  <a:lnTo>
                    <a:pt x="1" y="8974"/>
                  </a:lnTo>
                  <a:lnTo>
                    <a:pt x="1" y="8974"/>
                  </a:lnTo>
                  <a:lnTo>
                    <a:pt x="4336" y="1"/>
                  </a:lnTo>
                  <a:lnTo>
                    <a:pt x="4471" y="1"/>
                  </a:lnTo>
                  <a:lnTo>
                    <a:pt x="4471" y="1"/>
                  </a:lnTo>
                  <a:close/>
                </a:path>
              </a:pathLst>
            </a:custGeom>
            <a:solidFill>
              <a:srgbClr val="BAC5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2"/>
            <p:cNvSpPr/>
            <p:nvPr/>
          </p:nvSpPr>
          <p:spPr>
            <a:xfrm>
              <a:off x="3597825" y="2131950"/>
              <a:ext cx="25" cy="25"/>
            </a:xfrm>
            <a:custGeom>
              <a:rect b="b" l="l" r="r" t="t"/>
              <a:pathLst>
                <a:path extrusionOk="0" h="1" w="1">
                  <a:moveTo>
                    <a:pt x="1" y="1"/>
                  </a:moveTo>
                  <a:lnTo>
                    <a:pt x="1" y="1"/>
                  </a:lnTo>
                  <a:lnTo>
                    <a:pt x="1" y="1"/>
                  </a:lnTo>
                  <a:lnTo>
                    <a:pt x="1" y="1"/>
                  </a:lnTo>
                  <a:close/>
                </a:path>
              </a:pathLst>
            </a:custGeom>
            <a:solidFill>
              <a:srgbClr val="949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2"/>
            <p:cNvSpPr/>
            <p:nvPr/>
          </p:nvSpPr>
          <p:spPr>
            <a:xfrm>
              <a:off x="3486075" y="2131950"/>
              <a:ext cx="160525" cy="231100"/>
            </a:xfrm>
            <a:custGeom>
              <a:rect b="b" l="l" r="r" t="t"/>
              <a:pathLst>
                <a:path extrusionOk="0" h="9244" w="6421">
                  <a:moveTo>
                    <a:pt x="4336" y="1"/>
                  </a:moveTo>
                  <a:lnTo>
                    <a:pt x="1" y="8974"/>
                  </a:lnTo>
                  <a:cubicBezTo>
                    <a:pt x="135" y="8974"/>
                    <a:pt x="539" y="8706"/>
                    <a:pt x="1244" y="8706"/>
                  </a:cubicBezTo>
                  <a:cubicBezTo>
                    <a:pt x="1816" y="8706"/>
                    <a:pt x="2387" y="8840"/>
                    <a:pt x="3059" y="9243"/>
                  </a:cubicBezTo>
                  <a:cubicBezTo>
                    <a:pt x="3362" y="5882"/>
                    <a:pt x="4471" y="3093"/>
                    <a:pt x="6420" y="841"/>
                  </a:cubicBezTo>
                  <a:cubicBezTo>
                    <a:pt x="5748" y="707"/>
                    <a:pt x="5042" y="438"/>
                    <a:pt x="44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2"/>
            <p:cNvSpPr/>
            <p:nvPr/>
          </p:nvSpPr>
          <p:spPr>
            <a:xfrm>
              <a:off x="3996925" y="2131950"/>
              <a:ext cx="111775" cy="224375"/>
            </a:xfrm>
            <a:custGeom>
              <a:rect b="b" l="l" r="r" t="t"/>
              <a:pathLst>
                <a:path extrusionOk="0" h="8975" w="4471">
                  <a:moveTo>
                    <a:pt x="1" y="1"/>
                  </a:moveTo>
                  <a:lnTo>
                    <a:pt x="1" y="1"/>
                  </a:lnTo>
                  <a:lnTo>
                    <a:pt x="4471" y="8974"/>
                  </a:lnTo>
                  <a:lnTo>
                    <a:pt x="4471" y="8974"/>
                  </a:lnTo>
                  <a:close/>
                </a:path>
              </a:pathLst>
            </a:custGeom>
            <a:solidFill>
              <a:srgbClr val="BAC5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2"/>
            <p:cNvSpPr/>
            <p:nvPr/>
          </p:nvSpPr>
          <p:spPr>
            <a:xfrm>
              <a:off x="3993575" y="2128600"/>
              <a:ext cx="3375" cy="3375"/>
            </a:xfrm>
            <a:custGeom>
              <a:rect b="b" l="l" r="r" t="t"/>
              <a:pathLst>
                <a:path extrusionOk="0" h="135" w="135">
                  <a:moveTo>
                    <a:pt x="0" y="0"/>
                  </a:moveTo>
                  <a:lnTo>
                    <a:pt x="0" y="135"/>
                  </a:lnTo>
                  <a:lnTo>
                    <a:pt x="135" y="135"/>
                  </a:lnTo>
                  <a:lnTo>
                    <a:pt x="0" y="0"/>
                  </a:lnTo>
                  <a:close/>
                </a:path>
              </a:pathLst>
            </a:custGeom>
            <a:solidFill>
              <a:srgbClr val="949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2"/>
            <p:cNvSpPr/>
            <p:nvPr/>
          </p:nvSpPr>
          <p:spPr>
            <a:xfrm>
              <a:off x="3933925" y="2128600"/>
              <a:ext cx="59675" cy="24400"/>
            </a:xfrm>
            <a:custGeom>
              <a:rect b="b" l="l" r="r" t="t"/>
              <a:pathLst>
                <a:path extrusionOk="0" h="976" w="2387">
                  <a:moveTo>
                    <a:pt x="2386" y="0"/>
                  </a:moveTo>
                  <a:lnTo>
                    <a:pt x="2386" y="0"/>
                  </a:lnTo>
                  <a:cubicBezTo>
                    <a:pt x="2324" y="33"/>
                    <a:pt x="2262" y="64"/>
                    <a:pt x="2200" y="95"/>
                  </a:cubicBezTo>
                  <a:lnTo>
                    <a:pt x="2200" y="95"/>
                  </a:lnTo>
                  <a:cubicBezTo>
                    <a:pt x="2300" y="53"/>
                    <a:pt x="2366" y="20"/>
                    <a:pt x="2386" y="0"/>
                  </a:cubicBezTo>
                  <a:close/>
                  <a:moveTo>
                    <a:pt x="2200" y="95"/>
                  </a:moveTo>
                  <a:lnTo>
                    <a:pt x="2200" y="95"/>
                  </a:lnTo>
                  <a:cubicBezTo>
                    <a:pt x="1632" y="332"/>
                    <a:pt x="0" y="861"/>
                    <a:pt x="0" y="975"/>
                  </a:cubicBezTo>
                  <a:cubicBezTo>
                    <a:pt x="654" y="726"/>
                    <a:pt x="1423" y="477"/>
                    <a:pt x="2200" y="95"/>
                  </a:cubicBezTo>
                  <a:close/>
                </a:path>
              </a:pathLst>
            </a:custGeom>
            <a:solidFill>
              <a:srgbClr val="2E3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p:nvPr/>
          </p:nvSpPr>
          <p:spPr>
            <a:xfrm>
              <a:off x="3933925" y="2128600"/>
              <a:ext cx="174775" cy="237800"/>
            </a:xfrm>
            <a:custGeom>
              <a:rect b="b" l="l" r="r" t="t"/>
              <a:pathLst>
                <a:path extrusionOk="0" h="9512" w="6991">
                  <a:moveTo>
                    <a:pt x="2386" y="0"/>
                  </a:moveTo>
                  <a:cubicBezTo>
                    <a:pt x="1546" y="437"/>
                    <a:pt x="706" y="706"/>
                    <a:pt x="0" y="975"/>
                  </a:cubicBezTo>
                  <a:cubicBezTo>
                    <a:pt x="2252" y="2656"/>
                    <a:pt x="3227" y="5748"/>
                    <a:pt x="3798" y="9512"/>
                  </a:cubicBezTo>
                  <a:cubicBezTo>
                    <a:pt x="4336" y="9108"/>
                    <a:pt x="5042" y="8672"/>
                    <a:pt x="5747" y="8672"/>
                  </a:cubicBezTo>
                  <a:cubicBezTo>
                    <a:pt x="6151" y="8672"/>
                    <a:pt x="6588" y="8840"/>
                    <a:pt x="6991" y="9108"/>
                  </a:cubicBezTo>
                  <a:lnTo>
                    <a:pt x="2521" y="135"/>
                  </a:lnTo>
                  <a:lnTo>
                    <a:pt x="2386" y="135"/>
                  </a:lnTo>
                  <a:lnTo>
                    <a:pt x="23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2"/>
            <p:cNvSpPr/>
            <p:nvPr/>
          </p:nvSpPr>
          <p:spPr>
            <a:xfrm>
              <a:off x="3801175" y="2093300"/>
              <a:ext cx="108400" cy="238650"/>
            </a:xfrm>
            <a:custGeom>
              <a:rect b="b" l="l" r="r" t="t"/>
              <a:pathLst>
                <a:path extrusionOk="0" h="9546" w="4336">
                  <a:moveTo>
                    <a:pt x="4336" y="1"/>
                  </a:moveTo>
                  <a:lnTo>
                    <a:pt x="403" y="169"/>
                  </a:lnTo>
                  <a:lnTo>
                    <a:pt x="0" y="7731"/>
                  </a:lnTo>
                  <a:cubicBezTo>
                    <a:pt x="0" y="8000"/>
                    <a:pt x="135" y="8403"/>
                    <a:pt x="403" y="8706"/>
                  </a:cubicBezTo>
                  <a:cubicBezTo>
                    <a:pt x="1244" y="9546"/>
                    <a:pt x="2521" y="9411"/>
                    <a:pt x="3361" y="9546"/>
                  </a:cubicBezTo>
                  <a:cubicBezTo>
                    <a:pt x="3899" y="9546"/>
                    <a:pt x="4201" y="8974"/>
                    <a:pt x="3899" y="8403"/>
                  </a:cubicBezTo>
                  <a:lnTo>
                    <a:pt x="2084" y="7025"/>
                  </a:lnTo>
                  <a:lnTo>
                    <a:pt x="4336" y="1"/>
                  </a:ln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2"/>
            <p:cNvSpPr/>
            <p:nvPr/>
          </p:nvSpPr>
          <p:spPr>
            <a:xfrm>
              <a:off x="3814600" y="1806800"/>
              <a:ext cx="147075" cy="241175"/>
            </a:xfrm>
            <a:custGeom>
              <a:rect b="b" l="l" r="r" t="t"/>
              <a:pathLst>
                <a:path extrusionOk="0" h="9647" w="5883">
                  <a:moveTo>
                    <a:pt x="2824" y="0"/>
                  </a:moveTo>
                  <a:cubicBezTo>
                    <a:pt x="1984" y="0"/>
                    <a:pt x="1144" y="404"/>
                    <a:pt x="707" y="1378"/>
                  </a:cubicBezTo>
                  <a:cubicBezTo>
                    <a:pt x="438" y="1681"/>
                    <a:pt x="438" y="2084"/>
                    <a:pt x="438" y="2387"/>
                  </a:cubicBezTo>
                  <a:lnTo>
                    <a:pt x="1" y="9646"/>
                  </a:lnTo>
                  <a:lnTo>
                    <a:pt x="4370" y="9512"/>
                  </a:lnTo>
                  <a:lnTo>
                    <a:pt x="5613" y="5176"/>
                  </a:lnTo>
                  <a:cubicBezTo>
                    <a:pt x="5748" y="4605"/>
                    <a:pt x="5882" y="4201"/>
                    <a:pt x="5882" y="3630"/>
                  </a:cubicBezTo>
                  <a:cubicBezTo>
                    <a:pt x="5882" y="2790"/>
                    <a:pt x="5479" y="1815"/>
                    <a:pt x="4908" y="1109"/>
                  </a:cubicBezTo>
                  <a:cubicBezTo>
                    <a:pt x="4504" y="269"/>
                    <a:pt x="3664" y="0"/>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2"/>
            <p:cNvSpPr/>
            <p:nvPr/>
          </p:nvSpPr>
          <p:spPr>
            <a:xfrm>
              <a:off x="3807875" y="2044575"/>
              <a:ext cx="140350" cy="52950"/>
            </a:xfrm>
            <a:custGeom>
              <a:rect b="b" l="l" r="r" t="t"/>
              <a:pathLst>
                <a:path extrusionOk="0" h="2118" w="5614">
                  <a:moveTo>
                    <a:pt x="5614" y="1"/>
                  </a:moveTo>
                  <a:lnTo>
                    <a:pt x="135" y="135"/>
                  </a:lnTo>
                  <a:lnTo>
                    <a:pt x="1" y="2118"/>
                  </a:lnTo>
                  <a:lnTo>
                    <a:pt x="4336" y="1950"/>
                  </a:lnTo>
                  <a:lnTo>
                    <a:pt x="56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3618850" y="2044575"/>
              <a:ext cx="143700" cy="48750"/>
            </a:xfrm>
            <a:custGeom>
              <a:rect b="b" l="l" r="r" t="t"/>
              <a:pathLst>
                <a:path extrusionOk="0" h="1950" w="5748">
                  <a:moveTo>
                    <a:pt x="0" y="1"/>
                  </a:moveTo>
                  <a:lnTo>
                    <a:pt x="1412" y="1950"/>
                  </a:lnTo>
                  <a:lnTo>
                    <a:pt x="5747" y="1950"/>
                  </a:lnTo>
                  <a:lnTo>
                    <a:pt x="54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3612125" y="1806800"/>
              <a:ext cx="143700" cy="237800"/>
            </a:xfrm>
            <a:custGeom>
              <a:rect b="b" l="l" r="r" t="t"/>
              <a:pathLst>
                <a:path extrusionOk="0" h="9512" w="5748">
                  <a:moveTo>
                    <a:pt x="3059" y="0"/>
                  </a:moveTo>
                  <a:cubicBezTo>
                    <a:pt x="2218" y="0"/>
                    <a:pt x="1546" y="269"/>
                    <a:pt x="975" y="975"/>
                  </a:cubicBezTo>
                  <a:cubicBezTo>
                    <a:pt x="403" y="1815"/>
                    <a:pt x="0" y="2790"/>
                    <a:pt x="0" y="3899"/>
                  </a:cubicBezTo>
                  <a:cubicBezTo>
                    <a:pt x="0" y="4336"/>
                    <a:pt x="135" y="4739"/>
                    <a:pt x="135" y="5042"/>
                  </a:cubicBezTo>
                  <a:lnTo>
                    <a:pt x="1378" y="9512"/>
                  </a:lnTo>
                  <a:lnTo>
                    <a:pt x="5747" y="9512"/>
                  </a:lnTo>
                  <a:lnTo>
                    <a:pt x="5579" y="2521"/>
                  </a:lnTo>
                  <a:cubicBezTo>
                    <a:pt x="5579" y="2084"/>
                    <a:pt x="5445" y="1815"/>
                    <a:pt x="5310" y="1378"/>
                  </a:cubicBezTo>
                  <a:cubicBezTo>
                    <a:pt x="4907" y="538"/>
                    <a:pt x="3899" y="0"/>
                    <a:pt x="30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2"/>
            <p:cNvSpPr/>
            <p:nvPr/>
          </p:nvSpPr>
          <p:spPr>
            <a:xfrm>
              <a:off x="3654125" y="2093300"/>
              <a:ext cx="105050" cy="238650"/>
            </a:xfrm>
            <a:custGeom>
              <a:rect b="b" l="l" r="r" t="t"/>
              <a:pathLst>
                <a:path extrusionOk="0" h="9546" w="4202">
                  <a:moveTo>
                    <a:pt x="269" y="1"/>
                  </a:moveTo>
                  <a:lnTo>
                    <a:pt x="2084" y="7025"/>
                  </a:lnTo>
                  <a:lnTo>
                    <a:pt x="269" y="8403"/>
                  </a:lnTo>
                  <a:cubicBezTo>
                    <a:pt x="1" y="8974"/>
                    <a:pt x="269" y="9546"/>
                    <a:pt x="841" y="9546"/>
                  </a:cubicBezTo>
                  <a:cubicBezTo>
                    <a:pt x="1681" y="9411"/>
                    <a:pt x="2925" y="9546"/>
                    <a:pt x="3765" y="8840"/>
                  </a:cubicBezTo>
                  <a:cubicBezTo>
                    <a:pt x="4067" y="8571"/>
                    <a:pt x="4202" y="8134"/>
                    <a:pt x="4202" y="7731"/>
                  </a:cubicBezTo>
                  <a:lnTo>
                    <a:pt x="4067" y="1"/>
                  </a:ln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2"/>
            <p:cNvSpPr/>
            <p:nvPr/>
          </p:nvSpPr>
          <p:spPr>
            <a:xfrm>
              <a:off x="3706225" y="1631200"/>
              <a:ext cx="119325" cy="203350"/>
            </a:xfrm>
            <a:custGeom>
              <a:rect b="b" l="l" r="r" t="t"/>
              <a:pathLst>
                <a:path extrusionOk="0" h="8134" w="4773">
                  <a:moveTo>
                    <a:pt x="3933" y="0"/>
                  </a:moveTo>
                  <a:lnTo>
                    <a:pt x="0" y="437"/>
                  </a:lnTo>
                  <a:lnTo>
                    <a:pt x="0" y="1277"/>
                  </a:lnTo>
                  <a:lnTo>
                    <a:pt x="572" y="5210"/>
                  </a:lnTo>
                  <a:lnTo>
                    <a:pt x="572" y="6319"/>
                  </a:lnTo>
                  <a:cubicBezTo>
                    <a:pt x="706" y="7428"/>
                    <a:pt x="1681" y="8133"/>
                    <a:pt x="2823" y="8133"/>
                  </a:cubicBezTo>
                  <a:cubicBezTo>
                    <a:pt x="3933" y="7999"/>
                    <a:pt x="4773" y="7024"/>
                    <a:pt x="4638" y="5882"/>
                  </a:cubicBezTo>
                  <a:lnTo>
                    <a:pt x="4504" y="4907"/>
                  </a:lnTo>
                  <a:lnTo>
                    <a:pt x="4067" y="840"/>
                  </a:lnTo>
                  <a:lnTo>
                    <a:pt x="3933" y="0"/>
                  </a:ln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2"/>
            <p:cNvSpPr/>
            <p:nvPr/>
          </p:nvSpPr>
          <p:spPr>
            <a:xfrm>
              <a:off x="3717150" y="1729500"/>
              <a:ext cx="101675" cy="42025"/>
            </a:xfrm>
            <a:custGeom>
              <a:rect b="b" l="l" r="r" t="t"/>
              <a:pathLst>
                <a:path extrusionOk="0" h="1681" w="4067">
                  <a:moveTo>
                    <a:pt x="4067" y="0"/>
                  </a:moveTo>
                  <a:cubicBezTo>
                    <a:pt x="2924" y="135"/>
                    <a:pt x="1815" y="135"/>
                    <a:pt x="706" y="135"/>
                  </a:cubicBezTo>
                  <a:lnTo>
                    <a:pt x="0" y="135"/>
                  </a:lnTo>
                  <a:lnTo>
                    <a:pt x="135" y="1278"/>
                  </a:lnTo>
                  <a:cubicBezTo>
                    <a:pt x="706" y="1546"/>
                    <a:pt x="1378" y="1681"/>
                    <a:pt x="1950" y="1681"/>
                  </a:cubicBezTo>
                  <a:cubicBezTo>
                    <a:pt x="2790" y="1681"/>
                    <a:pt x="3496" y="1412"/>
                    <a:pt x="4067" y="975"/>
                  </a:cubicBezTo>
                  <a:lnTo>
                    <a:pt x="4067" y="0"/>
                  </a:lnTo>
                  <a:close/>
                </a:path>
              </a:pathLst>
            </a:custGeom>
            <a:solidFill>
              <a:srgbClr val="E2A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3891900" y="493050"/>
              <a:ext cx="840250" cy="1409575"/>
            </a:xfrm>
            <a:custGeom>
              <a:rect b="b" l="l" r="r" t="t"/>
              <a:pathLst>
                <a:path extrusionOk="0" h="56383" w="33610">
                  <a:moveTo>
                    <a:pt x="18315" y="1"/>
                  </a:moveTo>
                  <a:cubicBezTo>
                    <a:pt x="15526" y="1"/>
                    <a:pt x="12803" y="587"/>
                    <a:pt x="10520" y="1835"/>
                  </a:cubicBezTo>
                  <a:cubicBezTo>
                    <a:pt x="10352" y="1835"/>
                    <a:pt x="10218" y="2003"/>
                    <a:pt x="10083" y="2137"/>
                  </a:cubicBezTo>
                  <a:cubicBezTo>
                    <a:pt x="7159" y="3818"/>
                    <a:pt x="4908" y="6607"/>
                    <a:pt x="3362" y="9699"/>
                  </a:cubicBezTo>
                  <a:cubicBezTo>
                    <a:pt x="135" y="16421"/>
                    <a:pt x="1" y="24252"/>
                    <a:pt x="2118" y="31411"/>
                  </a:cubicBezTo>
                  <a:cubicBezTo>
                    <a:pt x="3799" y="37695"/>
                    <a:pt x="6991" y="43711"/>
                    <a:pt x="11193" y="48753"/>
                  </a:cubicBezTo>
                  <a:cubicBezTo>
                    <a:pt x="12470" y="50299"/>
                    <a:pt x="13881" y="51710"/>
                    <a:pt x="15259" y="53088"/>
                  </a:cubicBezTo>
                  <a:cubicBezTo>
                    <a:pt x="17376" y="54937"/>
                    <a:pt x="19326" y="56180"/>
                    <a:pt x="22115" y="56315"/>
                  </a:cubicBezTo>
                  <a:cubicBezTo>
                    <a:pt x="22454" y="56360"/>
                    <a:pt x="22799" y="56383"/>
                    <a:pt x="23145" y="56383"/>
                  </a:cubicBezTo>
                  <a:cubicBezTo>
                    <a:pt x="25103" y="56383"/>
                    <a:pt x="27120" y="55659"/>
                    <a:pt x="28434" y="54231"/>
                  </a:cubicBezTo>
                  <a:lnTo>
                    <a:pt x="28434" y="54231"/>
                  </a:lnTo>
                  <a:cubicBezTo>
                    <a:pt x="28305" y="54257"/>
                    <a:pt x="28180" y="54270"/>
                    <a:pt x="28060" y="54270"/>
                  </a:cubicBezTo>
                  <a:cubicBezTo>
                    <a:pt x="26356" y="54270"/>
                    <a:pt x="25487" y="51734"/>
                    <a:pt x="25644" y="50164"/>
                  </a:cubicBezTo>
                  <a:cubicBezTo>
                    <a:pt x="26047" y="47644"/>
                    <a:pt x="28165" y="45963"/>
                    <a:pt x="29677" y="44148"/>
                  </a:cubicBezTo>
                  <a:cubicBezTo>
                    <a:pt x="31358" y="42165"/>
                    <a:pt x="32366" y="39645"/>
                    <a:pt x="31929" y="37124"/>
                  </a:cubicBezTo>
                  <a:cubicBezTo>
                    <a:pt x="31526" y="35175"/>
                    <a:pt x="30517" y="33629"/>
                    <a:pt x="29980" y="31814"/>
                  </a:cubicBezTo>
                  <a:cubicBezTo>
                    <a:pt x="29677" y="30974"/>
                    <a:pt x="28837" y="28319"/>
                    <a:pt x="29408" y="27478"/>
                  </a:cubicBezTo>
                  <a:lnTo>
                    <a:pt x="29408" y="27478"/>
                  </a:lnTo>
                  <a:cubicBezTo>
                    <a:pt x="30390" y="28579"/>
                    <a:pt x="31292" y="30364"/>
                    <a:pt x="32931" y="30364"/>
                  </a:cubicBezTo>
                  <a:cubicBezTo>
                    <a:pt x="33144" y="30364"/>
                    <a:pt x="33370" y="30334"/>
                    <a:pt x="33609" y="30268"/>
                  </a:cubicBezTo>
                  <a:lnTo>
                    <a:pt x="33609" y="30268"/>
                  </a:lnTo>
                  <a:cubicBezTo>
                    <a:pt x="33599" y="30270"/>
                    <a:pt x="33588" y="30272"/>
                    <a:pt x="33576" y="30272"/>
                  </a:cubicBezTo>
                  <a:cubicBezTo>
                    <a:pt x="32992" y="30272"/>
                    <a:pt x="31792" y="26899"/>
                    <a:pt x="31660" y="26504"/>
                  </a:cubicBezTo>
                  <a:cubicBezTo>
                    <a:pt x="30954" y="23983"/>
                    <a:pt x="31089" y="21462"/>
                    <a:pt x="31223" y="18942"/>
                  </a:cubicBezTo>
                  <a:cubicBezTo>
                    <a:pt x="31358" y="16421"/>
                    <a:pt x="31526" y="14035"/>
                    <a:pt x="31223" y="11514"/>
                  </a:cubicBezTo>
                  <a:cubicBezTo>
                    <a:pt x="30685" y="8153"/>
                    <a:pt x="29274" y="4792"/>
                    <a:pt x="26619" y="2675"/>
                  </a:cubicBezTo>
                  <a:cubicBezTo>
                    <a:pt x="24502" y="995"/>
                    <a:pt x="21846" y="154"/>
                    <a:pt x="19191" y="20"/>
                  </a:cubicBezTo>
                  <a:cubicBezTo>
                    <a:pt x="18899" y="7"/>
                    <a:pt x="18607" y="1"/>
                    <a:pt x="18315" y="1"/>
                  </a:cubicBezTo>
                  <a:close/>
                </a:path>
              </a:pathLst>
            </a:custGeom>
            <a:solidFill>
              <a:srgbClr val="FFE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4056600" y="538900"/>
              <a:ext cx="304175" cy="1172975"/>
            </a:xfrm>
            <a:custGeom>
              <a:rect b="b" l="l" r="r" t="t"/>
              <a:pathLst>
                <a:path extrusionOk="0" h="46919" w="12167">
                  <a:moveTo>
                    <a:pt x="3932" y="1"/>
                  </a:moveTo>
                  <a:cubicBezTo>
                    <a:pt x="3764" y="1"/>
                    <a:pt x="3630" y="169"/>
                    <a:pt x="3495" y="303"/>
                  </a:cubicBezTo>
                  <a:cubicBezTo>
                    <a:pt x="2084" y="1009"/>
                    <a:pt x="975" y="1984"/>
                    <a:pt x="0" y="3093"/>
                  </a:cubicBezTo>
                  <a:cubicBezTo>
                    <a:pt x="1815" y="4202"/>
                    <a:pt x="3630" y="5345"/>
                    <a:pt x="5445" y="6723"/>
                  </a:cubicBezTo>
                  <a:cubicBezTo>
                    <a:pt x="4336" y="6050"/>
                    <a:pt x="3495" y="5614"/>
                    <a:pt x="2252" y="5614"/>
                  </a:cubicBezTo>
                  <a:lnTo>
                    <a:pt x="1949" y="5614"/>
                  </a:lnTo>
                  <a:cubicBezTo>
                    <a:pt x="3764" y="7160"/>
                    <a:pt x="6285" y="7865"/>
                    <a:pt x="8268" y="9546"/>
                  </a:cubicBezTo>
                  <a:cubicBezTo>
                    <a:pt x="8806" y="10083"/>
                    <a:pt x="9377" y="10655"/>
                    <a:pt x="9948" y="11226"/>
                  </a:cubicBezTo>
                  <a:cubicBezTo>
                    <a:pt x="9814" y="10789"/>
                    <a:pt x="9814" y="10252"/>
                    <a:pt x="9814" y="9680"/>
                  </a:cubicBezTo>
                  <a:cubicBezTo>
                    <a:pt x="9242" y="6319"/>
                    <a:pt x="7696" y="2958"/>
                    <a:pt x="5041" y="841"/>
                  </a:cubicBezTo>
                  <a:cubicBezTo>
                    <a:pt x="4605" y="572"/>
                    <a:pt x="4336" y="303"/>
                    <a:pt x="3932" y="1"/>
                  </a:cubicBezTo>
                  <a:close/>
                  <a:moveTo>
                    <a:pt x="10217" y="25073"/>
                  </a:moveTo>
                  <a:cubicBezTo>
                    <a:pt x="9948" y="25644"/>
                    <a:pt x="9646" y="26216"/>
                    <a:pt x="9242" y="26888"/>
                  </a:cubicBezTo>
                  <a:lnTo>
                    <a:pt x="9108" y="27056"/>
                  </a:lnTo>
                  <a:cubicBezTo>
                    <a:pt x="9814" y="27896"/>
                    <a:pt x="10486" y="28568"/>
                    <a:pt x="11494" y="28568"/>
                  </a:cubicBezTo>
                  <a:cubicBezTo>
                    <a:pt x="11763" y="28568"/>
                    <a:pt x="11898" y="28568"/>
                    <a:pt x="12166" y="28434"/>
                  </a:cubicBezTo>
                  <a:cubicBezTo>
                    <a:pt x="11629" y="28434"/>
                    <a:pt x="10654" y="26048"/>
                    <a:pt x="10217" y="25073"/>
                  </a:cubicBezTo>
                  <a:close/>
                  <a:moveTo>
                    <a:pt x="10217" y="34618"/>
                  </a:moveTo>
                  <a:cubicBezTo>
                    <a:pt x="9948" y="35592"/>
                    <a:pt x="9108" y="36433"/>
                    <a:pt x="8268" y="36970"/>
                  </a:cubicBezTo>
                  <a:cubicBezTo>
                    <a:pt x="7562" y="37273"/>
                    <a:pt x="6991" y="37407"/>
                    <a:pt x="6150" y="37407"/>
                  </a:cubicBezTo>
                  <a:lnTo>
                    <a:pt x="5445" y="37407"/>
                  </a:lnTo>
                  <a:cubicBezTo>
                    <a:pt x="4336" y="39222"/>
                    <a:pt x="2924" y="40903"/>
                    <a:pt x="1412" y="42449"/>
                  </a:cubicBezTo>
                  <a:cubicBezTo>
                    <a:pt x="2386" y="43995"/>
                    <a:pt x="3495" y="45541"/>
                    <a:pt x="4605" y="46919"/>
                  </a:cubicBezTo>
                  <a:cubicBezTo>
                    <a:pt x="5445" y="45104"/>
                    <a:pt x="6991" y="43692"/>
                    <a:pt x="8268" y="42314"/>
                  </a:cubicBezTo>
                  <a:cubicBezTo>
                    <a:pt x="9948" y="40331"/>
                    <a:pt x="10923" y="37811"/>
                    <a:pt x="10352" y="35290"/>
                  </a:cubicBezTo>
                  <a:cubicBezTo>
                    <a:pt x="10352" y="35021"/>
                    <a:pt x="10352" y="34887"/>
                    <a:pt x="10217" y="34618"/>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2718975" y="714525"/>
              <a:ext cx="861250" cy="1396700"/>
            </a:xfrm>
            <a:custGeom>
              <a:rect b="b" l="l" r="r" t="t"/>
              <a:pathLst>
                <a:path extrusionOk="0" h="55868" w="34450">
                  <a:moveTo>
                    <a:pt x="0" y="28971"/>
                  </a:moveTo>
                  <a:lnTo>
                    <a:pt x="0" y="28971"/>
                  </a:lnTo>
                  <a:cubicBezTo>
                    <a:pt x="15" y="28978"/>
                    <a:pt x="30" y="28984"/>
                    <a:pt x="46" y="28987"/>
                  </a:cubicBezTo>
                  <a:lnTo>
                    <a:pt x="46" y="28987"/>
                  </a:lnTo>
                  <a:cubicBezTo>
                    <a:pt x="31" y="28981"/>
                    <a:pt x="15" y="28976"/>
                    <a:pt x="0" y="28971"/>
                  </a:cubicBezTo>
                  <a:close/>
                  <a:moveTo>
                    <a:pt x="16805" y="0"/>
                  </a:moveTo>
                  <a:cubicBezTo>
                    <a:pt x="14149" y="0"/>
                    <a:pt x="11494" y="538"/>
                    <a:pt x="9243" y="1949"/>
                  </a:cubicBezTo>
                  <a:cubicBezTo>
                    <a:pt x="6453" y="3899"/>
                    <a:pt x="4638" y="7125"/>
                    <a:pt x="3932" y="10486"/>
                  </a:cubicBezTo>
                  <a:cubicBezTo>
                    <a:pt x="3361" y="12872"/>
                    <a:pt x="3361" y="15393"/>
                    <a:pt x="3227" y="17779"/>
                  </a:cubicBezTo>
                  <a:cubicBezTo>
                    <a:pt x="3227" y="20300"/>
                    <a:pt x="3092" y="22820"/>
                    <a:pt x="2252" y="25341"/>
                  </a:cubicBezTo>
                  <a:cubicBezTo>
                    <a:pt x="2123" y="25728"/>
                    <a:pt x="696" y="28989"/>
                    <a:pt x="75" y="28989"/>
                  </a:cubicBezTo>
                  <a:cubicBezTo>
                    <a:pt x="65" y="28989"/>
                    <a:pt x="55" y="28988"/>
                    <a:pt x="46" y="28987"/>
                  </a:cubicBezTo>
                  <a:lnTo>
                    <a:pt x="46" y="28987"/>
                  </a:lnTo>
                  <a:cubicBezTo>
                    <a:pt x="319" y="29079"/>
                    <a:pt x="578" y="29120"/>
                    <a:pt x="825" y="29120"/>
                  </a:cubicBezTo>
                  <a:cubicBezTo>
                    <a:pt x="2344" y="29120"/>
                    <a:pt x="3389" y="27540"/>
                    <a:pt x="4336" y="26450"/>
                  </a:cubicBezTo>
                  <a:lnTo>
                    <a:pt x="4336" y="26450"/>
                  </a:lnTo>
                  <a:cubicBezTo>
                    <a:pt x="4907" y="27425"/>
                    <a:pt x="3932" y="29945"/>
                    <a:pt x="3496" y="30786"/>
                  </a:cubicBezTo>
                  <a:cubicBezTo>
                    <a:pt x="2823" y="32466"/>
                    <a:pt x="1681" y="34012"/>
                    <a:pt x="1277" y="35827"/>
                  </a:cubicBezTo>
                  <a:cubicBezTo>
                    <a:pt x="572" y="38516"/>
                    <a:pt x="1277" y="41036"/>
                    <a:pt x="2823" y="43120"/>
                  </a:cubicBezTo>
                  <a:cubicBezTo>
                    <a:pt x="4201" y="44935"/>
                    <a:pt x="6184" y="46918"/>
                    <a:pt x="6319" y="49438"/>
                  </a:cubicBezTo>
                  <a:cubicBezTo>
                    <a:pt x="6443" y="50994"/>
                    <a:pt x="5502" y="53385"/>
                    <a:pt x="3682" y="53385"/>
                  </a:cubicBezTo>
                  <a:cubicBezTo>
                    <a:pt x="3536" y="53385"/>
                    <a:pt x="3384" y="53370"/>
                    <a:pt x="3227" y="53337"/>
                  </a:cubicBezTo>
                  <a:lnTo>
                    <a:pt x="3227" y="53337"/>
                  </a:lnTo>
                  <a:cubicBezTo>
                    <a:pt x="4773" y="55017"/>
                    <a:pt x="7159" y="55858"/>
                    <a:pt x="9377" y="55858"/>
                  </a:cubicBezTo>
                  <a:cubicBezTo>
                    <a:pt x="9517" y="55864"/>
                    <a:pt x="9655" y="55868"/>
                    <a:pt x="9792" y="55868"/>
                  </a:cubicBezTo>
                  <a:cubicBezTo>
                    <a:pt x="12407" y="55868"/>
                    <a:pt x="14396" y="54665"/>
                    <a:pt x="16536" y="53068"/>
                  </a:cubicBezTo>
                  <a:cubicBezTo>
                    <a:pt x="18787" y="51253"/>
                    <a:pt x="21006" y="49136"/>
                    <a:pt x="22989" y="46750"/>
                  </a:cubicBezTo>
                  <a:cubicBezTo>
                    <a:pt x="26618" y="42549"/>
                    <a:pt x="29408" y="37810"/>
                    <a:pt x="31391" y="32634"/>
                  </a:cubicBezTo>
                  <a:cubicBezTo>
                    <a:pt x="33911" y="25610"/>
                    <a:pt x="34449" y="17779"/>
                    <a:pt x="31794" y="10923"/>
                  </a:cubicBezTo>
                  <a:cubicBezTo>
                    <a:pt x="30550" y="7696"/>
                    <a:pt x="28568" y="4739"/>
                    <a:pt x="25778" y="2655"/>
                  </a:cubicBezTo>
                  <a:cubicBezTo>
                    <a:pt x="25207" y="2386"/>
                    <a:pt x="24669" y="1949"/>
                    <a:pt x="24098" y="1681"/>
                  </a:cubicBezTo>
                  <a:cubicBezTo>
                    <a:pt x="21846" y="538"/>
                    <a:pt x="19325" y="0"/>
                    <a:pt x="16805" y="0"/>
                  </a:cubicBezTo>
                  <a:close/>
                </a:path>
              </a:pathLst>
            </a:custGeom>
            <a:solidFill>
              <a:srgbClr val="FFE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3135725" y="1369050"/>
              <a:ext cx="315100" cy="514225"/>
            </a:xfrm>
            <a:custGeom>
              <a:rect b="b" l="l" r="r" t="t"/>
              <a:pathLst>
                <a:path extrusionOk="0" h="20569" w="12604">
                  <a:moveTo>
                    <a:pt x="975" y="0"/>
                  </a:moveTo>
                  <a:cubicBezTo>
                    <a:pt x="706" y="572"/>
                    <a:pt x="269" y="840"/>
                    <a:pt x="135" y="840"/>
                  </a:cubicBezTo>
                  <a:lnTo>
                    <a:pt x="0" y="840"/>
                  </a:lnTo>
                  <a:cubicBezTo>
                    <a:pt x="437" y="975"/>
                    <a:pt x="706" y="1109"/>
                    <a:pt x="840" y="1109"/>
                  </a:cubicBezTo>
                  <a:cubicBezTo>
                    <a:pt x="1277" y="1109"/>
                    <a:pt x="1546" y="975"/>
                    <a:pt x="1949" y="840"/>
                  </a:cubicBezTo>
                  <a:cubicBezTo>
                    <a:pt x="1546" y="572"/>
                    <a:pt x="1277" y="269"/>
                    <a:pt x="975" y="0"/>
                  </a:cubicBezTo>
                  <a:close/>
                  <a:moveTo>
                    <a:pt x="3932" y="1950"/>
                  </a:moveTo>
                  <a:cubicBezTo>
                    <a:pt x="3798" y="2252"/>
                    <a:pt x="3630" y="2521"/>
                    <a:pt x="3630" y="2655"/>
                  </a:cubicBezTo>
                  <a:cubicBezTo>
                    <a:pt x="3495" y="2790"/>
                    <a:pt x="3495" y="2924"/>
                    <a:pt x="3361" y="3092"/>
                  </a:cubicBezTo>
                  <a:cubicBezTo>
                    <a:pt x="3630" y="2790"/>
                    <a:pt x="3932" y="2386"/>
                    <a:pt x="4201" y="2084"/>
                  </a:cubicBezTo>
                  <a:cubicBezTo>
                    <a:pt x="4067" y="2084"/>
                    <a:pt x="3932" y="2084"/>
                    <a:pt x="3932" y="1950"/>
                  </a:cubicBezTo>
                  <a:close/>
                  <a:moveTo>
                    <a:pt x="2958" y="3932"/>
                  </a:moveTo>
                  <a:lnTo>
                    <a:pt x="2958" y="3932"/>
                  </a:lnTo>
                  <a:cubicBezTo>
                    <a:pt x="2386" y="5176"/>
                    <a:pt x="1681" y="6453"/>
                    <a:pt x="1277" y="7831"/>
                  </a:cubicBezTo>
                  <a:cubicBezTo>
                    <a:pt x="571" y="10352"/>
                    <a:pt x="1277" y="12872"/>
                    <a:pt x="2958" y="14990"/>
                  </a:cubicBezTo>
                  <a:cubicBezTo>
                    <a:pt x="4201" y="16670"/>
                    <a:pt x="5882" y="18485"/>
                    <a:pt x="6319" y="20569"/>
                  </a:cubicBezTo>
                  <a:cubicBezTo>
                    <a:pt x="8671" y="17779"/>
                    <a:pt x="10788" y="14687"/>
                    <a:pt x="12603" y="11326"/>
                  </a:cubicBezTo>
                  <a:cubicBezTo>
                    <a:pt x="11494" y="10789"/>
                    <a:pt x="10520" y="9948"/>
                    <a:pt x="9679" y="9243"/>
                  </a:cubicBezTo>
                  <a:cubicBezTo>
                    <a:pt x="9511" y="9243"/>
                    <a:pt x="9377" y="9377"/>
                    <a:pt x="9242" y="9512"/>
                  </a:cubicBezTo>
                  <a:cubicBezTo>
                    <a:pt x="8537" y="9814"/>
                    <a:pt x="7831" y="9948"/>
                    <a:pt x="7159" y="9948"/>
                  </a:cubicBezTo>
                  <a:cubicBezTo>
                    <a:pt x="4773" y="9948"/>
                    <a:pt x="2655" y="7966"/>
                    <a:pt x="2655" y="5445"/>
                  </a:cubicBezTo>
                  <a:cubicBezTo>
                    <a:pt x="2655" y="4907"/>
                    <a:pt x="2790" y="4470"/>
                    <a:pt x="2958" y="3932"/>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3198725" y="661575"/>
              <a:ext cx="1124250" cy="1071300"/>
            </a:xfrm>
            <a:custGeom>
              <a:rect b="b" l="l" r="r" t="t"/>
              <a:pathLst>
                <a:path extrusionOk="0" h="42852" w="44970">
                  <a:moveTo>
                    <a:pt x="21443" y="1"/>
                  </a:moveTo>
                  <a:cubicBezTo>
                    <a:pt x="9512" y="1"/>
                    <a:pt x="1" y="9680"/>
                    <a:pt x="1" y="21443"/>
                  </a:cubicBezTo>
                  <a:cubicBezTo>
                    <a:pt x="1" y="24670"/>
                    <a:pt x="707" y="27593"/>
                    <a:pt x="1816" y="30383"/>
                  </a:cubicBezTo>
                  <a:cubicBezTo>
                    <a:pt x="841" y="31089"/>
                    <a:pt x="135" y="32366"/>
                    <a:pt x="135" y="33744"/>
                  </a:cubicBezTo>
                  <a:cubicBezTo>
                    <a:pt x="135" y="36265"/>
                    <a:pt x="2253" y="38247"/>
                    <a:pt x="4639" y="38247"/>
                  </a:cubicBezTo>
                  <a:cubicBezTo>
                    <a:pt x="5613" y="38247"/>
                    <a:pt x="6454" y="37945"/>
                    <a:pt x="7159" y="37542"/>
                  </a:cubicBezTo>
                  <a:cubicBezTo>
                    <a:pt x="10924" y="40903"/>
                    <a:pt x="15965" y="42852"/>
                    <a:pt x="21443" y="42852"/>
                  </a:cubicBezTo>
                  <a:cubicBezTo>
                    <a:pt x="29274" y="42852"/>
                    <a:pt x="35996" y="38651"/>
                    <a:pt x="39760" y="32500"/>
                  </a:cubicBezTo>
                  <a:lnTo>
                    <a:pt x="40465" y="32500"/>
                  </a:lnTo>
                  <a:cubicBezTo>
                    <a:pt x="42852" y="32500"/>
                    <a:pt x="44969" y="30551"/>
                    <a:pt x="44969" y="28030"/>
                  </a:cubicBezTo>
                  <a:cubicBezTo>
                    <a:pt x="44969" y="26484"/>
                    <a:pt x="43961" y="24938"/>
                    <a:pt x="42717" y="24233"/>
                  </a:cubicBezTo>
                  <a:cubicBezTo>
                    <a:pt x="42717" y="23258"/>
                    <a:pt x="42852" y="22418"/>
                    <a:pt x="42852" y="21443"/>
                  </a:cubicBezTo>
                  <a:cubicBezTo>
                    <a:pt x="42852" y="9680"/>
                    <a:pt x="33206" y="1"/>
                    <a:pt x="21443" y="1"/>
                  </a:cubicBezTo>
                  <a:close/>
                </a:path>
              </a:pathLst>
            </a:custGeom>
            <a:solidFill>
              <a:srgbClr val="EBBB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3352500" y="1064050"/>
              <a:ext cx="830150" cy="259650"/>
            </a:xfrm>
            <a:custGeom>
              <a:rect b="b" l="l" r="r" t="t"/>
              <a:pathLst>
                <a:path extrusionOk="0" h="10386" w="33206">
                  <a:moveTo>
                    <a:pt x="21711" y="0"/>
                  </a:moveTo>
                  <a:cubicBezTo>
                    <a:pt x="21577" y="841"/>
                    <a:pt x="20333" y="1681"/>
                    <a:pt x="19056" y="2823"/>
                  </a:cubicBezTo>
                  <a:cubicBezTo>
                    <a:pt x="20468" y="2823"/>
                    <a:pt x="21711" y="2958"/>
                    <a:pt x="22854" y="3227"/>
                  </a:cubicBezTo>
                  <a:cubicBezTo>
                    <a:pt x="22854" y="2689"/>
                    <a:pt x="22551" y="1983"/>
                    <a:pt x="22417" y="1412"/>
                  </a:cubicBezTo>
                  <a:cubicBezTo>
                    <a:pt x="22283" y="1009"/>
                    <a:pt x="21711" y="572"/>
                    <a:pt x="21711" y="0"/>
                  </a:cubicBezTo>
                  <a:close/>
                  <a:moveTo>
                    <a:pt x="0" y="6184"/>
                  </a:moveTo>
                  <a:cubicBezTo>
                    <a:pt x="168" y="6453"/>
                    <a:pt x="571" y="7730"/>
                    <a:pt x="1008" y="8839"/>
                  </a:cubicBezTo>
                  <a:cubicBezTo>
                    <a:pt x="1412" y="8402"/>
                    <a:pt x="1849" y="7999"/>
                    <a:pt x="2252" y="7730"/>
                  </a:cubicBezTo>
                  <a:cubicBezTo>
                    <a:pt x="1546" y="7428"/>
                    <a:pt x="706" y="6890"/>
                    <a:pt x="0" y="6184"/>
                  </a:cubicBezTo>
                  <a:close/>
                  <a:moveTo>
                    <a:pt x="29408" y="437"/>
                  </a:moveTo>
                  <a:cubicBezTo>
                    <a:pt x="28567" y="1681"/>
                    <a:pt x="27324" y="2958"/>
                    <a:pt x="26047" y="4067"/>
                  </a:cubicBezTo>
                  <a:lnTo>
                    <a:pt x="25912" y="4067"/>
                  </a:lnTo>
                  <a:cubicBezTo>
                    <a:pt x="29004" y="5344"/>
                    <a:pt x="31525" y="7293"/>
                    <a:pt x="33205" y="10385"/>
                  </a:cubicBezTo>
                  <a:lnTo>
                    <a:pt x="33205" y="9680"/>
                  </a:lnTo>
                  <a:cubicBezTo>
                    <a:pt x="33071" y="8571"/>
                    <a:pt x="32769" y="7428"/>
                    <a:pt x="32365" y="6319"/>
                  </a:cubicBezTo>
                  <a:cubicBezTo>
                    <a:pt x="31525" y="4369"/>
                    <a:pt x="30248" y="2521"/>
                    <a:pt x="29408" y="437"/>
                  </a:cubicBezTo>
                  <a:close/>
                </a:path>
              </a:pathLst>
            </a:custGeom>
            <a:solidFill>
              <a:srgbClr val="E6AC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4266650" y="1267375"/>
              <a:ext cx="56325" cy="94975"/>
            </a:xfrm>
            <a:custGeom>
              <a:rect b="b" l="l" r="r" t="t"/>
              <a:pathLst>
                <a:path extrusionOk="0" h="3799" w="2253">
                  <a:moveTo>
                    <a:pt x="1" y="1"/>
                  </a:moveTo>
                  <a:cubicBezTo>
                    <a:pt x="1244" y="707"/>
                    <a:pt x="2252" y="2253"/>
                    <a:pt x="2252" y="3798"/>
                  </a:cubicBezTo>
                  <a:cubicBezTo>
                    <a:pt x="2252" y="2118"/>
                    <a:pt x="1244" y="707"/>
                    <a:pt x="1" y="1"/>
                  </a:cubicBezTo>
                  <a:close/>
                </a:path>
              </a:pathLst>
            </a:custGeom>
            <a:solidFill>
              <a:srgbClr val="F0D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4210350" y="1463150"/>
              <a:ext cx="52950" cy="10950"/>
            </a:xfrm>
            <a:custGeom>
              <a:rect b="b" l="l" r="r" t="t"/>
              <a:pathLst>
                <a:path extrusionOk="0" h="438" w="2118">
                  <a:moveTo>
                    <a:pt x="2117" y="1"/>
                  </a:moveTo>
                  <a:lnTo>
                    <a:pt x="2117" y="1"/>
                  </a:lnTo>
                  <a:cubicBezTo>
                    <a:pt x="1412" y="303"/>
                    <a:pt x="706" y="437"/>
                    <a:pt x="0" y="437"/>
                  </a:cubicBezTo>
                  <a:cubicBezTo>
                    <a:pt x="841" y="437"/>
                    <a:pt x="1412" y="303"/>
                    <a:pt x="2117" y="1"/>
                  </a:cubicBezTo>
                  <a:close/>
                </a:path>
              </a:pathLst>
            </a:custGeom>
            <a:solidFill>
              <a:srgbClr val="E7B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4192700" y="1243000"/>
              <a:ext cx="130275" cy="231100"/>
            </a:xfrm>
            <a:custGeom>
              <a:rect b="b" l="l" r="r" t="t"/>
              <a:pathLst>
                <a:path extrusionOk="0" h="9244" w="5211">
                  <a:moveTo>
                    <a:pt x="2958" y="1"/>
                  </a:moveTo>
                  <a:cubicBezTo>
                    <a:pt x="2118" y="1413"/>
                    <a:pt x="1143" y="2925"/>
                    <a:pt x="1" y="4336"/>
                  </a:cubicBezTo>
                  <a:cubicBezTo>
                    <a:pt x="706" y="5882"/>
                    <a:pt x="706" y="7697"/>
                    <a:pt x="1" y="9243"/>
                  </a:cubicBezTo>
                  <a:lnTo>
                    <a:pt x="706" y="9243"/>
                  </a:lnTo>
                  <a:cubicBezTo>
                    <a:pt x="1412" y="9243"/>
                    <a:pt x="2118" y="9109"/>
                    <a:pt x="2824" y="8806"/>
                  </a:cubicBezTo>
                  <a:cubicBezTo>
                    <a:pt x="4067" y="7966"/>
                    <a:pt x="5042" y="6588"/>
                    <a:pt x="5210" y="5177"/>
                  </a:cubicBezTo>
                  <a:lnTo>
                    <a:pt x="5210" y="4773"/>
                  </a:lnTo>
                  <a:cubicBezTo>
                    <a:pt x="5210" y="3227"/>
                    <a:pt x="4202" y="1681"/>
                    <a:pt x="2958" y="976"/>
                  </a:cubicBezTo>
                  <a:lnTo>
                    <a:pt x="2958" y="1"/>
                  </a:lnTo>
                  <a:close/>
                </a:path>
              </a:pathLst>
            </a:custGeom>
            <a:solidFill>
              <a:srgbClr val="E6AC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3209650" y="1446350"/>
              <a:ext cx="10100" cy="21025"/>
            </a:xfrm>
            <a:custGeom>
              <a:rect b="b" l="l" r="r" t="t"/>
              <a:pathLst>
                <a:path extrusionOk="0" h="841" w="404">
                  <a:moveTo>
                    <a:pt x="404" y="0"/>
                  </a:moveTo>
                  <a:cubicBezTo>
                    <a:pt x="270" y="269"/>
                    <a:pt x="135" y="538"/>
                    <a:pt x="1" y="840"/>
                  </a:cubicBezTo>
                  <a:lnTo>
                    <a:pt x="135" y="840"/>
                  </a:lnTo>
                  <a:cubicBezTo>
                    <a:pt x="135" y="538"/>
                    <a:pt x="270" y="404"/>
                    <a:pt x="404" y="135"/>
                  </a:cubicBezTo>
                  <a:lnTo>
                    <a:pt x="404" y="0"/>
                  </a:lnTo>
                  <a:close/>
                </a:path>
              </a:pathLst>
            </a:custGeom>
            <a:solidFill>
              <a:srgbClr val="F0D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3202100" y="1421125"/>
              <a:ext cx="38675" cy="83975"/>
            </a:xfrm>
            <a:custGeom>
              <a:rect b="b" l="l" r="r" t="t"/>
              <a:pathLst>
                <a:path extrusionOk="0" h="3359" w="1547">
                  <a:moveTo>
                    <a:pt x="1546" y="1"/>
                  </a:moveTo>
                  <a:cubicBezTo>
                    <a:pt x="1277" y="303"/>
                    <a:pt x="975" y="707"/>
                    <a:pt x="706" y="1009"/>
                  </a:cubicBezTo>
                  <a:lnTo>
                    <a:pt x="706" y="1144"/>
                  </a:lnTo>
                  <a:cubicBezTo>
                    <a:pt x="975" y="707"/>
                    <a:pt x="1277" y="438"/>
                    <a:pt x="1546" y="169"/>
                  </a:cubicBezTo>
                  <a:lnTo>
                    <a:pt x="1546" y="1"/>
                  </a:lnTo>
                  <a:close/>
                  <a:moveTo>
                    <a:pt x="303" y="1849"/>
                  </a:moveTo>
                  <a:cubicBezTo>
                    <a:pt x="192" y="2204"/>
                    <a:pt x="96" y="2514"/>
                    <a:pt x="43" y="2839"/>
                  </a:cubicBezTo>
                  <a:lnTo>
                    <a:pt x="43" y="2839"/>
                  </a:lnTo>
                  <a:cubicBezTo>
                    <a:pt x="104" y="2474"/>
                    <a:pt x="232" y="2123"/>
                    <a:pt x="437" y="1849"/>
                  </a:cubicBezTo>
                  <a:close/>
                  <a:moveTo>
                    <a:pt x="43" y="2839"/>
                  </a:moveTo>
                  <a:cubicBezTo>
                    <a:pt x="14" y="3011"/>
                    <a:pt x="0" y="3186"/>
                    <a:pt x="0" y="3358"/>
                  </a:cubicBezTo>
                  <a:lnTo>
                    <a:pt x="0" y="3358"/>
                  </a:lnTo>
                  <a:cubicBezTo>
                    <a:pt x="0" y="3176"/>
                    <a:pt x="16" y="3006"/>
                    <a:pt x="43" y="2839"/>
                  </a:cubicBezTo>
                  <a:close/>
                </a:path>
              </a:pathLst>
            </a:custGeom>
            <a:solidFill>
              <a:srgbClr val="E7B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3202100" y="1320300"/>
              <a:ext cx="175625" cy="297475"/>
            </a:xfrm>
            <a:custGeom>
              <a:rect b="b" l="l" r="r" t="t"/>
              <a:pathLst>
                <a:path extrusionOk="0" h="11899" w="7025">
                  <a:moveTo>
                    <a:pt x="2655" y="1"/>
                  </a:moveTo>
                  <a:cubicBezTo>
                    <a:pt x="2655" y="1"/>
                    <a:pt x="2521" y="841"/>
                    <a:pt x="2521" y="1816"/>
                  </a:cubicBezTo>
                  <a:cubicBezTo>
                    <a:pt x="2655" y="2522"/>
                    <a:pt x="2958" y="3496"/>
                    <a:pt x="3495" y="4336"/>
                  </a:cubicBezTo>
                  <a:lnTo>
                    <a:pt x="3495" y="4471"/>
                  </a:lnTo>
                  <a:lnTo>
                    <a:pt x="3092" y="4471"/>
                  </a:lnTo>
                  <a:cubicBezTo>
                    <a:pt x="2655" y="4471"/>
                    <a:pt x="2118" y="4336"/>
                    <a:pt x="1546" y="4202"/>
                  </a:cubicBezTo>
                  <a:cubicBezTo>
                    <a:pt x="1277" y="4471"/>
                    <a:pt x="975" y="4740"/>
                    <a:pt x="706" y="5177"/>
                  </a:cubicBezTo>
                  <a:cubicBezTo>
                    <a:pt x="572" y="5446"/>
                    <a:pt x="437" y="5580"/>
                    <a:pt x="437" y="5882"/>
                  </a:cubicBezTo>
                  <a:cubicBezTo>
                    <a:pt x="135" y="6286"/>
                    <a:pt x="0" y="6857"/>
                    <a:pt x="0" y="7395"/>
                  </a:cubicBezTo>
                  <a:cubicBezTo>
                    <a:pt x="0" y="9916"/>
                    <a:pt x="2118" y="11898"/>
                    <a:pt x="4504" y="11898"/>
                  </a:cubicBezTo>
                  <a:cubicBezTo>
                    <a:pt x="4773" y="11898"/>
                    <a:pt x="5747" y="11764"/>
                    <a:pt x="6587" y="11462"/>
                  </a:cubicBezTo>
                  <a:cubicBezTo>
                    <a:pt x="6722" y="11327"/>
                    <a:pt x="6856" y="11193"/>
                    <a:pt x="7024" y="11193"/>
                  </a:cubicBezTo>
                  <a:cubicBezTo>
                    <a:pt x="6016" y="8672"/>
                    <a:pt x="2823" y="5580"/>
                    <a:pt x="5747" y="135"/>
                  </a:cubicBezTo>
                  <a:cubicBezTo>
                    <a:pt x="5882" y="135"/>
                    <a:pt x="5882" y="1"/>
                    <a:pt x="5882" y="1"/>
                  </a:cubicBezTo>
                  <a:cubicBezTo>
                    <a:pt x="5344" y="1"/>
                    <a:pt x="4773" y="135"/>
                    <a:pt x="4336" y="135"/>
                  </a:cubicBezTo>
                  <a:cubicBezTo>
                    <a:pt x="3361" y="135"/>
                    <a:pt x="2655" y="1"/>
                    <a:pt x="2655" y="1"/>
                  </a:cubicBezTo>
                  <a:close/>
                </a:path>
              </a:pathLst>
            </a:custGeom>
            <a:solidFill>
              <a:srgbClr val="E6AC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3058425" y="530950"/>
              <a:ext cx="1320000" cy="898800"/>
            </a:xfrm>
            <a:custGeom>
              <a:rect b="b" l="l" r="r" t="t"/>
              <a:pathLst>
                <a:path extrusionOk="0" h="35952" w="52800">
                  <a:moveTo>
                    <a:pt x="27902" y="0"/>
                  </a:moveTo>
                  <a:cubicBezTo>
                    <a:pt x="27435" y="0"/>
                    <a:pt x="26964" y="17"/>
                    <a:pt x="26484" y="50"/>
                  </a:cubicBezTo>
                  <a:cubicBezTo>
                    <a:pt x="25643" y="184"/>
                    <a:pt x="24803" y="184"/>
                    <a:pt x="24097" y="487"/>
                  </a:cubicBezTo>
                  <a:cubicBezTo>
                    <a:pt x="23123" y="890"/>
                    <a:pt x="22686" y="1730"/>
                    <a:pt x="21846" y="2302"/>
                  </a:cubicBezTo>
                  <a:cubicBezTo>
                    <a:pt x="21679" y="2385"/>
                    <a:pt x="21470" y="2417"/>
                    <a:pt x="21236" y="2417"/>
                  </a:cubicBezTo>
                  <a:cubicBezTo>
                    <a:pt x="20716" y="2417"/>
                    <a:pt x="20073" y="2260"/>
                    <a:pt x="19493" y="2167"/>
                  </a:cubicBezTo>
                  <a:cubicBezTo>
                    <a:pt x="18653" y="2167"/>
                    <a:pt x="17645" y="2167"/>
                    <a:pt x="16670" y="2302"/>
                  </a:cubicBezTo>
                  <a:cubicBezTo>
                    <a:pt x="14721" y="2571"/>
                    <a:pt x="12906" y="3276"/>
                    <a:pt x="11494" y="4520"/>
                  </a:cubicBezTo>
                  <a:cubicBezTo>
                    <a:pt x="10654" y="5360"/>
                    <a:pt x="10083" y="6200"/>
                    <a:pt x="9411" y="7209"/>
                  </a:cubicBezTo>
                  <a:cubicBezTo>
                    <a:pt x="8839" y="7746"/>
                    <a:pt x="8133" y="8452"/>
                    <a:pt x="7730" y="9292"/>
                  </a:cubicBezTo>
                  <a:cubicBezTo>
                    <a:pt x="6722" y="10973"/>
                    <a:pt x="6319" y="13090"/>
                    <a:pt x="5882" y="14905"/>
                  </a:cubicBezTo>
                  <a:cubicBezTo>
                    <a:pt x="5209" y="17291"/>
                    <a:pt x="4067" y="19644"/>
                    <a:pt x="3092" y="21896"/>
                  </a:cubicBezTo>
                  <a:cubicBezTo>
                    <a:pt x="2252" y="23711"/>
                    <a:pt x="840" y="25391"/>
                    <a:pt x="0" y="27206"/>
                  </a:cubicBezTo>
                  <a:cubicBezTo>
                    <a:pt x="706" y="27071"/>
                    <a:pt x="1546" y="26668"/>
                    <a:pt x="2252" y="26366"/>
                  </a:cubicBezTo>
                  <a:lnTo>
                    <a:pt x="2252" y="26366"/>
                  </a:lnTo>
                  <a:cubicBezTo>
                    <a:pt x="1143" y="28483"/>
                    <a:pt x="1681" y="30298"/>
                    <a:pt x="2823" y="32113"/>
                  </a:cubicBezTo>
                  <a:cubicBezTo>
                    <a:pt x="3730" y="33552"/>
                    <a:pt x="6705" y="35952"/>
                    <a:pt x="8793" y="35952"/>
                  </a:cubicBezTo>
                  <a:cubicBezTo>
                    <a:pt x="8948" y="35952"/>
                    <a:pt x="9098" y="35938"/>
                    <a:pt x="9242" y="35910"/>
                  </a:cubicBezTo>
                  <a:cubicBezTo>
                    <a:pt x="7865" y="33928"/>
                    <a:pt x="8402" y="31575"/>
                    <a:pt x="8402" y="31575"/>
                  </a:cubicBezTo>
                  <a:lnTo>
                    <a:pt x="8402" y="31575"/>
                  </a:lnTo>
                  <a:cubicBezTo>
                    <a:pt x="8402" y="31575"/>
                    <a:pt x="9001" y="31616"/>
                    <a:pt x="9789" y="31616"/>
                  </a:cubicBezTo>
                  <a:cubicBezTo>
                    <a:pt x="11021" y="31616"/>
                    <a:pt x="12715" y="31516"/>
                    <a:pt x="13309" y="31004"/>
                  </a:cubicBezTo>
                  <a:cubicBezTo>
                    <a:pt x="12771" y="30298"/>
                    <a:pt x="11763" y="27509"/>
                    <a:pt x="11763" y="27508"/>
                  </a:cubicBezTo>
                  <a:lnTo>
                    <a:pt x="11763" y="27508"/>
                  </a:lnTo>
                  <a:cubicBezTo>
                    <a:pt x="13256" y="28983"/>
                    <a:pt x="14864" y="29421"/>
                    <a:pt x="16528" y="29421"/>
                  </a:cubicBezTo>
                  <a:cubicBezTo>
                    <a:pt x="17859" y="29421"/>
                    <a:pt x="19228" y="29140"/>
                    <a:pt x="20602" y="28886"/>
                  </a:cubicBezTo>
                  <a:cubicBezTo>
                    <a:pt x="21972" y="28609"/>
                    <a:pt x="23342" y="28323"/>
                    <a:pt x="24637" y="28323"/>
                  </a:cubicBezTo>
                  <a:cubicBezTo>
                    <a:pt x="25854" y="28323"/>
                    <a:pt x="27005" y="28575"/>
                    <a:pt x="28030" y="29323"/>
                  </a:cubicBezTo>
                  <a:cubicBezTo>
                    <a:pt x="27738" y="25005"/>
                    <a:pt x="33090" y="23291"/>
                    <a:pt x="33455" y="21392"/>
                  </a:cubicBezTo>
                  <a:lnTo>
                    <a:pt x="33455" y="21392"/>
                  </a:lnTo>
                  <a:cubicBezTo>
                    <a:pt x="33474" y="21862"/>
                    <a:pt x="33944" y="22234"/>
                    <a:pt x="34180" y="22736"/>
                  </a:cubicBezTo>
                  <a:cubicBezTo>
                    <a:pt x="34314" y="23307"/>
                    <a:pt x="34617" y="24013"/>
                    <a:pt x="34751" y="24685"/>
                  </a:cubicBezTo>
                  <a:cubicBezTo>
                    <a:pt x="34886" y="25828"/>
                    <a:pt x="34617" y="26937"/>
                    <a:pt x="33911" y="27777"/>
                  </a:cubicBezTo>
                  <a:cubicBezTo>
                    <a:pt x="35155" y="26803"/>
                    <a:pt x="36566" y="26366"/>
                    <a:pt x="37810" y="25257"/>
                  </a:cubicBezTo>
                  <a:cubicBezTo>
                    <a:pt x="39087" y="24282"/>
                    <a:pt x="40330" y="23005"/>
                    <a:pt x="41171" y="21761"/>
                  </a:cubicBezTo>
                  <a:cubicBezTo>
                    <a:pt x="42011" y="23711"/>
                    <a:pt x="43288" y="25693"/>
                    <a:pt x="44128" y="27643"/>
                  </a:cubicBezTo>
                  <a:cubicBezTo>
                    <a:pt x="44968" y="29458"/>
                    <a:pt x="45103" y="31844"/>
                    <a:pt x="44700" y="33659"/>
                  </a:cubicBezTo>
                  <a:cubicBezTo>
                    <a:pt x="46380" y="31709"/>
                    <a:pt x="47758" y="29323"/>
                    <a:pt x="49169" y="27206"/>
                  </a:cubicBezTo>
                  <a:cubicBezTo>
                    <a:pt x="50984" y="24282"/>
                    <a:pt x="51556" y="21761"/>
                    <a:pt x="51556" y="18400"/>
                  </a:cubicBezTo>
                  <a:cubicBezTo>
                    <a:pt x="51556" y="17291"/>
                    <a:pt x="51690" y="16283"/>
                    <a:pt x="51253" y="15308"/>
                  </a:cubicBezTo>
                  <a:lnTo>
                    <a:pt x="51253" y="15308"/>
                  </a:lnTo>
                  <a:cubicBezTo>
                    <a:pt x="51690" y="16014"/>
                    <a:pt x="52261" y="16585"/>
                    <a:pt x="52665" y="17123"/>
                  </a:cubicBezTo>
                  <a:cubicBezTo>
                    <a:pt x="52799" y="16014"/>
                    <a:pt x="52261" y="14771"/>
                    <a:pt x="51556" y="13762"/>
                  </a:cubicBezTo>
                  <a:cubicBezTo>
                    <a:pt x="50715" y="12519"/>
                    <a:pt x="49304" y="10973"/>
                    <a:pt x="48195" y="9864"/>
                  </a:cubicBezTo>
                  <a:cubicBezTo>
                    <a:pt x="46212" y="8183"/>
                    <a:pt x="43691" y="7478"/>
                    <a:pt x="41876" y="5932"/>
                  </a:cubicBezTo>
                  <a:cubicBezTo>
                    <a:pt x="42017" y="5918"/>
                    <a:pt x="42152" y="5912"/>
                    <a:pt x="42282" y="5912"/>
                  </a:cubicBezTo>
                  <a:cubicBezTo>
                    <a:pt x="43459" y="5912"/>
                    <a:pt x="44252" y="6435"/>
                    <a:pt x="45372" y="7041"/>
                  </a:cubicBezTo>
                  <a:cubicBezTo>
                    <a:pt x="41473" y="3982"/>
                    <a:pt x="36970" y="1730"/>
                    <a:pt x="32096" y="487"/>
                  </a:cubicBezTo>
                  <a:cubicBezTo>
                    <a:pt x="30703" y="158"/>
                    <a:pt x="29329" y="0"/>
                    <a:pt x="27902" y="0"/>
                  </a:cubicBezTo>
                  <a:close/>
                </a:path>
              </a:pathLst>
            </a:custGeom>
            <a:solidFill>
              <a:srgbClr val="FFE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a:off x="4266650" y="996350"/>
              <a:ext cx="80675" cy="246675"/>
            </a:xfrm>
            <a:custGeom>
              <a:rect b="b" l="l" r="r" t="t"/>
              <a:pathLst>
                <a:path extrusionOk="0" h="9867" w="3227">
                  <a:moveTo>
                    <a:pt x="3226" y="0"/>
                  </a:moveTo>
                  <a:cubicBezTo>
                    <a:pt x="3210" y="2555"/>
                    <a:pt x="2894" y="4614"/>
                    <a:pt x="1815" y="6641"/>
                  </a:cubicBezTo>
                  <a:lnTo>
                    <a:pt x="1815" y="6775"/>
                  </a:lnTo>
                  <a:cubicBezTo>
                    <a:pt x="2894" y="4617"/>
                    <a:pt x="3210" y="2555"/>
                    <a:pt x="3226" y="0"/>
                  </a:cubicBezTo>
                  <a:close/>
                  <a:moveTo>
                    <a:pt x="701" y="8765"/>
                  </a:moveTo>
                  <a:lnTo>
                    <a:pt x="701" y="8765"/>
                  </a:lnTo>
                  <a:cubicBezTo>
                    <a:pt x="402" y="9164"/>
                    <a:pt x="268" y="9432"/>
                    <a:pt x="0" y="9733"/>
                  </a:cubicBezTo>
                  <a:lnTo>
                    <a:pt x="0" y="9867"/>
                  </a:lnTo>
                  <a:cubicBezTo>
                    <a:pt x="268" y="9432"/>
                    <a:pt x="402" y="9164"/>
                    <a:pt x="701" y="8765"/>
                  </a:cubicBezTo>
                  <a:close/>
                </a:path>
              </a:pathLst>
            </a:custGeom>
            <a:solidFill>
              <a:srgbClr val="EDC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4287650" y="1162350"/>
              <a:ext cx="24400" cy="48750"/>
            </a:xfrm>
            <a:custGeom>
              <a:rect b="b" l="l" r="r" t="t"/>
              <a:pathLst>
                <a:path extrusionOk="0" h="1950" w="976">
                  <a:moveTo>
                    <a:pt x="975" y="1"/>
                  </a:moveTo>
                  <a:cubicBezTo>
                    <a:pt x="706" y="706"/>
                    <a:pt x="404" y="1278"/>
                    <a:pt x="0" y="1950"/>
                  </a:cubicBezTo>
                  <a:cubicBezTo>
                    <a:pt x="404" y="1278"/>
                    <a:pt x="706" y="706"/>
                    <a:pt x="975" y="135"/>
                  </a:cubicBezTo>
                  <a:lnTo>
                    <a:pt x="975" y="1"/>
                  </a:lnTo>
                  <a:close/>
                </a:path>
              </a:pathLst>
            </a:custGeom>
            <a:solidFill>
              <a:srgbClr val="E5B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3759150" y="1134625"/>
              <a:ext cx="241150" cy="122700"/>
            </a:xfrm>
            <a:custGeom>
              <a:rect b="b" l="l" r="r" t="t"/>
              <a:pathLst>
                <a:path extrusionOk="0" h="4908" w="9646">
                  <a:moveTo>
                    <a:pt x="6588" y="404"/>
                  </a:moveTo>
                  <a:cubicBezTo>
                    <a:pt x="6722" y="404"/>
                    <a:pt x="6722" y="538"/>
                    <a:pt x="6722" y="538"/>
                  </a:cubicBezTo>
                  <a:cubicBezTo>
                    <a:pt x="6722" y="404"/>
                    <a:pt x="6722" y="404"/>
                    <a:pt x="6588" y="404"/>
                  </a:cubicBezTo>
                  <a:close/>
                  <a:moveTo>
                    <a:pt x="9646" y="1245"/>
                  </a:moveTo>
                  <a:lnTo>
                    <a:pt x="9646" y="1245"/>
                  </a:lnTo>
                  <a:cubicBezTo>
                    <a:pt x="8537" y="2219"/>
                    <a:pt x="6991" y="2656"/>
                    <a:pt x="5882" y="3630"/>
                  </a:cubicBezTo>
                  <a:cubicBezTo>
                    <a:pt x="7125" y="2656"/>
                    <a:pt x="8537" y="2219"/>
                    <a:pt x="9646" y="1245"/>
                  </a:cubicBezTo>
                  <a:close/>
                  <a:moveTo>
                    <a:pt x="2790" y="0"/>
                  </a:moveTo>
                  <a:lnTo>
                    <a:pt x="2790" y="0"/>
                  </a:lnTo>
                  <a:cubicBezTo>
                    <a:pt x="1379" y="1110"/>
                    <a:pt x="1" y="2656"/>
                    <a:pt x="1" y="4907"/>
                  </a:cubicBezTo>
                  <a:cubicBezTo>
                    <a:pt x="1" y="2656"/>
                    <a:pt x="1547" y="1110"/>
                    <a:pt x="2790" y="0"/>
                  </a:cubicBezTo>
                  <a:close/>
                </a:path>
              </a:pathLst>
            </a:custGeom>
            <a:solidFill>
              <a:srgbClr val="E3A8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3058425" y="1190075"/>
              <a:ext cx="56300" cy="21025"/>
            </a:xfrm>
            <a:custGeom>
              <a:rect b="b" l="l" r="r" t="t"/>
              <a:pathLst>
                <a:path extrusionOk="0" h="841" w="2252">
                  <a:moveTo>
                    <a:pt x="2252" y="1"/>
                  </a:moveTo>
                  <a:cubicBezTo>
                    <a:pt x="1546" y="303"/>
                    <a:pt x="706" y="706"/>
                    <a:pt x="0" y="841"/>
                  </a:cubicBezTo>
                  <a:cubicBezTo>
                    <a:pt x="706" y="706"/>
                    <a:pt x="1546" y="438"/>
                    <a:pt x="2252" y="169"/>
                  </a:cubicBezTo>
                  <a:lnTo>
                    <a:pt x="2252" y="1"/>
                  </a:lnTo>
                  <a:close/>
                </a:path>
              </a:pathLst>
            </a:custGeom>
            <a:solidFill>
              <a:srgbClr val="EDC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3671800" y="1239650"/>
              <a:ext cx="87375" cy="27750"/>
            </a:xfrm>
            <a:custGeom>
              <a:rect b="b" l="l" r="r" t="t"/>
              <a:pathLst>
                <a:path extrusionOk="0" h="1110" w="3495">
                  <a:moveTo>
                    <a:pt x="0" y="1"/>
                  </a:moveTo>
                  <a:lnTo>
                    <a:pt x="0" y="1"/>
                  </a:lnTo>
                  <a:cubicBezTo>
                    <a:pt x="1243" y="1"/>
                    <a:pt x="2520" y="270"/>
                    <a:pt x="3495" y="1110"/>
                  </a:cubicBezTo>
                  <a:lnTo>
                    <a:pt x="3495" y="975"/>
                  </a:lnTo>
                  <a:cubicBezTo>
                    <a:pt x="2520" y="270"/>
                    <a:pt x="1243" y="1"/>
                    <a:pt x="0" y="1"/>
                  </a:cubicBezTo>
                  <a:close/>
                </a:path>
              </a:pathLst>
            </a:custGeom>
            <a:solidFill>
              <a:srgbClr val="E3A8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3097075" y="1260650"/>
              <a:ext cx="136975" cy="157150"/>
            </a:xfrm>
            <a:custGeom>
              <a:rect b="b" l="l" r="r" t="t"/>
              <a:pathLst>
                <a:path extrusionOk="0" h="6286" w="5479">
                  <a:moveTo>
                    <a:pt x="3495" y="5176"/>
                  </a:moveTo>
                  <a:lnTo>
                    <a:pt x="3495" y="5176"/>
                  </a:lnTo>
                  <a:cubicBezTo>
                    <a:pt x="4067" y="5580"/>
                    <a:pt x="4773" y="6017"/>
                    <a:pt x="5478" y="6286"/>
                  </a:cubicBezTo>
                  <a:lnTo>
                    <a:pt x="5478" y="6286"/>
                  </a:lnTo>
                  <a:cubicBezTo>
                    <a:pt x="4773" y="6017"/>
                    <a:pt x="4067" y="5580"/>
                    <a:pt x="3495" y="5176"/>
                  </a:cubicBezTo>
                  <a:close/>
                  <a:moveTo>
                    <a:pt x="0" y="1"/>
                  </a:moveTo>
                  <a:cubicBezTo>
                    <a:pt x="135" y="975"/>
                    <a:pt x="571" y="1950"/>
                    <a:pt x="1277" y="2925"/>
                  </a:cubicBezTo>
                  <a:cubicBezTo>
                    <a:pt x="1546" y="3362"/>
                    <a:pt x="1983" y="3899"/>
                    <a:pt x="2521" y="4336"/>
                  </a:cubicBezTo>
                  <a:lnTo>
                    <a:pt x="2521" y="4336"/>
                  </a:lnTo>
                  <a:cubicBezTo>
                    <a:pt x="1983" y="3899"/>
                    <a:pt x="1546" y="3362"/>
                    <a:pt x="1277" y="2925"/>
                  </a:cubicBezTo>
                  <a:cubicBezTo>
                    <a:pt x="571" y="1950"/>
                    <a:pt x="135" y="975"/>
                    <a:pt x="0" y="1"/>
                  </a:cubicBezTo>
                  <a:close/>
                </a:path>
              </a:pathLst>
            </a:custGeom>
            <a:solidFill>
              <a:srgbClr val="EDC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a:off x="3234025" y="1417775"/>
              <a:ext cx="6750" cy="3375"/>
            </a:xfrm>
            <a:custGeom>
              <a:rect b="b" l="l" r="r" t="t"/>
              <a:pathLst>
                <a:path extrusionOk="0" h="135" w="270">
                  <a:moveTo>
                    <a:pt x="0" y="1"/>
                  </a:moveTo>
                  <a:cubicBezTo>
                    <a:pt x="0" y="135"/>
                    <a:pt x="135" y="135"/>
                    <a:pt x="269" y="135"/>
                  </a:cubicBezTo>
                  <a:cubicBezTo>
                    <a:pt x="135" y="135"/>
                    <a:pt x="135" y="135"/>
                    <a:pt x="0" y="1"/>
                  </a:cubicBezTo>
                  <a:close/>
                </a:path>
              </a:pathLst>
            </a:custGeom>
            <a:solidFill>
              <a:srgbClr val="E5B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a:off x="4175900" y="1351525"/>
              <a:ext cx="16775" cy="24275"/>
            </a:xfrm>
            <a:custGeom>
              <a:rect b="b" l="l" r="r" t="t"/>
              <a:pathLst>
                <a:path extrusionOk="0" h="971" w="671">
                  <a:moveTo>
                    <a:pt x="670" y="1"/>
                  </a:moveTo>
                  <a:lnTo>
                    <a:pt x="670" y="1"/>
                  </a:lnTo>
                  <a:cubicBezTo>
                    <a:pt x="535" y="268"/>
                    <a:pt x="268" y="569"/>
                    <a:pt x="1" y="836"/>
                  </a:cubicBezTo>
                  <a:lnTo>
                    <a:pt x="1" y="970"/>
                  </a:lnTo>
                  <a:cubicBezTo>
                    <a:pt x="268" y="569"/>
                    <a:pt x="535" y="268"/>
                    <a:pt x="670" y="1"/>
                  </a:cubicBezTo>
                  <a:close/>
                </a:path>
              </a:pathLst>
            </a:custGeom>
            <a:solidFill>
              <a:srgbClr val="E3A8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4000300" y="1074975"/>
              <a:ext cx="161350" cy="147050"/>
            </a:xfrm>
            <a:custGeom>
              <a:rect b="b" l="l" r="r" t="t"/>
              <a:pathLst>
                <a:path extrusionOk="0" h="5882" w="6454">
                  <a:moveTo>
                    <a:pt x="3481" y="21"/>
                  </a:moveTo>
                  <a:cubicBezTo>
                    <a:pt x="2641" y="1258"/>
                    <a:pt x="1405" y="2526"/>
                    <a:pt x="135" y="3496"/>
                  </a:cubicBezTo>
                  <a:cubicBezTo>
                    <a:pt x="135" y="3630"/>
                    <a:pt x="0" y="3630"/>
                    <a:pt x="0" y="3630"/>
                  </a:cubicBezTo>
                  <a:lnTo>
                    <a:pt x="135" y="3630"/>
                  </a:lnTo>
                  <a:cubicBezTo>
                    <a:pt x="1405" y="2527"/>
                    <a:pt x="2641" y="1258"/>
                    <a:pt x="3481" y="21"/>
                  </a:cubicBezTo>
                  <a:close/>
                  <a:moveTo>
                    <a:pt x="3496" y="0"/>
                  </a:moveTo>
                  <a:cubicBezTo>
                    <a:pt x="4336" y="2084"/>
                    <a:pt x="5613" y="3932"/>
                    <a:pt x="6453" y="5882"/>
                  </a:cubicBezTo>
                  <a:cubicBezTo>
                    <a:pt x="5613" y="3932"/>
                    <a:pt x="4336" y="1950"/>
                    <a:pt x="3496" y="0"/>
                  </a:cubicBezTo>
                  <a:close/>
                </a:path>
              </a:pathLst>
            </a:custGeom>
            <a:solidFill>
              <a:srgbClr val="DE9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4266650" y="1239650"/>
              <a:ext cx="25" cy="3375"/>
            </a:xfrm>
            <a:custGeom>
              <a:rect b="b" l="l" r="r" t="t"/>
              <a:pathLst>
                <a:path extrusionOk="0" h="135" w="1">
                  <a:moveTo>
                    <a:pt x="0" y="1"/>
                  </a:moveTo>
                  <a:lnTo>
                    <a:pt x="0" y="1"/>
                  </a:lnTo>
                  <a:lnTo>
                    <a:pt x="0" y="135"/>
                  </a:lnTo>
                  <a:lnTo>
                    <a:pt x="0" y="135"/>
                  </a:lnTo>
                  <a:close/>
                </a:path>
              </a:pathLst>
            </a:custGeom>
            <a:solidFill>
              <a:srgbClr val="E8B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2"/>
            <p:cNvSpPr/>
            <p:nvPr/>
          </p:nvSpPr>
          <p:spPr>
            <a:xfrm>
              <a:off x="3265100" y="1239650"/>
              <a:ext cx="1001575" cy="126050"/>
            </a:xfrm>
            <a:custGeom>
              <a:rect b="b" l="l" r="r" t="t"/>
              <a:pathLst>
                <a:path extrusionOk="0" h="5042" w="40063">
                  <a:moveTo>
                    <a:pt x="135" y="3227"/>
                  </a:moveTo>
                  <a:cubicBezTo>
                    <a:pt x="135" y="3227"/>
                    <a:pt x="841" y="3361"/>
                    <a:pt x="1816" y="3361"/>
                  </a:cubicBezTo>
                  <a:cubicBezTo>
                    <a:pt x="2253" y="3361"/>
                    <a:pt x="2824" y="3227"/>
                    <a:pt x="3362" y="3227"/>
                  </a:cubicBezTo>
                  <a:close/>
                  <a:moveTo>
                    <a:pt x="40062" y="1"/>
                  </a:moveTo>
                  <a:cubicBezTo>
                    <a:pt x="39224" y="1542"/>
                    <a:pt x="38253" y="3050"/>
                    <a:pt x="37114" y="4459"/>
                  </a:cubicBezTo>
                  <a:lnTo>
                    <a:pt x="37114" y="4459"/>
                  </a:lnTo>
                  <a:cubicBezTo>
                    <a:pt x="38253" y="3050"/>
                    <a:pt x="39224" y="1543"/>
                    <a:pt x="40062" y="135"/>
                  </a:cubicBezTo>
                  <a:lnTo>
                    <a:pt x="40062" y="1"/>
                  </a:lnTo>
                  <a:close/>
                  <a:moveTo>
                    <a:pt x="135" y="3227"/>
                  </a:moveTo>
                  <a:lnTo>
                    <a:pt x="135" y="3227"/>
                  </a:lnTo>
                  <a:cubicBezTo>
                    <a:pt x="135" y="3227"/>
                    <a:pt x="1" y="3900"/>
                    <a:pt x="1" y="5042"/>
                  </a:cubicBezTo>
                  <a:cubicBezTo>
                    <a:pt x="1" y="4068"/>
                    <a:pt x="135" y="3228"/>
                    <a:pt x="135" y="3227"/>
                  </a:cubicBezTo>
                  <a:close/>
                </a:path>
              </a:pathLst>
            </a:custGeom>
            <a:solidFill>
              <a:srgbClr val="DE9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2"/>
            <p:cNvSpPr/>
            <p:nvPr/>
          </p:nvSpPr>
          <p:spPr>
            <a:xfrm>
              <a:off x="3240750" y="1421125"/>
              <a:ext cx="25" cy="4250"/>
            </a:xfrm>
            <a:custGeom>
              <a:rect b="b" l="l" r="r" t="t"/>
              <a:pathLst>
                <a:path extrusionOk="0" h="170" w="1">
                  <a:moveTo>
                    <a:pt x="0" y="1"/>
                  </a:moveTo>
                  <a:lnTo>
                    <a:pt x="0" y="1"/>
                  </a:lnTo>
                  <a:lnTo>
                    <a:pt x="0" y="169"/>
                  </a:lnTo>
                  <a:lnTo>
                    <a:pt x="0" y="1"/>
                  </a:lnTo>
                  <a:close/>
                </a:path>
              </a:pathLst>
            </a:custGeom>
            <a:solidFill>
              <a:srgbClr val="DFA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2"/>
            <p:cNvSpPr/>
            <p:nvPr/>
          </p:nvSpPr>
          <p:spPr>
            <a:xfrm>
              <a:off x="3240750" y="1421125"/>
              <a:ext cx="48750" cy="10950"/>
            </a:xfrm>
            <a:custGeom>
              <a:rect b="b" l="l" r="r" t="t"/>
              <a:pathLst>
                <a:path extrusionOk="0" h="438" w="1950">
                  <a:moveTo>
                    <a:pt x="0" y="1"/>
                  </a:moveTo>
                  <a:lnTo>
                    <a:pt x="0" y="169"/>
                  </a:lnTo>
                  <a:cubicBezTo>
                    <a:pt x="572" y="303"/>
                    <a:pt x="1109" y="438"/>
                    <a:pt x="1546" y="438"/>
                  </a:cubicBezTo>
                  <a:cubicBezTo>
                    <a:pt x="1109" y="438"/>
                    <a:pt x="572" y="303"/>
                    <a:pt x="0" y="1"/>
                  </a:cubicBezTo>
                  <a:close/>
                  <a:moveTo>
                    <a:pt x="1949" y="303"/>
                  </a:moveTo>
                  <a:cubicBezTo>
                    <a:pt x="1815" y="438"/>
                    <a:pt x="1681" y="438"/>
                    <a:pt x="1546" y="438"/>
                  </a:cubicBezTo>
                  <a:lnTo>
                    <a:pt x="1949" y="438"/>
                  </a:lnTo>
                  <a:lnTo>
                    <a:pt x="1949" y="303"/>
                  </a:lnTo>
                  <a:close/>
                </a:path>
              </a:pathLst>
            </a:custGeom>
            <a:solidFill>
              <a:srgbClr val="DE9A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2"/>
            <p:cNvSpPr/>
            <p:nvPr/>
          </p:nvSpPr>
          <p:spPr>
            <a:xfrm>
              <a:off x="3058425" y="819550"/>
              <a:ext cx="1316625" cy="612525"/>
            </a:xfrm>
            <a:custGeom>
              <a:rect b="b" l="l" r="r" t="t"/>
              <a:pathLst>
                <a:path extrusionOk="0" h="24501" w="52665">
                  <a:moveTo>
                    <a:pt x="49741" y="0"/>
                  </a:moveTo>
                  <a:lnTo>
                    <a:pt x="49741" y="0"/>
                  </a:lnTo>
                  <a:cubicBezTo>
                    <a:pt x="51690" y="6016"/>
                    <a:pt x="49035" y="14418"/>
                    <a:pt x="45809" y="15259"/>
                  </a:cubicBezTo>
                  <a:cubicBezTo>
                    <a:pt x="46077" y="13309"/>
                    <a:pt x="43422" y="8671"/>
                    <a:pt x="42582" y="6991"/>
                  </a:cubicBezTo>
                  <a:cubicBezTo>
                    <a:pt x="41742" y="4907"/>
                    <a:pt x="40498" y="3059"/>
                    <a:pt x="39658" y="975"/>
                  </a:cubicBezTo>
                  <a:cubicBezTo>
                    <a:pt x="38818" y="2218"/>
                    <a:pt x="37541" y="3495"/>
                    <a:pt x="36297" y="4605"/>
                  </a:cubicBezTo>
                  <a:cubicBezTo>
                    <a:pt x="35155" y="5579"/>
                    <a:pt x="33609" y="6016"/>
                    <a:pt x="32365" y="6991"/>
                  </a:cubicBezTo>
                  <a:cubicBezTo>
                    <a:pt x="33071" y="6151"/>
                    <a:pt x="33340" y="5041"/>
                    <a:pt x="33205" y="3899"/>
                  </a:cubicBezTo>
                  <a:cubicBezTo>
                    <a:pt x="33071" y="3361"/>
                    <a:pt x="32937" y="2521"/>
                    <a:pt x="32634" y="1949"/>
                  </a:cubicBezTo>
                  <a:cubicBezTo>
                    <a:pt x="32500" y="1546"/>
                    <a:pt x="31928" y="1109"/>
                    <a:pt x="31928" y="538"/>
                  </a:cubicBezTo>
                  <a:cubicBezTo>
                    <a:pt x="31659" y="2386"/>
                    <a:pt x="26349" y="4201"/>
                    <a:pt x="26484" y="8671"/>
                  </a:cubicBezTo>
                  <a:cubicBezTo>
                    <a:pt x="25509" y="7831"/>
                    <a:pt x="24232" y="7562"/>
                    <a:pt x="23123" y="7562"/>
                  </a:cubicBezTo>
                  <a:cubicBezTo>
                    <a:pt x="21846" y="7562"/>
                    <a:pt x="20468" y="7831"/>
                    <a:pt x="19056" y="8100"/>
                  </a:cubicBezTo>
                  <a:cubicBezTo>
                    <a:pt x="17813" y="8402"/>
                    <a:pt x="16401" y="8671"/>
                    <a:pt x="14990" y="8671"/>
                  </a:cubicBezTo>
                  <a:cubicBezTo>
                    <a:pt x="13309" y="8671"/>
                    <a:pt x="11763" y="8268"/>
                    <a:pt x="10251" y="6722"/>
                  </a:cubicBezTo>
                  <a:lnTo>
                    <a:pt x="10251" y="6722"/>
                  </a:lnTo>
                  <a:cubicBezTo>
                    <a:pt x="10385" y="6991"/>
                    <a:pt x="11225" y="9511"/>
                    <a:pt x="11763" y="10217"/>
                  </a:cubicBezTo>
                  <a:cubicBezTo>
                    <a:pt x="11225" y="10789"/>
                    <a:pt x="9679" y="10923"/>
                    <a:pt x="8570" y="10923"/>
                  </a:cubicBezTo>
                  <a:cubicBezTo>
                    <a:pt x="7562" y="10923"/>
                    <a:pt x="6890" y="10789"/>
                    <a:pt x="6890" y="10789"/>
                  </a:cubicBezTo>
                  <a:lnTo>
                    <a:pt x="6890" y="10789"/>
                  </a:lnTo>
                  <a:cubicBezTo>
                    <a:pt x="6890" y="10789"/>
                    <a:pt x="6319" y="13141"/>
                    <a:pt x="7865" y="15259"/>
                  </a:cubicBezTo>
                  <a:lnTo>
                    <a:pt x="7293" y="15259"/>
                  </a:lnTo>
                  <a:cubicBezTo>
                    <a:pt x="5613" y="15259"/>
                    <a:pt x="3361" y="13578"/>
                    <a:pt x="1983" y="12301"/>
                  </a:cubicBezTo>
                  <a:cubicBezTo>
                    <a:pt x="1277" y="13444"/>
                    <a:pt x="571" y="14553"/>
                    <a:pt x="0" y="15662"/>
                  </a:cubicBezTo>
                  <a:cubicBezTo>
                    <a:pt x="706" y="15527"/>
                    <a:pt x="1546" y="15124"/>
                    <a:pt x="2252" y="14822"/>
                  </a:cubicBezTo>
                  <a:lnTo>
                    <a:pt x="2252" y="14822"/>
                  </a:lnTo>
                  <a:cubicBezTo>
                    <a:pt x="1681" y="15830"/>
                    <a:pt x="1546" y="16670"/>
                    <a:pt x="1546" y="17645"/>
                  </a:cubicBezTo>
                  <a:cubicBezTo>
                    <a:pt x="1681" y="18619"/>
                    <a:pt x="2117" y="19594"/>
                    <a:pt x="2823" y="20569"/>
                  </a:cubicBezTo>
                  <a:cubicBezTo>
                    <a:pt x="3092" y="21006"/>
                    <a:pt x="3529" y="21543"/>
                    <a:pt x="4067" y="21980"/>
                  </a:cubicBezTo>
                  <a:cubicBezTo>
                    <a:pt x="4369" y="22249"/>
                    <a:pt x="4638" y="22552"/>
                    <a:pt x="5041" y="22820"/>
                  </a:cubicBezTo>
                  <a:cubicBezTo>
                    <a:pt x="5613" y="23224"/>
                    <a:pt x="6319" y="23661"/>
                    <a:pt x="7024" y="23930"/>
                  </a:cubicBezTo>
                  <a:cubicBezTo>
                    <a:pt x="7159" y="24064"/>
                    <a:pt x="7159" y="24064"/>
                    <a:pt x="7293" y="24064"/>
                  </a:cubicBezTo>
                  <a:cubicBezTo>
                    <a:pt x="7865" y="24366"/>
                    <a:pt x="8402" y="24501"/>
                    <a:pt x="8839" y="24501"/>
                  </a:cubicBezTo>
                  <a:cubicBezTo>
                    <a:pt x="8974" y="24501"/>
                    <a:pt x="9108" y="24501"/>
                    <a:pt x="9242" y="24366"/>
                  </a:cubicBezTo>
                  <a:cubicBezTo>
                    <a:pt x="8705" y="23526"/>
                    <a:pt x="8402" y="22552"/>
                    <a:pt x="8268" y="21846"/>
                  </a:cubicBezTo>
                  <a:cubicBezTo>
                    <a:pt x="8268" y="20703"/>
                    <a:pt x="8402" y="20031"/>
                    <a:pt x="8402" y="20031"/>
                  </a:cubicBezTo>
                  <a:lnTo>
                    <a:pt x="11629" y="20031"/>
                  </a:lnTo>
                  <a:cubicBezTo>
                    <a:pt x="12334" y="19863"/>
                    <a:pt x="13040" y="19728"/>
                    <a:pt x="13309" y="19460"/>
                  </a:cubicBezTo>
                  <a:cubicBezTo>
                    <a:pt x="12781" y="18767"/>
                    <a:pt x="11962" y="16195"/>
                    <a:pt x="11773" y="15974"/>
                  </a:cubicBezTo>
                  <a:lnTo>
                    <a:pt x="11773" y="15974"/>
                  </a:lnTo>
                  <a:cubicBezTo>
                    <a:pt x="12477" y="16675"/>
                    <a:pt x="13312" y="17209"/>
                    <a:pt x="14015" y="17510"/>
                  </a:cubicBezTo>
                  <a:cubicBezTo>
                    <a:pt x="14855" y="17779"/>
                    <a:pt x="15695" y="17914"/>
                    <a:pt x="16536" y="17914"/>
                  </a:cubicBezTo>
                  <a:cubicBezTo>
                    <a:pt x="17947" y="17914"/>
                    <a:pt x="19325" y="17645"/>
                    <a:pt x="20602" y="17342"/>
                  </a:cubicBezTo>
                  <a:cubicBezTo>
                    <a:pt x="22014" y="17073"/>
                    <a:pt x="23257" y="16805"/>
                    <a:pt x="24534" y="16805"/>
                  </a:cubicBezTo>
                  <a:cubicBezTo>
                    <a:pt x="25778" y="16805"/>
                    <a:pt x="27055" y="17073"/>
                    <a:pt x="28030" y="17779"/>
                  </a:cubicBezTo>
                  <a:lnTo>
                    <a:pt x="28030" y="17510"/>
                  </a:lnTo>
                  <a:cubicBezTo>
                    <a:pt x="28030" y="15259"/>
                    <a:pt x="29408" y="13713"/>
                    <a:pt x="30819" y="12603"/>
                  </a:cubicBezTo>
                  <a:cubicBezTo>
                    <a:pt x="32096" y="11461"/>
                    <a:pt x="33340" y="10621"/>
                    <a:pt x="33474" y="9780"/>
                  </a:cubicBezTo>
                  <a:cubicBezTo>
                    <a:pt x="33474" y="10352"/>
                    <a:pt x="34046" y="10789"/>
                    <a:pt x="34180" y="11192"/>
                  </a:cubicBezTo>
                  <a:cubicBezTo>
                    <a:pt x="34314" y="11763"/>
                    <a:pt x="34617" y="12469"/>
                    <a:pt x="34617" y="13007"/>
                  </a:cubicBezTo>
                  <a:cubicBezTo>
                    <a:pt x="34751" y="13007"/>
                    <a:pt x="34751" y="13007"/>
                    <a:pt x="34751" y="13141"/>
                  </a:cubicBezTo>
                  <a:lnTo>
                    <a:pt x="34751" y="13578"/>
                  </a:lnTo>
                  <a:cubicBezTo>
                    <a:pt x="34751" y="14553"/>
                    <a:pt x="34449" y="15393"/>
                    <a:pt x="33911" y="16233"/>
                  </a:cubicBezTo>
                  <a:cubicBezTo>
                    <a:pt x="35155" y="15259"/>
                    <a:pt x="36566" y="14822"/>
                    <a:pt x="37675" y="13847"/>
                  </a:cubicBezTo>
                  <a:cubicBezTo>
                    <a:pt x="37675" y="13847"/>
                    <a:pt x="37810" y="13847"/>
                    <a:pt x="37810" y="13713"/>
                  </a:cubicBezTo>
                  <a:cubicBezTo>
                    <a:pt x="39087" y="12738"/>
                    <a:pt x="40330" y="11461"/>
                    <a:pt x="41171" y="10217"/>
                  </a:cubicBezTo>
                  <a:cubicBezTo>
                    <a:pt x="42011" y="12167"/>
                    <a:pt x="43288" y="14149"/>
                    <a:pt x="44128" y="16099"/>
                  </a:cubicBezTo>
                  <a:cubicBezTo>
                    <a:pt x="44532" y="17208"/>
                    <a:pt x="44834" y="18351"/>
                    <a:pt x="44968" y="19460"/>
                  </a:cubicBezTo>
                  <a:cubicBezTo>
                    <a:pt x="44968" y="20434"/>
                    <a:pt x="44968" y="21274"/>
                    <a:pt x="44700" y="22115"/>
                  </a:cubicBezTo>
                  <a:cubicBezTo>
                    <a:pt x="44968" y="21846"/>
                    <a:pt x="45237" y="21543"/>
                    <a:pt x="45372" y="21274"/>
                  </a:cubicBezTo>
                  <a:cubicBezTo>
                    <a:pt x="46514" y="19863"/>
                    <a:pt x="47489" y="18351"/>
                    <a:pt x="48329" y="16805"/>
                  </a:cubicBezTo>
                  <a:cubicBezTo>
                    <a:pt x="48598" y="16502"/>
                    <a:pt x="48733" y="16233"/>
                    <a:pt x="49035" y="15830"/>
                  </a:cubicBezTo>
                  <a:lnTo>
                    <a:pt x="49169" y="15662"/>
                  </a:lnTo>
                  <a:cubicBezTo>
                    <a:pt x="49573" y="14990"/>
                    <a:pt x="49875" y="14418"/>
                    <a:pt x="50144" y="13713"/>
                  </a:cubicBezTo>
                  <a:cubicBezTo>
                    <a:pt x="51253" y="11629"/>
                    <a:pt x="51556" y="9511"/>
                    <a:pt x="51556" y="6856"/>
                  </a:cubicBezTo>
                  <a:lnTo>
                    <a:pt x="51556" y="4739"/>
                  </a:lnTo>
                  <a:cubicBezTo>
                    <a:pt x="51421" y="4470"/>
                    <a:pt x="51421" y="4201"/>
                    <a:pt x="51253" y="3764"/>
                  </a:cubicBezTo>
                  <a:lnTo>
                    <a:pt x="51253" y="3764"/>
                  </a:lnTo>
                  <a:cubicBezTo>
                    <a:pt x="51690" y="4470"/>
                    <a:pt x="52261" y="5041"/>
                    <a:pt x="52665" y="5579"/>
                  </a:cubicBezTo>
                  <a:lnTo>
                    <a:pt x="52665" y="5310"/>
                  </a:lnTo>
                  <a:cubicBezTo>
                    <a:pt x="52665" y="4201"/>
                    <a:pt x="52093" y="3059"/>
                    <a:pt x="51556" y="2218"/>
                  </a:cubicBezTo>
                  <a:cubicBezTo>
                    <a:pt x="51119" y="1546"/>
                    <a:pt x="50413" y="706"/>
                    <a:pt x="49741"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2"/>
            <p:cNvSpPr/>
            <p:nvPr/>
          </p:nvSpPr>
          <p:spPr>
            <a:xfrm>
              <a:off x="3664200" y="1449700"/>
              <a:ext cx="175650" cy="115150"/>
            </a:xfrm>
            <a:custGeom>
              <a:rect b="b" l="l" r="r" t="t"/>
              <a:pathLst>
                <a:path extrusionOk="0" h="4606" w="7026">
                  <a:moveTo>
                    <a:pt x="6319" y="1"/>
                  </a:moveTo>
                  <a:cubicBezTo>
                    <a:pt x="6017" y="1"/>
                    <a:pt x="5882" y="270"/>
                    <a:pt x="5882" y="538"/>
                  </a:cubicBezTo>
                  <a:cubicBezTo>
                    <a:pt x="6017" y="706"/>
                    <a:pt x="6017" y="975"/>
                    <a:pt x="6017" y="1110"/>
                  </a:cubicBezTo>
                  <a:cubicBezTo>
                    <a:pt x="6017" y="2521"/>
                    <a:pt x="4908" y="3630"/>
                    <a:pt x="3496" y="3630"/>
                  </a:cubicBezTo>
                  <a:cubicBezTo>
                    <a:pt x="2253" y="3630"/>
                    <a:pt x="1144" y="2656"/>
                    <a:pt x="976" y="1379"/>
                  </a:cubicBezTo>
                  <a:cubicBezTo>
                    <a:pt x="976" y="1110"/>
                    <a:pt x="707" y="975"/>
                    <a:pt x="438" y="975"/>
                  </a:cubicBezTo>
                  <a:cubicBezTo>
                    <a:pt x="135" y="975"/>
                    <a:pt x="1" y="1244"/>
                    <a:pt x="1" y="1547"/>
                  </a:cubicBezTo>
                  <a:cubicBezTo>
                    <a:pt x="303" y="3227"/>
                    <a:pt x="1681" y="4605"/>
                    <a:pt x="3496" y="4605"/>
                  </a:cubicBezTo>
                  <a:cubicBezTo>
                    <a:pt x="5479" y="4605"/>
                    <a:pt x="7025" y="3059"/>
                    <a:pt x="7025" y="1110"/>
                  </a:cubicBezTo>
                  <a:cubicBezTo>
                    <a:pt x="7025" y="841"/>
                    <a:pt x="7025" y="706"/>
                    <a:pt x="6857" y="404"/>
                  </a:cubicBezTo>
                  <a:cubicBezTo>
                    <a:pt x="6857" y="135"/>
                    <a:pt x="6588" y="1"/>
                    <a:pt x="6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2"/>
            <p:cNvSpPr/>
            <p:nvPr/>
          </p:nvSpPr>
          <p:spPr>
            <a:xfrm>
              <a:off x="3381050" y="1294800"/>
              <a:ext cx="231100" cy="168725"/>
            </a:xfrm>
            <a:custGeom>
              <a:rect b="b" l="l" r="r" t="t"/>
              <a:pathLst>
                <a:path extrusionOk="0" h="6749" w="9244">
                  <a:moveTo>
                    <a:pt x="5732" y="0"/>
                  </a:moveTo>
                  <a:cubicBezTo>
                    <a:pt x="4300" y="0"/>
                    <a:pt x="3026" y="940"/>
                    <a:pt x="2521" y="2264"/>
                  </a:cubicBezTo>
                  <a:cubicBezTo>
                    <a:pt x="2270" y="2342"/>
                    <a:pt x="2033" y="2374"/>
                    <a:pt x="1812" y="2374"/>
                  </a:cubicBezTo>
                  <a:cubicBezTo>
                    <a:pt x="794" y="2374"/>
                    <a:pt x="135" y="1693"/>
                    <a:pt x="135" y="1693"/>
                  </a:cubicBezTo>
                  <a:lnTo>
                    <a:pt x="135" y="1693"/>
                  </a:lnTo>
                  <a:cubicBezTo>
                    <a:pt x="1" y="4079"/>
                    <a:pt x="1681" y="4651"/>
                    <a:pt x="2656" y="4785"/>
                  </a:cubicBezTo>
                  <a:cubicBezTo>
                    <a:pt x="3059" y="5760"/>
                    <a:pt x="4202" y="6600"/>
                    <a:pt x="5445" y="6734"/>
                  </a:cubicBezTo>
                  <a:cubicBezTo>
                    <a:pt x="5544" y="6744"/>
                    <a:pt x="5642" y="6748"/>
                    <a:pt x="5740" y="6748"/>
                  </a:cubicBezTo>
                  <a:cubicBezTo>
                    <a:pt x="7438" y="6748"/>
                    <a:pt x="8950" y="5392"/>
                    <a:pt x="9109" y="3676"/>
                  </a:cubicBezTo>
                  <a:cubicBezTo>
                    <a:pt x="9243" y="1861"/>
                    <a:pt x="7832" y="181"/>
                    <a:pt x="6017" y="13"/>
                  </a:cubicBezTo>
                  <a:cubicBezTo>
                    <a:pt x="5921" y="4"/>
                    <a:pt x="5826" y="0"/>
                    <a:pt x="5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2"/>
            <p:cNvSpPr/>
            <p:nvPr/>
          </p:nvSpPr>
          <p:spPr>
            <a:xfrm>
              <a:off x="3507100" y="1306025"/>
              <a:ext cx="59675" cy="59675"/>
            </a:xfrm>
            <a:custGeom>
              <a:rect b="b" l="l" r="r" t="t"/>
              <a:pathLst>
                <a:path extrusionOk="0" h="2387" w="2387">
                  <a:moveTo>
                    <a:pt x="1109" y="1"/>
                  </a:moveTo>
                  <a:cubicBezTo>
                    <a:pt x="403" y="1"/>
                    <a:pt x="0" y="572"/>
                    <a:pt x="0" y="1244"/>
                  </a:cubicBezTo>
                  <a:cubicBezTo>
                    <a:pt x="0" y="1950"/>
                    <a:pt x="403" y="2387"/>
                    <a:pt x="1109" y="2387"/>
                  </a:cubicBezTo>
                  <a:cubicBezTo>
                    <a:pt x="1815" y="2387"/>
                    <a:pt x="2386" y="1950"/>
                    <a:pt x="2386" y="1244"/>
                  </a:cubicBezTo>
                  <a:cubicBezTo>
                    <a:pt x="2386" y="572"/>
                    <a:pt x="1815" y="1"/>
                    <a:pt x="1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a:off x="3877625" y="1246025"/>
              <a:ext cx="227725" cy="168650"/>
            </a:xfrm>
            <a:custGeom>
              <a:rect b="b" l="l" r="r" t="t"/>
              <a:pathLst>
                <a:path extrusionOk="0" h="6746" w="9109">
                  <a:moveTo>
                    <a:pt x="3549" y="0"/>
                  </a:moveTo>
                  <a:cubicBezTo>
                    <a:pt x="3443" y="0"/>
                    <a:pt x="3335" y="5"/>
                    <a:pt x="3227" y="14"/>
                  </a:cubicBezTo>
                  <a:cubicBezTo>
                    <a:pt x="1278" y="149"/>
                    <a:pt x="0" y="1695"/>
                    <a:pt x="169" y="3644"/>
                  </a:cubicBezTo>
                  <a:cubicBezTo>
                    <a:pt x="297" y="5409"/>
                    <a:pt x="1712" y="6745"/>
                    <a:pt x="3537" y="6745"/>
                  </a:cubicBezTo>
                  <a:cubicBezTo>
                    <a:pt x="3623" y="6745"/>
                    <a:pt x="3710" y="6742"/>
                    <a:pt x="3798" y="6736"/>
                  </a:cubicBezTo>
                  <a:cubicBezTo>
                    <a:pt x="5042" y="6602"/>
                    <a:pt x="6050" y="5761"/>
                    <a:pt x="6588" y="4652"/>
                  </a:cubicBezTo>
                  <a:cubicBezTo>
                    <a:pt x="7562" y="4652"/>
                    <a:pt x="9108" y="4081"/>
                    <a:pt x="8974" y="1560"/>
                  </a:cubicBezTo>
                  <a:lnTo>
                    <a:pt x="8974" y="1560"/>
                  </a:lnTo>
                  <a:cubicBezTo>
                    <a:pt x="8974" y="1561"/>
                    <a:pt x="8430" y="2279"/>
                    <a:pt x="7411" y="2279"/>
                  </a:cubicBezTo>
                  <a:cubicBezTo>
                    <a:pt x="7164" y="2279"/>
                    <a:pt x="6889" y="2237"/>
                    <a:pt x="6588" y="2132"/>
                  </a:cubicBezTo>
                  <a:cubicBezTo>
                    <a:pt x="6213" y="819"/>
                    <a:pt x="4966" y="0"/>
                    <a:pt x="3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2"/>
            <p:cNvSpPr/>
            <p:nvPr/>
          </p:nvSpPr>
          <p:spPr>
            <a:xfrm>
              <a:off x="3916275" y="1264025"/>
              <a:ext cx="59675" cy="59675"/>
            </a:xfrm>
            <a:custGeom>
              <a:rect b="b" l="l" r="r" t="t"/>
              <a:pathLst>
                <a:path extrusionOk="0" h="2387" w="2387">
                  <a:moveTo>
                    <a:pt x="1143" y="0"/>
                  </a:moveTo>
                  <a:cubicBezTo>
                    <a:pt x="572" y="0"/>
                    <a:pt x="0" y="572"/>
                    <a:pt x="0" y="1244"/>
                  </a:cubicBezTo>
                  <a:cubicBezTo>
                    <a:pt x="0" y="1815"/>
                    <a:pt x="572" y="2386"/>
                    <a:pt x="1143" y="2386"/>
                  </a:cubicBezTo>
                  <a:cubicBezTo>
                    <a:pt x="1815" y="2386"/>
                    <a:pt x="2387" y="1815"/>
                    <a:pt x="2387" y="1244"/>
                  </a:cubicBezTo>
                  <a:cubicBezTo>
                    <a:pt x="2387" y="572"/>
                    <a:pt x="1815" y="0"/>
                    <a:pt x="1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2"/>
            <p:cNvSpPr/>
            <p:nvPr/>
          </p:nvSpPr>
          <p:spPr>
            <a:xfrm>
              <a:off x="3373500" y="1446350"/>
              <a:ext cx="206725" cy="105050"/>
            </a:xfrm>
            <a:custGeom>
              <a:rect b="b" l="l" r="r" t="t"/>
              <a:pathLst>
                <a:path extrusionOk="0" h="4202" w="8269">
                  <a:moveTo>
                    <a:pt x="4201" y="0"/>
                  </a:moveTo>
                  <a:cubicBezTo>
                    <a:pt x="1849" y="0"/>
                    <a:pt x="0" y="975"/>
                    <a:pt x="0" y="2084"/>
                  </a:cubicBezTo>
                  <a:cubicBezTo>
                    <a:pt x="0" y="3193"/>
                    <a:pt x="1849" y="4201"/>
                    <a:pt x="4201" y="4201"/>
                  </a:cubicBezTo>
                  <a:cubicBezTo>
                    <a:pt x="6453" y="4201"/>
                    <a:pt x="8268" y="3193"/>
                    <a:pt x="8268" y="2084"/>
                  </a:cubicBezTo>
                  <a:cubicBezTo>
                    <a:pt x="8268" y="975"/>
                    <a:pt x="6453" y="0"/>
                    <a:pt x="4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2"/>
            <p:cNvSpPr/>
            <p:nvPr/>
          </p:nvSpPr>
          <p:spPr>
            <a:xfrm>
              <a:off x="3930550" y="1374500"/>
              <a:ext cx="213450" cy="111225"/>
            </a:xfrm>
            <a:custGeom>
              <a:rect b="b" l="l" r="r" t="t"/>
              <a:pathLst>
                <a:path extrusionOk="0" h="4449" w="8538">
                  <a:moveTo>
                    <a:pt x="4900" y="1"/>
                  </a:moveTo>
                  <a:cubicBezTo>
                    <a:pt x="4629" y="1"/>
                    <a:pt x="4350" y="17"/>
                    <a:pt x="4067" y="51"/>
                  </a:cubicBezTo>
                  <a:cubicBezTo>
                    <a:pt x="1681" y="354"/>
                    <a:pt x="1" y="1463"/>
                    <a:pt x="135" y="2706"/>
                  </a:cubicBezTo>
                  <a:cubicBezTo>
                    <a:pt x="251" y="3689"/>
                    <a:pt x="1735" y="4449"/>
                    <a:pt x="3561" y="4449"/>
                  </a:cubicBezTo>
                  <a:cubicBezTo>
                    <a:pt x="3856" y="4449"/>
                    <a:pt x="4161" y="4429"/>
                    <a:pt x="4471" y="4387"/>
                  </a:cubicBezTo>
                  <a:cubicBezTo>
                    <a:pt x="6723" y="4118"/>
                    <a:pt x="8537" y="3009"/>
                    <a:pt x="8403" y="1732"/>
                  </a:cubicBezTo>
                  <a:cubicBezTo>
                    <a:pt x="8286" y="764"/>
                    <a:pt x="6761" y="1"/>
                    <a:pt x="49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2"/>
            <p:cNvSpPr/>
            <p:nvPr/>
          </p:nvSpPr>
          <p:spPr>
            <a:xfrm>
              <a:off x="3597825" y="2131950"/>
              <a:ext cx="48775" cy="21050"/>
            </a:xfrm>
            <a:custGeom>
              <a:rect b="b" l="l" r="r" t="t"/>
              <a:pathLst>
                <a:path extrusionOk="0" h="842" w="1951">
                  <a:moveTo>
                    <a:pt x="1" y="1"/>
                  </a:moveTo>
                  <a:cubicBezTo>
                    <a:pt x="559" y="428"/>
                    <a:pt x="1245" y="694"/>
                    <a:pt x="1903" y="832"/>
                  </a:cubicBezTo>
                  <a:lnTo>
                    <a:pt x="1903" y="832"/>
                  </a:lnTo>
                  <a:cubicBezTo>
                    <a:pt x="1610" y="747"/>
                    <a:pt x="251" y="126"/>
                    <a:pt x="1" y="1"/>
                  </a:cubicBezTo>
                  <a:close/>
                  <a:moveTo>
                    <a:pt x="1903" y="832"/>
                  </a:moveTo>
                  <a:cubicBezTo>
                    <a:pt x="1925" y="838"/>
                    <a:pt x="1941" y="841"/>
                    <a:pt x="1950" y="841"/>
                  </a:cubicBezTo>
                  <a:cubicBezTo>
                    <a:pt x="1935" y="838"/>
                    <a:pt x="1919" y="835"/>
                    <a:pt x="1903" y="832"/>
                  </a:cubicBezTo>
                  <a:close/>
                </a:path>
              </a:pathLst>
            </a:custGeom>
            <a:solidFill>
              <a:srgbClr val="2E3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33"/>
          <p:cNvSpPr txBox="1"/>
          <p:nvPr>
            <p:ph idx="6"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This Topic About?</a:t>
            </a:r>
            <a:endParaRPr/>
          </a:p>
        </p:txBody>
      </p:sp>
      <p:sp>
        <p:nvSpPr>
          <p:cNvPr id="1008" name="Google Shape;1008;p33"/>
          <p:cNvSpPr txBox="1"/>
          <p:nvPr>
            <p:ph type="title"/>
          </p:nvPr>
        </p:nvSpPr>
        <p:spPr>
          <a:xfrm>
            <a:off x="720000" y="28805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09" name="Google Shape;1009;p33"/>
          <p:cNvSpPr txBox="1"/>
          <p:nvPr>
            <p:ph idx="1" type="subTitle"/>
          </p:nvPr>
        </p:nvSpPr>
        <p:spPr>
          <a:xfrm>
            <a:off x="890850" y="3390851"/>
            <a:ext cx="1994700" cy="82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is the second planet from the Sun. It has a </a:t>
            </a:r>
            <a:r>
              <a:rPr lang="en"/>
              <a:t>beautiful</a:t>
            </a:r>
            <a:r>
              <a:rPr lang="en"/>
              <a:t> name</a:t>
            </a:r>
            <a:endParaRPr/>
          </a:p>
        </p:txBody>
      </p:sp>
      <p:sp>
        <p:nvSpPr>
          <p:cNvPr id="1010" name="Google Shape;1010;p33"/>
          <p:cNvSpPr txBox="1"/>
          <p:nvPr>
            <p:ph idx="2" type="title"/>
          </p:nvPr>
        </p:nvSpPr>
        <p:spPr>
          <a:xfrm>
            <a:off x="3403800" y="28805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11" name="Google Shape;1011;p33"/>
          <p:cNvSpPr txBox="1"/>
          <p:nvPr>
            <p:ph idx="3" type="subTitle"/>
          </p:nvPr>
        </p:nvSpPr>
        <p:spPr>
          <a:xfrm>
            <a:off x="3575250" y="3390853"/>
            <a:ext cx="1993500" cy="82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Mercury is the closest planet to the Sun. It is the smallest too</a:t>
            </a:r>
            <a:endParaRPr/>
          </a:p>
        </p:txBody>
      </p:sp>
      <p:sp>
        <p:nvSpPr>
          <p:cNvPr id="1012" name="Google Shape;1012;p33"/>
          <p:cNvSpPr txBox="1"/>
          <p:nvPr>
            <p:ph idx="4" type="title"/>
          </p:nvPr>
        </p:nvSpPr>
        <p:spPr>
          <a:xfrm>
            <a:off x="6087600" y="28805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13" name="Google Shape;1013;p33"/>
          <p:cNvSpPr txBox="1"/>
          <p:nvPr>
            <p:ph idx="5" type="subTitle"/>
          </p:nvPr>
        </p:nvSpPr>
        <p:spPr>
          <a:xfrm>
            <a:off x="6259050" y="3390850"/>
            <a:ext cx="1993500" cy="829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Despite being red, Mars is actually a cold place full of iron oxide dust</a:t>
            </a:r>
            <a:endParaRPr/>
          </a:p>
        </p:txBody>
      </p:sp>
      <p:grpSp>
        <p:nvGrpSpPr>
          <p:cNvPr id="1014" name="Google Shape;1014;p33"/>
          <p:cNvGrpSpPr/>
          <p:nvPr/>
        </p:nvGrpSpPr>
        <p:grpSpPr>
          <a:xfrm>
            <a:off x="1647603" y="1965400"/>
            <a:ext cx="481193" cy="711699"/>
            <a:chOff x="1836600" y="1926725"/>
            <a:chExt cx="311150" cy="460200"/>
          </a:xfrm>
        </p:grpSpPr>
        <p:sp>
          <p:nvSpPr>
            <p:cNvPr id="1015" name="Google Shape;1015;p33"/>
            <p:cNvSpPr/>
            <p:nvPr/>
          </p:nvSpPr>
          <p:spPr>
            <a:xfrm>
              <a:off x="1836600" y="1926725"/>
              <a:ext cx="311150" cy="141250"/>
            </a:xfrm>
            <a:custGeom>
              <a:rect b="b" l="l" r="r" t="t"/>
              <a:pathLst>
                <a:path extrusionOk="0" h="5650" w="12446">
                  <a:moveTo>
                    <a:pt x="6223" y="0"/>
                  </a:moveTo>
                  <a:cubicBezTo>
                    <a:pt x="4919" y="0"/>
                    <a:pt x="3615" y="226"/>
                    <a:pt x="2607" y="591"/>
                  </a:cubicBezTo>
                  <a:cubicBezTo>
                    <a:pt x="1582" y="869"/>
                    <a:pt x="782" y="1391"/>
                    <a:pt x="435" y="1895"/>
                  </a:cubicBezTo>
                  <a:cubicBezTo>
                    <a:pt x="139" y="2173"/>
                    <a:pt x="0" y="2538"/>
                    <a:pt x="0" y="2833"/>
                  </a:cubicBezTo>
                  <a:cubicBezTo>
                    <a:pt x="0" y="3129"/>
                    <a:pt x="139" y="3407"/>
                    <a:pt x="435" y="3772"/>
                  </a:cubicBezTo>
                  <a:cubicBezTo>
                    <a:pt x="713" y="4067"/>
                    <a:pt x="1147" y="4432"/>
                    <a:pt x="1651" y="4711"/>
                  </a:cubicBezTo>
                  <a:cubicBezTo>
                    <a:pt x="2816" y="5302"/>
                    <a:pt x="4415" y="5649"/>
                    <a:pt x="6223" y="5649"/>
                  </a:cubicBezTo>
                  <a:cubicBezTo>
                    <a:pt x="7596" y="5649"/>
                    <a:pt x="8830" y="5441"/>
                    <a:pt x="9838" y="5076"/>
                  </a:cubicBezTo>
                  <a:cubicBezTo>
                    <a:pt x="10863" y="4711"/>
                    <a:pt x="11646" y="4276"/>
                    <a:pt x="12080" y="3772"/>
                  </a:cubicBezTo>
                  <a:cubicBezTo>
                    <a:pt x="12376" y="3407"/>
                    <a:pt x="12445" y="3129"/>
                    <a:pt x="12445" y="2833"/>
                  </a:cubicBezTo>
                  <a:cubicBezTo>
                    <a:pt x="12445" y="2538"/>
                    <a:pt x="12376" y="2173"/>
                    <a:pt x="12080" y="1895"/>
                  </a:cubicBezTo>
                  <a:cubicBezTo>
                    <a:pt x="11802" y="1530"/>
                    <a:pt x="11367" y="1234"/>
                    <a:pt x="10777" y="956"/>
                  </a:cubicBezTo>
                  <a:cubicBezTo>
                    <a:pt x="9699" y="365"/>
                    <a:pt x="8030" y="0"/>
                    <a:pt x="62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3"/>
            <p:cNvSpPr/>
            <p:nvPr/>
          </p:nvSpPr>
          <p:spPr>
            <a:xfrm>
              <a:off x="1836600" y="2245675"/>
              <a:ext cx="311150" cy="141250"/>
            </a:xfrm>
            <a:custGeom>
              <a:rect b="b" l="l" r="r" t="t"/>
              <a:pathLst>
                <a:path extrusionOk="0" h="5650" w="12446">
                  <a:moveTo>
                    <a:pt x="6223" y="0"/>
                  </a:moveTo>
                  <a:cubicBezTo>
                    <a:pt x="4919" y="0"/>
                    <a:pt x="3615" y="209"/>
                    <a:pt x="2607" y="504"/>
                  </a:cubicBezTo>
                  <a:cubicBezTo>
                    <a:pt x="1582" y="869"/>
                    <a:pt x="782" y="1373"/>
                    <a:pt x="435" y="1877"/>
                  </a:cubicBezTo>
                  <a:cubicBezTo>
                    <a:pt x="139" y="2173"/>
                    <a:pt x="0" y="2451"/>
                    <a:pt x="0" y="2816"/>
                  </a:cubicBezTo>
                  <a:cubicBezTo>
                    <a:pt x="0" y="3111"/>
                    <a:pt x="139" y="3407"/>
                    <a:pt x="435" y="3754"/>
                  </a:cubicBezTo>
                  <a:cubicBezTo>
                    <a:pt x="713" y="4050"/>
                    <a:pt x="1147" y="4415"/>
                    <a:pt x="1651" y="4710"/>
                  </a:cubicBezTo>
                  <a:cubicBezTo>
                    <a:pt x="2816" y="5215"/>
                    <a:pt x="4415" y="5649"/>
                    <a:pt x="6223" y="5649"/>
                  </a:cubicBezTo>
                  <a:cubicBezTo>
                    <a:pt x="7596" y="5649"/>
                    <a:pt x="8830" y="5423"/>
                    <a:pt x="9838" y="5058"/>
                  </a:cubicBezTo>
                  <a:cubicBezTo>
                    <a:pt x="10863" y="4710"/>
                    <a:pt x="11646" y="4189"/>
                    <a:pt x="12080" y="3754"/>
                  </a:cubicBezTo>
                  <a:cubicBezTo>
                    <a:pt x="12376" y="3407"/>
                    <a:pt x="12445" y="3111"/>
                    <a:pt x="12445" y="2816"/>
                  </a:cubicBezTo>
                  <a:cubicBezTo>
                    <a:pt x="12445" y="2451"/>
                    <a:pt x="12376" y="2173"/>
                    <a:pt x="12080" y="1877"/>
                  </a:cubicBezTo>
                  <a:cubicBezTo>
                    <a:pt x="11802" y="1512"/>
                    <a:pt x="11367" y="1234"/>
                    <a:pt x="10777" y="939"/>
                  </a:cubicBezTo>
                  <a:cubicBezTo>
                    <a:pt x="9699" y="365"/>
                    <a:pt x="8030" y="0"/>
                    <a:pt x="62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3"/>
            <p:cNvSpPr/>
            <p:nvPr/>
          </p:nvSpPr>
          <p:spPr>
            <a:xfrm>
              <a:off x="1838325" y="2051875"/>
              <a:ext cx="309425" cy="208150"/>
            </a:xfrm>
            <a:custGeom>
              <a:rect b="b" l="l" r="r" t="t"/>
              <a:pathLst>
                <a:path extrusionOk="0" h="8326" w="12377">
                  <a:moveTo>
                    <a:pt x="12376" y="0"/>
                  </a:moveTo>
                  <a:cubicBezTo>
                    <a:pt x="12098" y="296"/>
                    <a:pt x="11733" y="574"/>
                    <a:pt x="11298" y="800"/>
                  </a:cubicBezTo>
                  <a:cubicBezTo>
                    <a:pt x="9925" y="1443"/>
                    <a:pt x="8187" y="1808"/>
                    <a:pt x="6154" y="1808"/>
                  </a:cubicBezTo>
                  <a:cubicBezTo>
                    <a:pt x="4711" y="1808"/>
                    <a:pt x="3320" y="1599"/>
                    <a:pt x="2173" y="1234"/>
                  </a:cubicBezTo>
                  <a:cubicBezTo>
                    <a:pt x="1304" y="939"/>
                    <a:pt x="435" y="504"/>
                    <a:pt x="1" y="70"/>
                  </a:cubicBezTo>
                  <a:lnTo>
                    <a:pt x="1" y="8326"/>
                  </a:lnTo>
                  <a:cubicBezTo>
                    <a:pt x="435" y="8030"/>
                    <a:pt x="713" y="7822"/>
                    <a:pt x="1078" y="7596"/>
                  </a:cubicBezTo>
                  <a:cubicBezTo>
                    <a:pt x="2451" y="6953"/>
                    <a:pt x="4190" y="6518"/>
                    <a:pt x="6154" y="6518"/>
                  </a:cubicBezTo>
                  <a:cubicBezTo>
                    <a:pt x="7666" y="6518"/>
                    <a:pt x="9056" y="6727"/>
                    <a:pt x="10203" y="7161"/>
                  </a:cubicBezTo>
                  <a:cubicBezTo>
                    <a:pt x="11073" y="7457"/>
                    <a:pt x="11803" y="7822"/>
                    <a:pt x="12376" y="8326"/>
                  </a:cubicBezTo>
                  <a:lnTo>
                    <a:pt x="123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33"/>
          <p:cNvGrpSpPr/>
          <p:nvPr/>
        </p:nvGrpSpPr>
        <p:grpSpPr>
          <a:xfrm>
            <a:off x="4217832" y="1965748"/>
            <a:ext cx="708336" cy="711003"/>
            <a:chOff x="6944100" y="1215400"/>
            <a:chExt cx="458025" cy="459750"/>
          </a:xfrm>
        </p:grpSpPr>
        <p:sp>
          <p:nvSpPr>
            <p:cNvPr id="1019" name="Google Shape;1019;p33"/>
            <p:cNvSpPr/>
            <p:nvPr/>
          </p:nvSpPr>
          <p:spPr>
            <a:xfrm>
              <a:off x="6969325" y="1215400"/>
              <a:ext cx="412825" cy="139500"/>
            </a:xfrm>
            <a:custGeom>
              <a:rect b="b" l="l" r="r" t="t"/>
              <a:pathLst>
                <a:path extrusionOk="0" h="5580" w="16513">
                  <a:moveTo>
                    <a:pt x="5579" y="0"/>
                  </a:moveTo>
                  <a:lnTo>
                    <a:pt x="0" y="5579"/>
                  </a:lnTo>
                  <a:lnTo>
                    <a:pt x="10863" y="5579"/>
                  </a:lnTo>
                  <a:lnTo>
                    <a:pt x="16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3"/>
            <p:cNvSpPr/>
            <p:nvPr/>
          </p:nvSpPr>
          <p:spPr>
            <a:xfrm>
              <a:off x="6944100" y="1385725"/>
              <a:ext cx="289425" cy="289425"/>
            </a:xfrm>
            <a:custGeom>
              <a:rect b="b" l="l" r="r" t="t"/>
              <a:pathLst>
                <a:path extrusionOk="0" h="11577" w="11577">
                  <a:moveTo>
                    <a:pt x="1" y="1"/>
                  </a:moveTo>
                  <a:lnTo>
                    <a:pt x="1" y="11576"/>
                  </a:lnTo>
                  <a:lnTo>
                    <a:pt x="11577" y="11576"/>
                  </a:lnTo>
                  <a:lnTo>
                    <a:pt x="115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3"/>
            <p:cNvSpPr/>
            <p:nvPr/>
          </p:nvSpPr>
          <p:spPr>
            <a:xfrm>
              <a:off x="7262625" y="1237125"/>
              <a:ext cx="139500" cy="411075"/>
            </a:xfrm>
            <a:custGeom>
              <a:rect b="b" l="l" r="r" t="t"/>
              <a:pathLst>
                <a:path extrusionOk="0" h="16443" w="5580">
                  <a:moveTo>
                    <a:pt x="5580" y="0"/>
                  </a:moveTo>
                  <a:lnTo>
                    <a:pt x="0" y="5580"/>
                  </a:lnTo>
                  <a:lnTo>
                    <a:pt x="0" y="16443"/>
                  </a:lnTo>
                  <a:lnTo>
                    <a:pt x="5580" y="10863"/>
                  </a:lnTo>
                  <a:lnTo>
                    <a:pt x="55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33"/>
          <p:cNvGrpSpPr/>
          <p:nvPr/>
        </p:nvGrpSpPr>
        <p:grpSpPr>
          <a:xfrm>
            <a:off x="7010506" y="1966752"/>
            <a:ext cx="490588" cy="708993"/>
            <a:chOff x="7754950" y="1220600"/>
            <a:chExt cx="317225" cy="458450"/>
          </a:xfrm>
        </p:grpSpPr>
        <p:sp>
          <p:nvSpPr>
            <p:cNvPr id="1023" name="Google Shape;1023;p33"/>
            <p:cNvSpPr/>
            <p:nvPr/>
          </p:nvSpPr>
          <p:spPr>
            <a:xfrm>
              <a:off x="7754950" y="1535650"/>
              <a:ext cx="317225" cy="143400"/>
            </a:xfrm>
            <a:custGeom>
              <a:rect b="b" l="l" r="r" t="t"/>
              <a:pathLst>
                <a:path extrusionOk="0" h="5736" w="12689">
                  <a:moveTo>
                    <a:pt x="6310" y="0"/>
                  </a:moveTo>
                  <a:cubicBezTo>
                    <a:pt x="5145" y="0"/>
                    <a:pt x="3998" y="226"/>
                    <a:pt x="3042" y="435"/>
                  </a:cubicBezTo>
                  <a:cubicBezTo>
                    <a:pt x="2104" y="730"/>
                    <a:pt x="1304" y="1095"/>
                    <a:pt x="800" y="1530"/>
                  </a:cubicBezTo>
                  <a:cubicBezTo>
                    <a:pt x="435" y="1825"/>
                    <a:pt x="227" y="2103"/>
                    <a:pt x="87" y="2399"/>
                  </a:cubicBezTo>
                  <a:cubicBezTo>
                    <a:pt x="1" y="2607"/>
                    <a:pt x="1" y="2764"/>
                    <a:pt x="1" y="2903"/>
                  </a:cubicBezTo>
                  <a:cubicBezTo>
                    <a:pt x="1" y="3198"/>
                    <a:pt x="87" y="3476"/>
                    <a:pt x="366" y="3841"/>
                  </a:cubicBezTo>
                  <a:cubicBezTo>
                    <a:pt x="661" y="4206"/>
                    <a:pt x="1096" y="4502"/>
                    <a:pt x="1669" y="4780"/>
                  </a:cubicBezTo>
                  <a:cubicBezTo>
                    <a:pt x="2834" y="5371"/>
                    <a:pt x="4502" y="5736"/>
                    <a:pt x="6310" y="5736"/>
                  </a:cubicBezTo>
                  <a:cubicBezTo>
                    <a:pt x="7683" y="5736"/>
                    <a:pt x="8987" y="5510"/>
                    <a:pt x="9995" y="5214"/>
                  </a:cubicBezTo>
                  <a:cubicBezTo>
                    <a:pt x="11020" y="4867"/>
                    <a:pt x="11820" y="4345"/>
                    <a:pt x="12254" y="3841"/>
                  </a:cubicBezTo>
                  <a:cubicBezTo>
                    <a:pt x="12533" y="3476"/>
                    <a:pt x="12689" y="3198"/>
                    <a:pt x="12689" y="2903"/>
                  </a:cubicBezTo>
                  <a:cubicBezTo>
                    <a:pt x="12689" y="2764"/>
                    <a:pt x="12602" y="2607"/>
                    <a:pt x="12533" y="2399"/>
                  </a:cubicBezTo>
                  <a:cubicBezTo>
                    <a:pt x="12463" y="2103"/>
                    <a:pt x="12168" y="1825"/>
                    <a:pt x="11820" y="1530"/>
                  </a:cubicBezTo>
                  <a:cubicBezTo>
                    <a:pt x="11524" y="1234"/>
                    <a:pt x="11020" y="1026"/>
                    <a:pt x="10516" y="800"/>
                  </a:cubicBezTo>
                  <a:cubicBezTo>
                    <a:pt x="9352" y="296"/>
                    <a:pt x="7909" y="0"/>
                    <a:pt x="63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3"/>
            <p:cNvSpPr/>
            <p:nvPr/>
          </p:nvSpPr>
          <p:spPr>
            <a:xfrm>
              <a:off x="7784075" y="1220600"/>
              <a:ext cx="257250" cy="311600"/>
            </a:xfrm>
            <a:custGeom>
              <a:rect b="b" l="l" r="r" t="t"/>
              <a:pathLst>
                <a:path extrusionOk="0" h="12464" w="10290">
                  <a:moveTo>
                    <a:pt x="5145" y="1"/>
                  </a:moveTo>
                  <a:lnTo>
                    <a:pt x="0" y="12463"/>
                  </a:lnTo>
                  <a:cubicBezTo>
                    <a:pt x="226" y="12394"/>
                    <a:pt x="365" y="12324"/>
                    <a:pt x="504" y="12254"/>
                  </a:cubicBezTo>
                  <a:cubicBezTo>
                    <a:pt x="1808" y="11733"/>
                    <a:pt x="3407" y="11385"/>
                    <a:pt x="5145" y="11385"/>
                  </a:cubicBezTo>
                  <a:cubicBezTo>
                    <a:pt x="6449" y="11385"/>
                    <a:pt x="7683" y="11594"/>
                    <a:pt x="8760" y="11889"/>
                  </a:cubicBezTo>
                  <a:cubicBezTo>
                    <a:pt x="9351" y="12029"/>
                    <a:pt x="9855" y="12254"/>
                    <a:pt x="10290" y="12463"/>
                  </a:cubicBezTo>
                  <a:lnTo>
                    <a:pt x="51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34"/>
          <p:cNvSpPr txBox="1"/>
          <p:nvPr>
            <p:ph type="title"/>
          </p:nvPr>
        </p:nvSpPr>
        <p:spPr>
          <a:xfrm>
            <a:off x="720000" y="40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 of  This Topic</a:t>
            </a:r>
            <a:endParaRPr/>
          </a:p>
        </p:txBody>
      </p:sp>
      <p:grpSp>
        <p:nvGrpSpPr>
          <p:cNvPr id="1030" name="Google Shape;1030;p34"/>
          <p:cNvGrpSpPr/>
          <p:nvPr/>
        </p:nvGrpSpPr>
        <p:grpSpPr>
          <a:xfrm>
            <a:off x="3373970" y="1668202"/>
            <a:ext cx="2396061" cy="2335650"/>
            <a:chOff x="2679875" y="2361475"/>
            <a:chExt cx="780425" cy="760575"/>
          </a:xfrm>
        </p:grpSpPr>
        <p:sp>
          <p:nvSpPr>
            <p:cNvPr id="1031" name="Google Shape;1031;p3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34"/>
          <p:cNvSpPr txBox="1"/>
          <p:nvPr/>
        </p:nvSpPr>
        <p:spPr>
          <a:xfrm>
            <a:off x="6339000" y="1516784"/>
            <a:ext cx="2079600" cy="59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Mukta Light"/>
                <a:ea typeface="Mukta Light"/>
                <a:cs typeface="Mukta Light"/>
                <a:sym typeface="Mukta Light"/>
              </a:rPr>
              <a:t>Mercury is the smallest planet in the Solar System</a:t>
            </a:r>
            <a:endParaRPr>
              <a:solidFill>
                <a:schemeClr val="lt1"/>
              </a:solidFill>
              <a:latin typeface="Mukta Light"/>
              <a:ea typeface="Mukta Light"/>
              <a:cs typeface="Mukta Light"/>
              <a:sym typeface="Mukta Light"/>
            </a:endParaRPr>
          </a:p>
        </p:txBody>
      </p:sp>
      <p:sp>
        <p:nvSpPr>
          <p:cNvPr id="1038" name="Google Shape;1038;p34"/>
          <p:cNvSpPr txBox="1"/>
          <p:nvPr/>
        </p:nvSpPr>
        <p:spPr>
          <a:xfrm>
            <a:off x="6339000" y="1251363"/>
            <a:ext cx="20796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accent4"/>
                </a:solidFill>
                <a:latin typeface="Life Savers"/>
                <a:ea typeface="Life Savers"/>
                <a:cs typeface="Life Savers"/>
                <a:sym typeface="Life Savers"/>
              </a:rPr>
              <a:t>Mercury</a:t>
            </a:r>
            <a:endParaRPr b="1" sz="2200">
              <a:solidFill>
                <a:schemeClr val="accent4"/>
              </a:solidFill>
              <a:latin typeface="Life Savers"/>
              <a:ea typeface="Life Savers"/>
              <a:cs typeface="Life Savers"/>
              <a:sym typeface="Life Savers"/>
            </a:endParaRPr>
          </a:p>
        </p:txBody>
      </p:sp>
      <p:sp>
        <p:nvSpPr>
          <p:cNvPr id="1039" name="Google Shape;1039;p34"/>
          <p:cNvSpPr txBox="1"/>
          <p:nvPr/>
        </p:nvSpPr>
        <p:spPr>
          <a:xfrm>
            <a:off x="725397" y="1500531"/>
            <a:ext cx="2079600" cy="5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ukta Light"/>
                <a:ea typeface="Mukta Light"/>
                <a:cs typeface="Mukta Light"/>
                <a:sym typeface="Mukta Light"/>
              </a:rPr>
              <a:t>It</a:t>
            </a:r>
            <a:r>
              <a:rPr lang="en">
                <a:solidFill>
                  <a:schemeClr val="lt1"/>
                </a:solidFill>
                <a:latin typeface="Mukta Light"/>
                <a:ea typeface="Mukta Light"/>
                <a:cs typeface="Mukta Light"/>
                <a:sym typeface="Mukta Light"/>
              </a:rPr>
              <a:t> is a gas giant made of hydrogen and helium</a:t>
            </a:r>
            <a:endParaRPr>
              <a:solidFill>
                <a:schemeClr val="lt1"/>
              </a:solidFill>
              <a:latin typeface="Mukta Light"/>
              <a:ea typeface="Mukta Light"/>
              <a:cs typeface="Mukta Light"/>
              <a:sym typeface="Mukta Light"/>
            </a:endParaRPr>
          </a:p>
        </p:txBody>
      </p:sp>
      <p:sp>
        <p:nvSpPr>
          <p:cNvPr id="1040" name="Google Shape;1040;p34"/>
          <p:cNvSpPr txBox="1"/>
          <p:nvPr/>
        </p:nvSpPr>
        <p:spPr>
          <a:xfrm>
            <a:off x="725397" y="1251363"/>
            <a:ext cx="20796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1"/>
                </a:solidFill>
                <a:latin typeface="Life Savers"/>
                <a:ea typeface="Life Savers"/>
                <a:cs typeface="Life Savers"/>
                <a:sym typeface="Life Savers"/>
              </a:rPr>
              <a:t>Saturn</a:t>
            </a:r>
            <a:endParaRPr b="1" sz="2200">
              <a:solidFill>
                <a:schemeClr val="accent1"/>
              </a:solidFill>
              <a:latin typeface="Life Savers"/>
              <a:ea typeface="Life Savers"/>
              <a:cs typeface="Life Savers"/>
              <a:sym typeface="Life Savers"/>
            </a:endParaRPr>
          </a:p>
        </p:txBody>
      </p:sp>
      <p:sp>
        <p:nvSpPr>
          <p:cNvPr id="1041" name="Google Shape;1041;p34"/>
          <p:cNvSpPr txBox="1"/>
          <p:nvPr/>
        </p:nvSpPr>
        <p:spPr>
          <a:xfrm>
            <a:off x="6339000" y="2774434"/>
            <a:ext cx="2079600" cy="59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Mukta Light"/>
                <a:ea typeface="Mukta Light"/>
                <a:cs typeface="Mukta Light"/>
                <a:sym typeface="Mukta Light"/>
              </a:rPr>
              <a:t>Neptune is the farthest planet from the Sun</a:t>
            </a:r>
            <a:endParaRPr>
              <a:solidFill>
                <a:schemeClr val="lt1"/>
              </a:solidFill>
              <a:latin typeface="Mukta Light"/>
              <a:ea typeface="Mukta Light"/>
              <a:cs typeface="Mukta Light"/>
              <a:sym typeface="Mukta Light"/>
            </a:endParaRPr>
          </a:p>
        </p:txBody>
      </p:sp>
      <p:sp>
        <p:nvSpPr>
          <p:cNvPr id="1042" name="Google Shape;1042;p34"/>
          <p:cNvSpPr txBox="1"/>
          <p:nvPr/>
        </p:nvSpPr>
        <p:spPr>
          <a:xfrm>
            <a:off x="6339000" y="2509013"/>
            <a:ext cx="20796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accent3"/>
                </a:solidFill>
                <a:latin typeface="Life Savers"/>
                <a:ea typeface="Life Savers"/>
                <a:cs typeface="Life Savers"/>
                <a:sym typeface="Life Savers"/>
              </a:rPr>
              <a:t>Neptune</a:t>
            </a:r>
            <a:endParaRPr b="1" sz="2200">
              <a:solidFill>
                <a:schemeClr val="accent4"/>
              </a:solidFill>
              <a:latin typeface="Life Savers"/>
              <a:ea typeface="Life Savers"/>
              <a:cs typeface="Life Savers"/>
              <a:sym typeface="Life Savers"/>
            </a:endParaRPr>
          </a:p>
        </p:txBody>
      </p:sp>
      <p:sp>
        <p:nvSpPr>
          <p:cNvPr id="1043" name="Google Shape;1043;p34"/>
          <p:cNvSpPr txBox="1"/>
          <p:nvPr/>
        </p:nvSpPr>
        <p:spPr>
          <a:xfrm>
            <a:off x="725397" y="2758181"/>
            <a:ext cx="2079600" cy="5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ukta Light"/>
                <a:ea typeface="Mukta Light"/>
                <a:cs typeface="Mukta Light"/>
                <a:sym typeface="Mukta Light"/>
              </a:rPr>
              <a:t>Jupiter is a gas giant and the biggest planet</a:t>
            </a:r>
            <a:endParaRPr>
              <a:solidFill>
                <a:schemeClr val="lt1"/>
              </a:solidFill>
              <a:latin typeface="Mukta Light"/>
              <a:ea typeface="Mukta Light"/>
              <a:cs typeface="Mukta Light"/>
              <a:sym typeface="Mukta Light"/>
            </a:endParaRPr>
          </a:p>
        </p:txBody>
      </p:sp>
      <p:sp>
        <p:nvSpPr>
          <p:cNvPr id="1044" name="Google Shape;1044;p34"/>
          <p:cNvSpPr txBox="1"/>
          <p:nvPr/>
        </p:nvSpPr>
        <p:spPr>
          <a:xfrm>
            <a:off x="725397" y="2509013"/>
            <a:ext cx="20796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lt2"/>
                </a:solidFill>
                <a:latin typeface="Life Savers"/>
                <a:ea typeface="Life Savers"/>
                <a:cs typeface="Life Savers"/>
                <a:sym typeface="Life Savers"/>
              </a:rPr>
              <a:t>Jupiter</a:t>
            </a:r>
            <a:endParaRPr b="1" sz="2200">
              <a:solidFill>
                <a:schemeClr val="lt2"/>
              </a:solidFill>
              <a:latin typeface="Life Savers"/>
              <a:ea typeface="Life Savers"/>
              <a:cs typeface="Life Savers"/>
              <a:sym typeface="Life Savers"/>
            </a:endParaRPr>
          </a:p>
        </p:txBody>
      </p:sp>
      <p:sp>
        <p:nvSpPr>
          <p:cNvPr id="1045" name="Google Shape;1045;p34"/>
          <p:cNvSpPr txBox="1"/>
          <p:nvPr/>
        </p:nvSpPr>
        <p:spPr>
          <a:xfrm>
            <a:off x="6339000" y="4032084"/>
            <a:ext cx="2079600" cy="59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Mukta Light"/>
                <a:ea typeface="Mukta Light"/>
                <a:cs typeface="Mukta Light"/>
                <a:sym typeface="Mukta Light"/>
              </a:rPr>
              <a:t>Despite being red, Mars is actually a cold place</a:t>
            </a:r>
            <a:endParaRPr>
              <a:solidFill>
                <a:schemeClr val="lt1"/>
              </a:solidFill>
              <a:latin typeface="Mukta Light"/>
              <a:ea typeface="Mukta Light"/>
              <a:cs typeface="Mukta Light"/>
              <a:sym typeface="Mukta Light"/>
            </a:endParaRPr>
          </a:p>
        </p:txBody>
      </p:sp>
      <p:sp>
        <p:nvSpPr>
          <p:cNvPr id="1046" name="Google Shape;1046;p34"/>
          <p:cNvSpPr txBox="1"/>
          <p:nvPr/>
        </p:nvSpPr>
        <p:spPr>
          <a:xfrm>
            <a:off x="6339000" y="3766663"/>
            <a:ext cx="20796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accent2"/>
                </a:solidFill>
                <a:latin typeface="Life Savers"/>
                <a:ea typeface="Life Savers"/>
                <a:cs typeface="Life Savers"/>
                <a:sym typeface="Life Savers"/>
              </a:rPr>
              <a:t>Mars</a:t>
            </a:r>
            <a:endParaRPr b="1" sz="2200">
              <a:solidFill>
                <a:schemeClr val="accent4"/>
              </a:solidFill>
              <a:latin typeface="Life Savers"/>
              <a:ea typeface="Life Savers"/>
              <a:cs typeface="Life Savers"/>
              <a:sym typeface="Life Savers"/>
            </a:endParaRPr>
          </a:p>
        </p:txBody>
      </p:sp>
      <p:sp>
        <p:nvSpPr>
          <p:cNvPr id="1047" name="Google Shape;1047;p34"/>
          <p:cNvSpPr txBox="1"/>
          <p:nvPr/>
        </p:nvSpPr>
        <p:spPr>
          <a:xfrm>
            <a:off x="725397" y="4015831"/>
            <a:ext cx="2079600" cy="5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ukta Light"/>
                <a:ea typeface="Mukta Light"/>
                <a:cs typeface="Mukta Light"/>
                <a:sym typeface="Mukta Light"/>
              </a:rPr>
              <a:t>Venus is the second planet from the Sun</a:t>
            </a:r>
            <a:endParaRPr>
              <a:solidFill>
                <a:schemeClr val="lt1"/>
              </a:solidFill>
              <a:latin typeface="Mukta Light"/>
              <a:ea typeface="Mukta Light"/>
              <a:cs typeface="Mukta Light"/>
              <a:sym typeface="Mukta Light"/>
            </a:endParaRPr>
          </a:p>
        </p:txBody>
      </p:sp>
      <p:sp>
        <p:nvSpPr>
          <p:cNvPr id="1048" name="Google Shape;1048;p34"/>
          <p:cNvSpPr txBox="1"/>
          <p:nvPr/>
        </p:nvSpPr>
        <p:spPr>
          <a:xfrm>
            <a:off x="725397" y="3766663"/>
            <a:ext cx="20796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5"/>
                </a:solidFill>
                <a:latin typeface="Life Savers"/>
                <a:ea typeface="Life Savers"/>
                <a:cs typeface="Life Savers"/>
                <a:sym typeface="Life Savers"/>
              </a:rPr>
              <a:t>Venus</a:t>
            </a:r>
            <a:endParaRPr b="1" sz="2200">
              <a:solidFill>
                <a:schemeClr val="accent1"/>
              </a:solidFill>
              <a:latin typeface="Life Savers"/>
              <a:ea typeface="Life Savers"/>
              <a:cs typeface="Life Savers"/>
              <a:sym typeface="Life Saver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35"/>
          <p:cNvSpPr txBox="1"/>
          <p:nvPr>
            <p:ph type="title"/>
          </p:nvPr>
        </p:nvSpPr>
        <p:spPr>
          <a:xfrm>
            <a:off x="4533300" y="2609425"/>
            <a:ext cx="3424800" cy="77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1054" name="Google Shape;1054;p35"/>
          <p:cNvSpPr txBox="1"/>
          <p:nvPr>
            <p:ph idx="2" type="title"/>
          </p:nvPr>
        </p:nvSpPr>
        <p:spPr>
          <a:xfrm>
            <a:off x="1643100" y="1120600"/>
            <a:ext cx="6315000" cy="137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grpSp>
        <p:nvGrpSpPr>
          <p:cNvPr id="1055" name="Google Shape;1055;p35"/>
          <p:cNvGrpSpPr/>
          <p:nvPr/>
        </p:nvGrpSpPr>
        <p:grpSpPr>
          <a:xfrm>
            <a:off x="-127053" y="2903080"/>
            <a:ext cx="7315206" cy="3249434"/>
            <a:chOff x="-127053" y="2903080"/>
            <a:chExt cx="7315206" cy="3249434"/>
          </a:xfrm>
        </p:grpSpPr>
        <p:grpSp>
          <p:nvGrpSpPr>
            <p:cNvPr id="1056" name="Google Shape;1056;p35"/>
            <p:cNvGrpSpPr/>
            <p:nvPr/>
          </p:nvGrpSpPr>
          <p:grpSpPr>
            <a:xfrm flipH="1">
              <a:off x="2310483" y="3319547"/>
              <a:ext cx="2301388" cy="1593766"/>
              <a:chOff x="4799733" y="3457797"/>
              <a:chExt cx="2301388" cy="1593766"/>
            </a:xfrm>
          </p:grpSpPr>
          <p:sp>
            <p:nvSpPr>
              <p:cNvPr id="1057" name="Google Shape;1057;p35"/>
              <p:cNvSpPr/>
              <p:nvPr/>
            </p:nvSpPr>
            <p:spPr>
              <a:xfrm>
                <a:off x="5512937" y="4441437"/>
                <a:ext cx="134693" cy="122202"/>
              </a:xfrm>
              <a:custGeom>
                <a:rect b="b" l="l" r="r" t="t"/>
                <a:pathLst>
                  <a:path extrusionOk="0" h="2211" w="2437">
                    <a:moveTo>
                      <a:pt x="1" y="1"/>
                    </a:moveTo>
                    <a:lnTo>
                      <a:pt x="1" y="715"/>
                    </a:lnTo>
                    <a:lnTo>
                      <a:pt x="1" y="1271"/>
                    </a:lnTo>
                    <a:lnTo>
                      <a:pt x="1" y="2211"/>
                    </a:lnTo>
                    <a:lnTo>
                      <a:pt x="2436" y="1112"/>
                    </a:lnTo>
                    <a:lnTo>
                      <a:pt x="1" y="1"/>
                    </a:ln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5"/>
              <p:cNvSpPr/>
              <p:nvPr/>
            </p:nvSpPr>
            <p:spPr>
              <a:xfrm>
                <a:off x="5671673" y="4450943"/>
                <a:ext cx="91527" cy="79091"/>
              </a:xfrm>
              <a:custGeom>
                <a:rect b="b" l="l" r="r" t="t"/>
                <a:pathLst>
                  <a:path extrusionOk="0" h="1431" w="1656">
                    <a:moveTo>
                      <a:pt x="1" y="1"/>
                    </a:moveTo>
                    <a:lnTo>
                      <a:pt x="1" y="1430"/>
                    </a:lnTo>
                    <a:lnTo>
                      <a:pt x="1655" y="1430"/>
                    </a:lnTo>
                    <a:lnTo>
                      <a:pt x="1655" y="1"/>
                    </a:lnTo>
                    <a:close/>
                  </a:path>
                </a:pathLst>
              </a:custGeom>
              <a:solidFill>
                <a:srgbClr val="F9C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5"/>
              <p:cNvSpPr/>
              <p:nvPr/>
            </p:nvSpPr>
            <p:spPr>
              <a:xfrm>
                <a:off x="5670236" y="4448014"/>
                <a:ext cx="92246" cy="80528"/>
              </a:xfrm>
              <a:custGeom>
                <a:rect b="b" l="l" r="r" t="t"/>
                <a:pathLst>
                  <a:path extrusionOk="0" h="1457" w="1669">
                    <a:moveTo>
                      <a:pt x="239" y="1"/>
                    </a:moveTo>
                    <a:cubicBezTo>
                      <a:pt x="146" y="1"/>
                      <a:pt x="80" y="14"/>
                      <a:pt x="53" y="27"/>
                    </a:cubicBezTo>
                    <a:cubicBezTo>
                      <a:pt x="14" y="40"/>
                      <a:pt x="0" y="54"/>
                      <a:pt x="0" y="93"/>
                    </a:cubicBezTo>
                    <a:cubicBezTo>
                      <a:pt x="0" y="120"/>
                      <a:pt x="14" y="146"/>
                      <a:pt x="40" y="160"/>
                    </a:cubicBezTo>
                    <a:cubicBezTo>
                      <a:pt x="80" y="173"/>
                      <a:pt x="120" y="173"/>
                      <a:pt x="186" y="173"/>
                    </a:cubicBezTo>
                    <a:cubicBezTo>
                      <a:pt x="225" y="186"/>
                      <a:pt x="265" y="186"/>
                      <a:pt x="292" y="199"/>
                    </a:cubicBezTo>
                    <a:cubicBezTo>
                      <a:pt x="305" y="212"/>
                      <a:pt x="345" y="239"/>
                      <a:pt x="371" y="292"/>
                    </a:cubicBezTo>
                    <a:lnTo>
                      <a:pt x="689" y="729"/>
                    </a:lnTo>
                    <a:lnTo>
                      <a:pt x="636" y="795"/>
                    </a:lnTo>
                    <a:lnTo>
                      <a:pt x="596" y="861"/>
                    </a:lnTo>
                    <a:lnTo>
                      <a:pt x="517" y="954"/>
                    </a:lnTo>
                    <a:cubicBezTo>
                      <a:pt x="490" y="993"/>
                      <a:pt x="450" y="1046"/>
                      <a:pt x="398" y="1126"/>
                    </a:cubicBezTo>
                    <a:cubicBezTo>
                      <a:pt x="371" y="1139"/>
                      <a:pt x="358" y="1152"/>
                      <a:pt x="331" y="1165"/>
                    </a:cubicBezTo>
                    <a:cubicBezTo>
                      <a:pt x="318" y="1179"/>
                      <a:pt x="292" y="1179"/>
                      <a:pt x="265" y="1192"/>
                    </a:cubicBezTo>
                    <a:cubicBezTo>
                      <a:pt x="212" y="1192"/>
                      <a:pt x="173" y="1205"/>
                      <a:pt x="133" y="1218"/>
                    </a:cubicBezTo>
                    <a:cubicBezTo>
                      <a:pt x="93" y="1232"/>
                      <a:pt x="80" y="1245"/>
                      <a:pt x="80" y="1285"/>
                    </a:cubicBezTo>
                    <a:cubicBezTo>
                      <a:pt x="80" y="1298"/>
                      <a:pt x="80" y="1324"/>
                      <a:pt x="80" y="1337"/>
                    </a:cubicBezTo>
                    <a:cubicBezTo>
                      <a:pt x="93" y="1337"/>
                      <a:pt x="106" y="1351"/>
                      <a:pt x="120" y="1351"/>
                    </a:cubicBezTo>
                    <a:cubicBezTo>
                      <a:pt x="133" y="1364"/>
                      <a:pt x="146" y="1364"/>
                      <a:pt x="159" y="1364"/>
                    </a:cubicBezTo>
                    <a:lnTo>
                      <a:pt x="556" y="1364"/>
                    </a:lnTo>
                    <a:cubicBezTo>
                      <a:pt x="570" y="1364"/>
                      <a:pt x="583" y="1377"/>
                      <a:pt x="609" y="1377"/>
                    </a:cubicBezTo>
                    <a:lnTo>
                      <a:pt x="675" y="1377"/>
                    </a:lnTo>
                    <a:cubicBezTo>
                      <a:pt x="702" y="1377"/>
                      <a:pt x="728" y="1364"/>
                      <a:pt x="755" y="1364"/>
                    </a:cubicBezTo>
                    <a:cubicBezTo>
                      <a:pt x="781" y="1351"/>
                      <a:pt x="808" y="1324"/>
                      <a:pt x="808" y="1298"/>
                    </a:cubicBezTo>
                    <a:cubicBezTo>
                      <a:pt x="808" y="1285"/>
                      <a:pt x="795" y="1258"/>
                      <a:pt x="781" y="1245"/>
                    </a:cubicBezTo>
                    <a:cubicBezTo>
                      <a:pt x="768" y="1218"/>
                      <a:pt x="715" y="1218"/>
                      <a:pt x="662" y="1218"/>
                    </a:cubicBezTo>
                    <a:cubicBezTo>
                      <a:pt x="636" y="1218"/>
                      <a:pt x="609" y="1205"/>
                      <a:pt x="609" y="1205"/>
                    </a:cubicBezTo>
                    <a:cubicBezTo>
                      <a:pt x="609" y="1192"/>
                      <a:pt x="596" y="1192"/>
                      <a:pt x="596" y="1179"/>
                    </a:cubicBezTo>
                    <a:cubicBezTo>
                      <a:pt x="596" y="1179"/>
                      <a:pt x="609" y="1152"/>
                      <a:pt x="623" y="1139"/>
                    </a:cubicBezTo>
                    <a:cubicBezTo>
                      <a:pt x="636" y="1112"/>
                      <a:pt x="649" y="1099"/>
                      <a:pt x="662" y="1086"/>
                    </a:cubicBezTo>
                    <a:cubicBezTo>
                      <a:pt x="689" y="1046"/>
                      <a:pt x="702" y="1020"/>
                      <a:pt x="728" y="993"/>
                    </a:cubicBezTo>
                    <a:cubicBezTo>
                      <a:pt x="742" y="980"/>
                      <a:pt x="768" y="940"/>
                      <a:pt x="808" y="887"/>
                    </a:cubicBezTo>
                    <a:cubicBezTo>
                      <a:pt x="834" y="927"/>
                      <a:pt x="861" y="967"/>
                      <a:pt x="887" y="1007"/>
                    </a:cubicBezTo>
                    <a:cubicBezTo>
                      <a:pt x="914" y="1033"/>
                      <a:pt x="940" y="1073"/>
                      <a:pt x="967" y="1112"/>
                    </a:cubicBezTo>
                    <a:cubicBezTo>
                      <a:pt x="980" y="1139"/>
                      <a:pt x="1006" y="1165"/>
                      <a:pt x="1020" y="1192"/>
                    </a:cubicBezTo>
                    <a:cubicBezTo>
                      <a:pt x="1033" y="1218"/>
                      <a:pt x="1046" y="1232"/>
                      <a:pt x="1046" y="1245"/>
                    </a:cubicBezTo>
                    <a:cubicBezTo>
                      <a:pt x="1046" y="1258"/>
                      <a:pt x="1033" y="1271"/>
                      <a:pt x="1033" y="1285"/>
                    </a:cubicBezTo>
                    <a:lnTo>
                      <a:pt x="993" y="1285"/>
                    </a:lnTo>
                    <a:cubicBezTo>
                      <a:pt x="967" y="1298"/>
                      <a:pt x="953" y="1311"/>
                      <a:pt x="953" y="1324"/>
                    </a:cubicBezTo>
                    <a:cubicBezTo>
                      <a:pt x="940" y="1337"/>
                      <a:pt x="940" y="1351"/>
                      <a:pt x="940" y="1364"/>
                    </a:cubicBezTo>
                    <a:cubicBezTo>
                      <a:pt x="940" y="1377"/>
                      <a:pt x="953" y="1404"/>
                      <a:pt x="967" y="1430"/>
                    </a:cubicBezTo>
                    <a:cubicBezTo>
                      <a:pt x="993" y="1443"/>
                      <a:pt x="1033" y="1457"/>
                      <a:pt x="1086" y="1457"/>
                    </a:cubicBezTo>
                    <a:lnTo>
                      <a:pt x="1536" y="1457"/>
                    </a:lnTo>
                    <a:cubicBezTo>
                      <a:pt x="1575" y="1457"/>
                      <a:pt x="1602" y="1457"/>
                      <a:pt x="1628" y="1443"/>
                    </a:cubicBezTo>
                    <a:cubicBezTo>
                      <a:pt x="1655" y="1443"/>
                      <a:pt x="1668" y="1417"/>
                      <a:pt x="1668" y="1377"/>
                    </a:cubicBezTo>
                    <a:cubicBezTo>
                      <a:pt x="1668" y="1351"/>
                      <a:pt x="1655" y="1337"/>
                      <a:pt x="1628" y="1324"/>
                    </a:cubicBezTo>
                    <a:cubicBezTo>
                      <a:pt x="1615" y="1311"/>
                      <a:pt x="1589" y="1298"/>
                      <a:pt x="1549" y="1298"/>
                    </a:cubicBezTo>
                    <a:lnTo>
                      <a:pt x="1456" y="1298"/>
                    </a:lnTo>
                    <a:cubicBezTo>
                      <a:pt x="1430" y="1298"/>
                      <a:pt x="1403" y="1285"/>
                      <a:pt x="1364" y="1271"/>
                    </a:cubicBezTo>
                    <a:cubicBezTo>
                      <a:pt x="1350" y="1271"/>
                      <a:pt x="1337" y="1258"/>
                      <a:pt x="1324" y="1245"/>
                    </a:cubicBezTo>
                    <a:cubicBezTo>
                      <a:pt x="1311" y="1232"/>
                      <a:pt x="1284" y="1205"/>
                      <a:pt x="1245" y="1165"/>
                    </a:cubicBezTo>
                    <a:cubicBezTo>
                      <a:pt x="1218" y="1126"/>
                      <a:pt x="1178" y="1073"/>
                      <a:pt x="1125" y="1007"/>
                    </a:cubicBezTo>
                    <a:cubicBezTo>
                      <a:pt x="1073" y="927"/>
                      <a:pt x="1006" y="835"/>
                      <a:pt x="927" y="729"/>
                    </a:cubicBezTo>
                    <a:cubicBezTo>
                      <a:pt x="967" y="676"/>
                      <a:pt x="1006" y="610"/>
                      <a:pt x="1046" y="557"/>
                    </a:cubicBezTo>
                    <a:cubicBezTo>
                      <a:pt x="1073" y="504"/>
                      <a:pt x="1125" y="451"/>
                      <a:pt x="1165" y="385"/>
                    </a:cubicBezTo>
                    <a:cubicBezTo>
                      <a:pt x="1205" y="345"/>
                      <a:pt x="1245" y="318"/>
                      <a:pt x="1271" y="305"/>
                    </a:cubicBezTo>
                    <a:cubicBezTo>
                      <a:pt x="1298" y="292"/>
                      <a:pt x="1337" y="292"/>
                      <a:pt x="1390" y="292"/>
                    </a:cubicBezTo>
                    <a:cubicBezTo>
                      <a:pt x="1430" y="292"/>
                      <a:pt x="1509" y="279"/>
                      <a:pt x="1589" y="279"/>
                    </a:cubicBezTo>
                    <a:cubicBezTo>
                      <a:pt x="1615" y="279"/>
                      <a:pt x="1628" y="279"/>
                      <a:pt x="1642" y="265"/>
                    </a:cubicBezTo>
                    <a:cubicBezTo>
                      <a:pt x="1655" y="239"/>
                      <a:pt x="1655" y="226"/>
                      <a:pt x="1655" y="212"/>
                    </a:cubicBezTo>
                    <a:cubicBezTo>
                      <a:pt x="1655" y="146"/>
                      <a:pt x="1642" y="120"/>
                      <a:pt x="1589" y="120"/>
                    </a:cubicBezTo>
                    <a:lnTo>
                      <a:pt x="1020" y="120"/>
                    </a:lnTo>
                    <a:cubicBezTo>
                      <a:pt x="980" y="120"/>
                      <a:pt x="953" y="120"/>
                      <a:pt x="927" y="133"/>
                    </a:cubicBezTo>
                    <a:cubicBezTo>
                      <a:pt x="900" y="146"/>
                      <a:pt x="887" y="173"/>
                      <a:pt x="887" y="212"/>
                    </a:cubicBezTo>
                    <a:cubicBezTo>
                      <a:pt x="887" y="226"/>
                      <a:pt x="887" y="252"/>
                      <a:pt x="914" y="265"/>
                    </a:cubicBezTo>
                    <a:cubicBezTo>
                      <a:pt x="927" y="265"/>
                      <a:pt x="940" y="279"/>
                      <a:pt x="953" y="279"/>
                    </a:cubicBezTo>
                    <a:cubicBezTo>
                      <a:pt x="953" y="292"/>
                      <a:pt x="967" y="292"/>
                      <a:pt x="967" y="305"/>
                    </a:cubicBezTo>
                    <a:cubicBezTo>
                      <a:pt x="967" y="305"/>
                      <a:pt x="953" y="332"/>
                      <a:pt x="940" y="358"/>
                    </a:cubicBezTo>
                    <a:cubicBezTo>
                      <a:pt x="927" y="385"/>
                      <a:pt x="900" y="411"/>
                      <a:pt x="874" y="451"/>
                    </a:cubicBezTo>
                    <a:lnTo>
                      <a:pt x="808" y="570"/>
                    </a:lnTo>
                    <a:cubicBezTo>
                      <a:pt x="768" y="517"/>
                      <a:pt x="742" y="477"/>
                      <a:pt x="715" y="437"/>
                    </a:cubicBezTo>
                    <a:cubicBezTo>
                      <a:pt x="689" y="398"/>
                      <a:pt x="662" y="371"/>
                      <a:pt x="636" y="332"/>
                    </a:cubicBezTo>
                    <a:cubicBezTo>
                      <a:pt x="623" y="305"/>
                      <a:pt x="596" y="279"/>
                      <a:pt x="596" y="252"/>
                    </a:cubicBezTo>
                    <a:cubicBezTo>
                      <a:pt x="583" y="239"/>
                      <a:pt x="570" y="226"/>
                      <a:pt x="570" y="212"/>
                    </a:cubicBezTo>
                    <a:cubicBezTo>
                      <a:pt x="570" y="199"/>
                      <a:pt x="583" y="186"/>
                      <a:pt x="596" y="186"/>
                    </a:cubicBezTo>
                    <a:lnTo>
                      <a:pt x="662" y="186"/>
                    </a:lnTo>
                    <a:cubicBezTo>
                      <a:pt x="702" y="186"/>
                      <a:pt x="728" y="173"/>
                      <a:pt x="742" y="160"/>
                    </a:cubicBezTo>
                    <a:cubicBezTo>
                      <a:pt x="755" y="133"/>
                      <a:pt x="768" y="120"/>
                      <a:pt x="768" y="107"/>
                    </a:cubicBezTo>
                    <a:cubicBezTo>
                      <a:pt x="768" y="93"/>
                      <a:pt x="768" y="80"/>
                      <a:pt x="768" y="67"/>
                    </a:cubicBezTo>
                    <a:cubicBezTo>
                      <a:pt x="768" y="54"/>
                      <a:pt x="755" y="40"/>
                      <a:pt x="742" y="40"/>
                    </a:cubicBezTo>
                    <a:cubicBezTo>
                      <a:pt x="728" y="27"/>
                      <a:pt x="715" y="14"/>
                      <a:pt x="689" y="14"/>
                    </a:cubicBezTo>
                    <a:cubicBezTo>
                      <a:pt x="675" y="1"/>
                      <a:pt x="636" y="1"/>
                      <a:pt x="596" y="1"/>
                    </a:cubicBez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5"/>
              <p:cNvSpPr/>
              <p:nvPr/>
            </p:nvSpPr>
            <p:spPr>
              <a:xfrm>
                <a:off x="5668799" y="4448014"/>
                <a:ext cx="100260" cy="84895"/>
              </a:xfrm>
              <a:custGeom>
                <a:rect b="b" l="l" r="r" t="t"/>
                <a:pathLst>
                  <a:path extrusionOk="0" h="1536" w="1814">
                    <a:moveTo>
                      <a:pt x="768" y="107"/>
                    </a:moveTo>
                    <a:lnTo>
                      <a:pt x="768" y="160"/>
                    </a:lnTo>
                    <a:lnTo>
                      <a:pt x="662" y="160"/>
                    </a:lnTo>
                    <a:cubicBezTo>
                      <a:pt x="609" y="160"/>
                      <a:pt x="556" y="212"/>
                      <a:pt x="556" y="265"/>
                    </a:cubicBezTo>
                    <a:cubicBezTo>
                      <a:pt x="556" y="265"/>
                      <a:pt x="609" y="265"/>
                      <a:pt x="609" y="332"/>
                    </a:cubicBezTo>
                    <a:cubicBezTo>
                      <a:pt x="609" y="332"/>
                      <a:pt x="609" y="385"/>
                      <a:pt x="662" y="385"/>
                    </a:cubicBezTo>
                    <a:cubicBezTo>
                      <a:pt x="662" y="437"/>
                      <a:pt x="715" y="490"/>
                      <a:pt x="715" y="490"/>
                    </a:cubicBezTo>
                    <a:cubicBezTo>
                      <a:pt x="768" y="543"/>
                      <a:pt x="768" y="596"/>
                      <a:pt x="821" y="662"/>
                    </a:cubicBezTo>
                    <a:lnTo>
                      <a:pt x="887" y="715"/>
                    </a:lnTo>
                    <a:lnTo>
                      <a:pt x="993" y="543"/>
                    </a:lnTo>
                    <a:cubicBezTo>
                      <a:pt x="993" y="490"/>
                      <a:pt x="1046" y="437"/>
                      <a:pt x="1046" y="437"/>
                    </a:cubicBezTo>
                    <a:cubicBezTo>
                      <a:pt x="1046" y="385"/>
                      <a:pt x="1099" y="385"/>
                      <a:pt x="1099" y="332"/>
                    </a:cubicBezTo>
                    <a:cubicBezTo>
                      <a:pt x="1099" y="265"/>
                      <a:pt x="1046" y="265"/>
                      <a:pt x="1046" y="265"/>
                    </a:cubicBezTo>
                    <a:lnTo>
                      <a:pt x="993" y="265"/>
                    </a:lnTo>
                    <a:lnTo>
                      <a:pt x="993" y="212"/>
                    </a:lnTo>
                    <a:lnTo>
                      <a:pt x="1654" y="212"/>
                    </a:lnTo>
                    <a:lnTo>
                      <a:pt x="1654" y="265"/>
                    </a:lnTo>
                    <a:lnTo>
                      <a:pt x="1324" y="265"/>
                    </a:lnTo>
                    <a:cubicBezTo>
                      <a:pt x="1271" y="332"/>
                      <a:pt x="1218" y="332"/>
                      <a:pt x="1218" y="385"/>
                    </a:cubicBezTo>
                    <a:cubicBezTo>
                      <a:pt x="1151" y="437"/>
                      <a:pt x="1099" y="490"/>
                      <a:pt x="1046" y="543"/>
                    </a:cubicBezTo>
                    <a:cubicBezTo>
                      <a:pt x="993" y="596"/>
                      <a:pt x="993" y="662"/>
                      <a:pt x="940" y="715"/>
                    </a:cubicBezTo>
                    <a:lnTo>
                      <a:pt x="940" y="768"/>
                    </a:lnTo>
                    <a:lnTo>
                      <a:pt x="940" y="821"/>
                    </a:lnTo>
                    <a:cubicBezTo>
                      <a:pt x="993" y="927"/>
                      <a:pt x="1099" y="993"/>
                      <a:pt x="1151" y="1099"/>
                    </a:cubicBezTo>
                    <a:cubicBezTo>
                      <a:pt x="1218" y="1152"/>
                      <a:pt x="1218" y="1205"/>
                      <a:pt x="1271" y="1258"/>
                    </a:cubicBezTo>
                    <a:cubicBezTo>
                      <a:pt x="1324" y="1258"/>
                      <a:pt x="1324" y="1324"/>
                      <a:pt x="1324" y="1324"/>
                    </a:cubicBezTo>
                    <a:cubicBezTo>
                      <a:pt x="1376" y="1324"/>
                      <a:pt x="1376" y="1377"/>
                      <a:pt x="1429" y="1377"/>
                    </a:cubicBezTo>
                    <a:lnTo>
                      <a:pt x="1601" y="1377"/>
                    </a:lnTo>
                    <a:cubicBezTo>
                      <a:pt x="1654" y="1377"/>
                      <a:pt x="1654" y="1430"/>
                      <a:pt x="1654" y="1430"/>
                    </a:cubicBezTo>
                    <a:lnTo>
                      <a:pt x="1099" y="1430"/>
                    </a:lnTo>
                    <a:lnTo>
                      <a:pt x="1046" y="1377"/>
                    </a:lnTo>
                    <a:lnTo>
                      <a:pt x="1099" y="1377"/>
                    </a:lnTo>
                    <a:cubicBezTo>
                      <a:pt x="1151" y="1377"/>
                      <a:pt x="1151" y="1324"/>
                      <a:pt x="1151" y="1258"/>
                    </a:cubicBezTo>
                    <a:lnTo>
                      <a:pt x="1151" y="1205"/>
                    </a:lnTo>
                    <a:cubicBezTo>
                      <a:pt x="1099" y="1152"/>
                      <a:pt x="1099" y="1152"/>
                      <a:pt x="1099" y="1099"/>
                    </a:cubicBezTo>
                    <a:cubicBezTo>
                      <a:pt x="1046" y="1099"/>
                      <a:pt x="1046" y="1046"/>
                      <a:pt x="993" y="993"/>
                    </a:cubicBezTo>
                    <a:cubicBezTo>
                      <a:pt x="993" y="993"/>
                      <a:pt x="940" y="927"/>
                      <a:pt x="940" y="874"/>
                    </a:cubicBezTo>
                    <a:lnTo>
                      <a:pt x="887" y="821"/>
                    </a:lnTo>
                    <a:lnTo>
                      <a:pt x="821" y="874"/>
                    </a:lnTo>
                    <a:cubicBezTo>
                      <a:pt x="768" y="927"/>
                      <a:pt x="768" y="993"/>
                      <a:pt x="715" y="993"/>
                    </a:cubicBezTo>
                    <a:cubicBezTo>
                      <a:pt x="715" y="1046"/>
                      <a:pt x="715" y="1046"/>
                      <a:pt x="662" y="1099"/>
                    </a:cubicBezTo>
                    <a:lnTo>
                      <a:pt x="662" y="1152"/>
                    </a:lnTo>
                    <a:cubicBezTo>
                      <a:pt x="609" y="1152"/>
                      <a:pt x="609" y="1152"/>
                      <a:pt x="609" y="1205"/>
                    </a:cubicBezTo>
                    <a:lnTo>
                      <a:pt x="609" y="1258"/>
                    </a:lnTo>
                    <a:cubicBezTo>
                      <a:pt x="662" y="1324"/>
                      <a:pt x="662" y="1324"/>
                      <a:pt x="715" y="1324"/>
                    </a:cubicBezTo>
                    <a:lnTo>
                      <a:pt x="821" y="1324"/>
                    </a:lnTo>
                    <a:cubicBezTo>
                      <a:pt x="768" y="1324"/>
                      <a:pt x="768" y="1377"/>
                      <a:pt x="715" y="1377"/>
                    </a:cubicBezTo>
                    <a:lnTo>
                      <a:pt x="662" y="1377"/>
                    </a:lnTo>
                    <a:lnTo>
                      <a:pt x="609" y="1324"/>
                    </a:lnTo>
                    <a:lnTo>
                      <a:pt x="225" y="1324"/>
                    </a:lnTo>
                    <a:cubicBezTo>
                      <a:pt x="278" y="1324"/>
                      <a:pt x="278" y="1324"/>
                      <a:pt x="331" y="1258"/>
                    </a:cubicBezTo>
                    <a:lnTo>
                      <a:pt x="437" y="1258"/>
                    </a:lnTo>
                    <a:lnTo>
                      <a:pt x="490" y="1205"/>
                    </a:lnTo>
                    <a:cubicBezTo>
                      <a:pt x="556" y="1099"/>
                      <a:pt x="609" y="1046"/>
                      <a:pt x="609" y="1046"/>
                    </a:cubicBezTo>
                    <a:cubicBezTo>
                      <a:pt x="662" y="993"/>
                      <a:pt x="662" y="927"/>
                      <a:pt x="715" y="927"/>
                    </a:cubicBezTo>
                    <a:cubicBezTo>
                      <a:pt x="715" y="927"/>
                      <a:pt x="715" y="874"/>
                      <a:pt x="768" y="874"/>
                    </a:cubicBezTo>
                    <a:lnTo>
                      <a:pt x="768" y="821"/>
                    </a:lnTo>
                    <a:lnTo>
                      <a:pt x="821" y="768"/>
                    </a:lnTo>
                    <a:lnTo>
                      <a:pt x="490" y="265"/>
                    </a:lnTo>
                    <a:cubicBezTo>
                      <a:pt x="437" y="265"/>
                      <a:pt x="437" y="212"/>
                      <a:pt x="384" y="160"/>
                    </a:cubicBezTo>
                    <a:lnTo>
                      <a:pt x="106" y="160"/>
                    </a:lnTo>
                    <a:lnTo>
                      <a:pt x="106" y="107"/>
                    </a:lnTo>
                    <a:close/>
                    <a:moveTo>
                      <a:pt x="106" y="1"/>
                    </a:moveTo>
                    <a:cubicBezTo>
                      <a:pt x="53" y="54"/>
                      <a:pt x="0" y="107"/>
                      <a:pt x="0" y="107"/>
                    </a:cubicBezTo>
                    <a:cubicBezTo>
                      <a:pt x="0" y="160"/>
                      <a:pt x="53" y="212"/>
                      <a:pt x="53" y="265"/>
                    </a:cubicBezTo>
                    <a:lnTo>
                      <a:pt x="331" y="265"/>
                    </a:lnTo>
                    <a:cubicBezTo>
                      <a:pt x="331" y="332"/>
                      <a:pt x="331" y="332"/>
                      <a:pt x="384" y="385"/>
                    </a:cubicBezTo>
                    <a:lnTo>
                      <a:pt x="662" y="768"/>
                    </a:lnTo>
                    <a:lnTo>
                      <a:pt x="662" y="821"/>
                    </a:lnTo>
                    <a:cubicBezTo>
                      <a:pt x="662" y="821"/>
                      <a:pt x="609" y="821"/>
                      <a:pt x="609" y="874"/>
                    </a:cubicBezTo>
                    <a:lnTo>
                      <a:pt x="556" y="927"/>
                    </a:lnTo>
                    <a:cubicBezTo>
                      <a:pt x="490" y="993"/>
                      <a:pt x="437" y="1046"/>
                      <a:pt x="384" y="1099"/>
                    </a:cubicBezTo>
                    <a:lnTo>
                      <a:pt x="384" y="1152"/>
                    </a:lnTo>
                    <a:lnTo>
                      <a:pt x="331" y="1152"/>
                    </a:lnTo>
                    <a:cubicBezTo>
                      <a:pt x="278" y="1152"/>
                      <a:pt x="225" y="1152"/>
                      <a:pt x="159" y="1205"/>
                    </a:cubicBezTo>
                    <a:cubicBezTo>
                      <a:pt x="106" y="1205"/>
                      <a:pt x="53" y="1258"/>
                      <a:pt x="53" y="1324"/>
                    </a:cubicBezTo>
                    <a:cubicBezTo>
                      <a:pt x="53" y="1377"/>
                      <a:pt x="53" y="1377"/>
                      <a:pt x="106" y="1430"/>
                    </a:cubicBezTo>
                    <a:lnTo>
                      <a:pt x="159" y="1430"/>
                    </a:lnTo>
                    <a:cubicBezTo>
                      <a:pt x="159" y="1483"/>
                      <a:pt x="225" y="1483"/>
                      <a:pt x="225" y="1483"/>
                    </a:cubicBezTo>
                    <a:lnTo>
                      <a:pt x="715" y="1483"/>
                    </a:lnTo>
                    <a:cubicBezTo>
                      <a:pt x="768" y="1483"/>
                      <a:pt x="821" y="1483"/>
                      <a:pt x="821" y="1430"/>
                    </a:cubicBezTo>
                    <a:cubicBezTo>
                      <a:pt x="887" y="1430"/>
                      <a:pt x="940" y="1377"/>
                      <a:pt x="940" y="1324"/>
                    </a:cubicBezTo>
                    <a:cubicBezTo>
                      <a:pt x="940" y="1258"/>
                      <a:pt x="887" y="1258"/>
                      <a:pt x="887" y="1258"/>
                    </a:cubicBezTo>
                    <a:cubicBezTo>
                      <a:pt x="821" y="1205"/>
                      <a:pt x="821" y="1205"/>
                      <a:pt x="768" y="1205"/>
                    </a:cubicBezTo>
                    <a:lnTo>
                      <a:pt x="768" y="1152"/>
                    </a:lnTo>
                    <a:cubicBezTo>
                      <a:pt x="768" y="1099"/>
                      <a:pt x="821" y="1099"/>
                      <a:pt x="821" y="1099"/>
                    </a:cubicBezTo>
                    <a:cubicBezTo>
                      <a:pt x="821" y="1046"/>
                      <a:pt x="887" y="1046"/>
                      <a:pt x="887" y="1046"/>
                    </a:cubicBezTo>
                    <a:lnTo>
                      <a:pt x="887" y="1099"/>
                    </a:lnTo>
                    <a:cubicBezTo>
                      <a:pt x="940" y="1099"/>
                      <a:pt x="940" y="1152"/>
                      <a:pt x="993" y="1152"/>
                    </a:cubicBezTo>
                    <a:cubicBezTo>
                      <a:pt x="993" y="1205"/>
                      <a:pt x="993" y="1258"/>
                      <a:pt x="1046" y="1258"/>
                    </a:cubicBezTo>
                    <a:cubicBezTo>
                      <a:pt x="993" y="1258"/>
                      <a:pt x="993" y="1324"/>
                      <a:pt x="940" y="1324"/>
                    </a:cubicBezTo>
                    <a:lnTo>
                      <a:pt x="940" y="1430"/>
                    </a:lnTo>
                    <a:cubicBezTo>
                      <a:pt x="940" y="1430"/>
                      <a:pt x="940" y="1483"/>
                      <a:pt x="993" y="1483"/>
                    </a:cubicBezTo>
                    <a:cubicBezTo>
                      <a:pt x="1046" y="1536"/>
                      <a:pt x="1099" y="1536"/>
                      <a:pt x="1151" y="1536"/>
                    </a:cubicBezTo>
                    <a:lnTo>
                      <a:pt x="1707" y="1536"/>
                    </a:lnTo>
                    <a:cubicBezTo>
                      <a:pt x="1760" y="1536"/>
                      <a:pt x="1813" y="1483"/>
                      <a:pt x="1813" y="1430"/>
                    </a:cubicBezTo>
                    <a:cubicBezTo>
                      <a:pt x="1813" y="1377"/>
                      <a:pt x="1760" y="1324"/>
                      <a:pt x="1707" y="1324"/>
                    </a:cubicBezTo>
                    <a:cubicBezTo>
                      <a:pt x="1707" y="1258"/>
                      <a:pt x="1654" y="1258"/>
                      <a:pt x="1601" y="1258"/>
                    </a:cubicBezTo>
                    <a:lnTo>
                      <a:pt x="1429" y="1258"/>
                    </a:lnTo>
                    <a:cubicBezTo>
                      <a:pt x="1429" y="1205"/>
                      <a:pt x="1376" y="1205"/>
                      <a:pt x="1376" y="1152"/>
                    </a:cubicBezTo>
                    <a:cubicBezTo>
                      <a:pt x="1324" y="1099"/>
                      <a:pt x="1271" y="1046"/>
                      <a:pt x="1218" y="993"/>
                    </a:cubicBezTo>
                    <a:cubicBezTo>
                      <a:pt x="1218" y="927"/>
                      <a:pt x="1099" y="874"/>
                      <a:pt x="1046" y="768"/>
                    </a:cubicBezTo>
                    <a:cubicBezTo>
                      <a:pt x="1099" y="715"/>
                      <a:pt x="1099" y="662"/>
                      <a:pt x="1151" y="596"/>
                    </a:cubicBezTo>
                    <a:cubicBezTo>
                      <a:pt x="1218" y="596"/>
                      <a:pt x="1218" y="543"/>
                      <a:pt x="1271" y="490"/>
                    </a:cubicBezTo>
                    <a:cubicBezTo>
                      <a:pt x="1324" y="437"/>
                      <a:pt x="1324" y="437"/>
                      <a:pt x="1376" y="385"/>
                    </a:cubicBezTo>
                    <a:lnTo>
                      <a:pt x="1654" y="385"/>
                    </a:lnTo>
                    <a:cubicBezTo>
                      <a:pt x="1707" y="385"/>
                      <a:pt x="1707" y="385"/>
                      <a:pt x="1707" y="332"/>
                    </a:cubicBezTo>
                    <a:lnTo>
                      <a:pt x="1760" y="332"/>
                    </a:lnTo>
                    <a:lnTo>
                      <a:pt x="1760" y="265"/>
                    </a:lnTo>
                    <a:lnTo>
                      <a:pt x="1760" y="160"/>
                    </a:lnTo>
                    <a:cubicBezTo>
                      <a:pt x="1760" y="160"/>
                      <a:pt x="1760" y="107"/>
                      <a:pt x="1707" y="107"/>
                    </a:cubicBezTo>
                    <a:lnTo>
                      <a:pt x="940" y="107"/>
                    </a:lnTo>
                    <a:cubicBezTo>
                      <a:pt x="887" y="160"/>
                      <a:pt x="887" y="212"/>
                      <a:pt x="887" y="265"/>
                    </a:cubicBezTo>
                    <a:cubicBezTo>
                      <a:pt x="887" y="265"/>
                      <a:pt x="887" y="332"/>
                      <a:pt x="940" y="332"/>
                    </a:cubicBezTo>
                    <a:lnTo>
                      <a:pt x="940" y="385"/>
                    </a:lnTo>
                    <a:cubicBezTo>
                      <a:pt x="940" y="385"/>
                      <a:pt x="940" y="437"/>
                      <a:pt x="887" y="437"/>
                    </a:cubicBezTo>
                    <a:lnTo>
                      <a:pt x="887" y="490"/>
                    </a:lnTo>
                    <a:cubicBezTo>
                      <a:pt x="821" y="490"/>
                      <a:pt x="821" y="437"/>
                      <a:pt x="821" y="437"/>
                    </a:cubicBezTo>
                    <a:cubicBezTo>
                      <a:pt x="768" y="385"/>
                      <a:pt x="768" y="385"/>
                      <a:pt x="768" y="332"/>
                    </a:cubicBezTo>
                    <a:cubicBezTo>
                      <a:pt x="715" y="332"/>
                      <a:pt x="715" y="332"/>
                      <a:pt x="715" y="265"/>
                    </a:cubicBezTo>
                    <a:cubicBezTo>
                      <a:pt x="768" y="265"/>
                      <a:pt x="821" y="265"/>
                      <a:pt x="821" y="212"/>
                    </a:cubicBezTo>
                    <a:cubicBezTo>
                      <a:pt x="887" y="212"/>
                      <a:pt x="887" y="160"/>
                      <a:pt x="887" y="160"/>
                    </a:cubicBezTo>
                    <a:lnTo>
                      <a:pt x="887" y="107"/>
                    </a:lnTo>
                    <a:lnTo>
                      <a:pt x="887" y="54"/>
                    </a:lnTo>
                    <a:lnTo>
                      <a:pt x="821" y="54"/>
                    </a:lnTo>
                    <a:cubicBezTo>
                      <a:pt x="821" y="1"/>
                      <a:pt x="821" y="1"/>
                      <a:pt x="768" y="1"/>
                    </a:cubicBezTo>
                    <a:close/>
                  </a:path>
                </a:pathLst>
              </a:custGeom>
              <a:solidFill>
                <a:srgbClr val="F09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5"/>
              <p:cNvSpPr/>
              <p:nvPr/>
            </p:nvSpPr>
            <p:spPr>
              <a:xfrm>
                <a:off x="4799733" y="3864528"/>
                <a:ext cx="1237772" cy="1187034"/>
              </a:xfrm>
              <a:custGeom>
                <a:rect b="b" l="l" r="r" t="t"/>
                <a:pathLst>
                  <a:path extrusionOk="0" h="21477" w="22395">
                    <a:moveTo>
                      <a:pt x="17201" y="8638"/>
                    </a:moveTo>
                    <a:cubicBezTo>
                      <a:pt x="17575" y="8638"/>
                      <a:pt x="17951" y="8924"/>
                      <a:pt x="17987" y="9340"/>
                    </a:cubicBezTo>
                    <a:lnTo>
                      <a:pt x="18318" y="16672"/>
                    </a:lnTo>
                    <a:cubicBezTo>
                      <a:pt x="18371" y="17228"/>
                      <a:pt x="17868" y="17718"/>
                      <a:pt x="17273" y="17718"/>
                    </a:cubicBezTo>
                    <a:lnTo>
                      <a:pt x="9821" y="17612"/>
                    </a:lnTo>
                    <a:cubicBezTo>
                      <a:pt x="9212" y="17612"/>
                      <a:pt x="8881" y="16844"/>
                      <a:pt x="9331" y="16447"/>
                    </a:cubicBezTo>
                    <a:lnTo>
                      <a:pt x="16717" y="8837"/>
                    </a:lnTo>
                    <a:cubicBezTo>
                      <a:pt x="16855" y="8699"/>
                      <a:pt x="17028" y="8638"/>
                      <a:pt x="17201" y="8638"/>
                    </a:cubicBezTo>
                    <a:close/>
                    <a:moveTo>
                      <a:pt x="20125" y="1"/>
                    </a:moveTo>
                    <a:cubicBezTo>
                      <a:pt x="19697" y="1"/>
                      <a:pt x="19262" y="159"/>
                      <a:pt x="18927" y="512"/>
                    </a:cubicBezTo>
                    <a:lnTo>
                      <a:pt x="993" y="18711"/>
                    </a:lnTo>
                    <a:cubicBezTo>
                      <a:pt x="0" y="19756"/>
                      <a:pt x="781" y="21477"/>
                      <a:pt x="2264" y="21477"/>
                    </a:cubicBezTo>
                    <a:lnTo>
                      <a:pt x="20303" y="21477"/>
                    </a:lnTo>
                    <a:cubicBezTo>
                      <a:pt x="21508" y="21477"/>
                      <a:pt x="22395" y="20537"/>
                      <a:pt x="22395" y="19425"/>
                    </a:cubicBezTo>
                    <a:lnTo>
                      <a:pt x="21786" y="1558"/>
                    </a:lnTo>
                    <a:cubicBezTo>
                      <a:pt x="21786" y="611"/>
                      <a:pt x="20967" y="1"/>
                      <a:pt x="20125" y="1"/>
                    </a:cubicBez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5"/>
              <p:cNvSpPr/>
              <p:nvPr/>
            </p:nvSpPr>
            <p:spPr>
              <a:xfrm>
                <a:off x="4845828" y="3874532"/>
                <a:ext cx="1027082" cy="1046648"/>
              </a:xfrm>
              <a:custGeom>
                <a:rect b="b" l="l" r="r" t="t"/>
                <a:pathLst>
                  <a:path extrusionOk="0" h="18937" w="18583">
                    <a:moveTo>
                      <a:pt x="18477" y="0"/>
                    </a:moveTo>
                    <a:cubicBezTo>
                      <a:pt x="18305" y="119"/>
                      <a:pt x="18199" y="225"/>
                      <a:pt x="18093" y="331"/>
                    </a:cubicBezTo>
                    <a:lnTo>
                      <a:pt x="159" y="18530"/>
                    </a:lnTo>
                    <a:cubicBezTo>
                      <a:pt x="106" y="18649"/>
                      <a:pt x="53" y="18702"/>
                      <a:pt x="0" y="18755"/>
                    </a:cubicBezTo>
                    <a:lnTo>
                      <a:pt x="0" y="18808"/>
                    </a:lnTo>
                    <a:cubicBezTo>
                      <a:pt x="80" y="18894"/>
                      <a:pt x="189" y="18937"/>
                      <a:pt x="293" y="18937"/>
                    </a:cubicBezTo>
                    <a:cubicBezTo>
                      <a:pt x="397" y="18937"/>
                      <a:pt x="497" y="18894"/>
                      <a:pt x="556" y="18808"/>
                    </a:cubicBezTo>
                    <a:lnTo>
                      <a:pt x="18477" y="556"/>
                    </a:lnTo>
                    <a:cubicBezTo>
                      <a:pt x="18583" y="384"/>
                      <a:pt x="18583" y="172"/>
                      <a:pt x="18477"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5"/>
              <p:cNvSpPr/>
              <p:nvPr/>
            </p:nvSpPr>
            <p:spPr>
              <a:xfrm>
                <a:off x="5818028" y="3941796"/>
                <a:ext cx="76107" cy="67374"/>
              </a:xfrm>
              <a:custGeom>
                <a:rect b="b" l="l" r="r" t="t"/>
                <a:pathLst>
                  <a:path extrusionOk="0" h="1219" w="1377">
                    <a:moveTo>
                      <a:pt x="0" y="1"/>
                    </a:moveTo>
                    <a:lnTo>
                      <a:pt x="0" y="160"/>
                    </a:lnTo>
                    <a:lnTo>
                      <a:pt x="1218" y="1219"/>
                    </a:lnTo>
                    <a:lnTo>
                      <a:pt x="1324" y="1219"/>
                    </a:lnTo>
                    <a:cubicBezTo>
                      <a:pt x="1376" y="1152"/>
                      <a:pt x="1376" y="1099"/>
                      <a:pt x="1324" y="1047"/>
                    </a:cubicBezTo>
                    <a:lnTo>
                      <a:pt x="172"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5"/>
              <p:cNvSpPr/>
              <p:nvPr/>
            </p:nvSpPr>
            <p:spPr>
              <a:xfrm>
                <a:off x="5647575" y="4112967"/>
                <a:ext cx="76107" cy="69585"/>
              </a:xfrm>
              <a:custGeom>
                <a:rect b="b" l="l" r="r" t="t"/>
                <a:pathLst>
                  <a:path extrusionOk="0" h="1259" w="1377">
                    <a:moveTo>
                      <a:pt x="86" y="1"/>
                    </a:moveTo>
                    <a:cubicBezTo>
                      <a:pt x="66" y="1"/>
                      <a:pt x="53" y="14"/>
                      <a:pt x="53" y="41"/>
                    </a:cubicBezTo>
                    <a:cubicBezTo>
                      <a:pt x="0" y="107"/>
                      <a:pt x="0" y="160"/>
                      <a:pt x="53" y="160"/>
                    </a:cubicBezTo>
                    <a:lnTo>
                      <a:pt x="1205" y="1258"/>
                    </a:lnTo>
                    <a:lnTo>
                      <a:pt x="1377" y="1258"/>
                    </a:lnTo>
                    <a:cubicBezTo>
                      <a:pt x="1377" y="1205"/>
                      <a:pt x="1377" y="1152"/>
                      <a:pt x="1324" y="1100"/>
                    </a:cubicBezTo>
                    <a:lnTo>
                      <a:pt x="159" y="41"/>
                    </a:lnTo>
                    <a:cubicBezTo>
                      <a:pt x="133" y="14"/>
                      <a:pt x="106" y="1"/>
                      <a:pt x="86"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5"/>
              <p:cNvSpPr/>
              <p:nvPr/>
            </p:nvSpPr>
            <p:spPr>
              <a:xfrm>
                <a:off x="5775580" y="3984243"/>
                <a:ext cx="54883" cy="49080"/>
              </a:xfrm>
              <a:custGeom>
                <a:rect b="b" l="l" r="r" t="t"/>
                <a:pathLst>
                  <a:path extrusionOk="0" h="888" w="993">
                    <a:moveTo>
                      <a:pt x="53" y="1"/>
                    </a:moveTo>
                    <a:cubicBezTo>
                      <a:pt x="0" y="54"/>
                      <a:pt x="0" y="54"/>
                      <a:pt x="53" y="120"/>
                    </a:cubicBezTo>
                    <a:lnTo>
                      <a:pt x="874" y="887"/>
                    </a:lnTo>
                    <a:lnTo>
                      <a:pt x="993" y="887"/>
                    </a:lnTo>
                    <a:lnTo>
                      <a:pt x="993" y="781"/>
                    </a:lnTo>
                    <a:lnTo>
                      <a:pt x="106"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5"/>
              <p:cNvSpPr/>
              <p:nvPr/>
            </p:nvSpPr>
            <p:spPr>
              <a:xfrm>
                <a:off x="5736062" y="4024646"/>
                <a:ext cx="54938" cy="50351"/>
              </a:xfrm>
              <a:custGeom>
                <a:rect b="b" l="l" r="r" t="t"/>
                <a:pathLst>
                  <a:path extrusionOk="0" h="911" w="994">
                    <a:moveTo>
                      <a:pt x="73" y="1"/>
                    </a:moveTo>
                    <a:cubicBezTo>
                      <a:pt x="54" y="1"/>
                      <a:pt x="27" y="17"/>
                      <a:pt x="1" y="50"/>
                    </a:cubicBezTo>
                    <a:lnTo>
                      <a:pt x="1" y="103"/>
                    </a:lnTo>
                    <a:lnTo>
                      <a:pt x="874" y="871"/>
                    </a:lnTo>
                    <a:cubicBezTo>
                      <a:pt x="901" y="898"/>
                      <a:pt x="914" y="911"/>
                      <a:pt x="929" y="911"/>
                    </a:cubicBezTo>
                    <a:cubicBezTo>
                      <a:pt x="944" y="911"/>
                      <a:pt x="960" y="898"/>
                      <a:pt x="993" y="871"/>
                    </a:cubicBezTo>
                    <a:lnTo>
                      <a:pt x="993" y="818"/>
                    </a:lnTo>
                    <a:lnTo>
                      <a:pt x="107" y="50"/>
                    </a:lnTo>
                    <a:cubicBezTo>
                      <a:pt x="107" y="17"/>
                      <a:pt x="93" y="1"/>
                      <a:pt x="73"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5"/>
              <p:cNvSpPr/>
              <p:nvPr/>
            </p:nvSpPr>
            <p:spPr>
              <a:xfrm>
                <a:off x="5695826" y="4066927"/>
                <a:ext cx="54938" cy="48306"/>
              </a:xfrm>
              <a:custGeom>
                <a:rect b="b" l="l" r="r" t="t"/>
                <a:pathLst>
                  <a:path extrusionOk="0" h="874" w="994">
                    <a:moveTo>
                      <a:pt x="1" y="0"/>
                    </a:moveTo>
                    <a:lnTo>
                      <a:pt x="1" y="106"/>
                    </a:lnTo>
                    <a:lnTo>
                      <a:pt x="887" y="874"/>
                    </a:lnTo>
                    <a:lnTo>
                      <a:pt x="940" y="874"/>
                    </a:lnTo>
                    <a:cubicBezTo>
                      <a:pt x="993" y="874"/>
                      <a:pt x="993" y="821"/>
                      <a:pt x="940" y="768"/>
                    </a:cubicBezTo>
                    <a:lnTo>
                      <a:pt x="120"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5"/>
              <p:cNvSpPr/>
              <p:nvPr/>
            </p:nvSpPr>
            <p:spPr>
              <a:xfrm>
                <a:off x="5604409" y="4158344"/>
                <a:ext cx="54883" cy="48361"/>
              </a:xfrm>
              <a:custGeom>
                <a:rect b="b" l="l" r="r" t="t"/>
                <a:pathLst>
                  <a:path extrusionOk="0" h="875" w="993">
                    <a:moveTo>
                      <a:pt x="66" y="1"/>
                    </a:moveTo>
                    <a:cubicBezTo>
                      <a:pt x="0" y="54"/>
                      <a:pt x="0" y="54"/>
                      <a:pt x="66" y="106"/>
                    </a:cubicBezTo>
                    <a:lnTo>
                      <a:pt x="887" y="874"/>
                    </a:lnTo>
                    <a:lnTo>
                      <a:pt x="993" y="874"/>
                    </a:lnTo>
                    <a:lnTo>
                      <a:pt x="993" y="768"/>
                    </a:lnTo>
                    <a:lnTo>
                      <a:pt x="119"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5"/>
              <p:cNvSpPr/>
              <p:nvPr/>
            </p:nvSpPr>
            <p:spPr>
              <a:xfrm>
                <a:off x="5564891" y="4198580"/>
                <a:ext cx="54938" cy="50517"/>
              </a:xfrm>
              <a:custGeom>
                <a:rect b="b" l="l" r="r" t="t"/>
                <a:pathLst>
                  <a:path extrusionOk="0" h="914" w="994">
                    <a:moveTo>
                      <a:pt x="87" y="1"/>
                    </a:moveTo>
                    <a:cubicBezTo>
                      <a:pt x="70" y="1"/>
                      <a:pt x="54" y="14"/>
                      <a:pt x="54" y="40"/>
                    </a:cubicBezTo>
                    <a:cubicBezTo>
                      <a:pt x="1" y="40"/>
                      <a:pt x="1" y="93"/>
                      <a:pt x="54" y="93"/>
                    </a:cubicBezTo>
                    <a:lnTo>
                      <a:pt x="887" y="874"/>
                    </a:lnTo>
                    <a:cubicBezTo>
                      <a:pt x="914" y="901"/>
                      <a:pt x="927" y="914"/>
                      <a:pt x="940" y="914"/>
                    </a:cubicBezTo>
                    <a:cubicBezTo>
                      <a:pt x="954" y="914"/>
                      <a:pt x="967" y="901"/>
                      <a:pt x="993" y="874"/>
                    </a:cubicBezTo>
                    <a:lnTo>
                      <a:pt x="993" y="808"/>
                    </a:lnTo>
                    <a:lnTo>
                      <a:pt x="120" y="40"/>
                    </a:lnTo>
                    <a:cubicBezTo>
                      <a:pt x="120" y="14"/>
                      <a:pt x="103" y="1"/>
                      <a:pt x="87"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5"/>
              <p:cNvSpPr/>
              <p:nvPr/>
            </p:nvSpPr>
            <p:spPr>
              <a:xfrm>
                <a:off x="5525373" y="4240254"/>
                <a:ext cx="54938" cy="49080"/>
              </a:xfrm>
              <a:custGeom>
                <a:rect b="b" l="l" r="r" t="t"/>
                <a:pathLst>
                  <a:path extrusionOk="0" h="888" w="994">
                    <a:moveTo>
                      <a:pt x="1" y="1"/>
                    </a:moveTo>
                    <a:lnTo>
                      <a:pt x="1" y="120"/>
                    </a:lnTo>
                    <a:lnTo>
                      <a:pt x="888" y="888"/>
                    </a:lnTo>
                    <a:lnTo>
                      <a:pt x="994" y="888"/>
                    </a:lnTo>
                    <a:cubicBezTo>
                      <a:pt x="994" y="888"/>
                      <a:pt x="994" y="835"/>
                      <a:pt x="941" y="782"/>
                    </a:cubicBezTo>
                    <a:lnTo>
                      <a:pt x="107"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5"/>
              <p:cNvSpPr/>
              <p:nvPr/>
            </p:nvSpPr>
            <p:spPr>
              <a:xfrm>
                <a:off x="5433956" y="4331726"/>
                <a:ext cx="57868" cy="49080"/>
              </a:xfrm>
              <a:custGeom>
                <a:rect b="b" l="l" r="r" t="t"/>
                <a:pathLst>
                  <a:path extrusionOk="0" h="888" w="1047">
                    <a:moveTo>
                      <a:pt x="53" y="0"/>
                    </a:moveTo>
                    <a:cubicBezTo>
                      <a:pt x="0" y="53"/>
                      <a:pt x="0" y="53"/>
                      <a:pt x="53" y="119"/>
                    </a:cubicBezTo>
                    <a:lnTo>
                      <a:pt x="940" y="887"/>
                    </a:lnTo>
                    <a:lnTo>
                      <a:pt x="993" y="887"/>
                    </a:lnTo>
                    <a:cubicBezTo>
                      <a:pt x="1046" y="887"/>
                      <a:pt x="1046" y="834"/>
                      <a:pt x="993" y="781"/>
                    </a:cubicBezTo>
                    <a:lnTo>
                      <a:pt x="173"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5"/>
              <p:cNvSpPr/>
              <p:nvPr/>
            </p:nvSpPr>
            <p:spPr>
              <a:xfrm>
                <a:off x="5394438" y="4372128"/>
                <a:ext cx="54938" cy="50351"/>
              </a:xfrm>
              <a:custGeom>
                <a:rect b="b" l="l" r="r" t="t"/>
                <a:pathLst>
                  <a:path extrusionOk="0" h="911" w="994">
                    <a:moveTo>
                      <a:pt x="80" y="1"/>
                    </a:moveTo>
                    <a:cubicBezTo>
                      <a:pt x="67" y="1"/>
                      <a:pt x="54" y="17"/>
                      <a:pt x="54" y="50"/>
                    </a:cubicBezTo>
                    <a:cubicBezTo>
                      <a:pt x="1" y="50"/>
                      <a:pt x="1" y="103"/>
                      <a:pt x="54" y="103"/>
                    </a:cubicBezTo>
                    <a:lnTo>
                      <a:pt x="888" y="871"/>
                    </a:lnTo>
                    <a:cubicBezTo>
                      <a:pt x="914" y="897"/>
                      <a:pt x="940" y="910"/>
                      <a:pt x="960" y="910"/>
                    </a:cubicBezTo>
                    <a:cubicBezTo>
                      <a:pt x="980" y="910"/>
                      <a:pt x="993" y="897"/>
                      <a:pt x="993" y="871"/>
                    </a:cubicBezTo>
                    <a:lnTo>
                      <a:pt x="993" y="818"/>
                    </a:lnTo>
                    <a:lnTo>
                      <a:pt x="107" y="50"/>
                    </a:lnTo>
                    <a:cubicBezTo>
                      <a:pt x="107" y="17"/>
                      <a:pt x="93" y="1"/>
                      <a:pt x="80"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5"/>
              <p:cNvSpPr/>
              <p:nvPr/>
            </p:nvSpPr>
            <p:spPr>
              <a:xfrm>
                <a:off x="5354975" y="4414354"/>
                <a:ext cx="54883" cy="48361"/>
              </a:xfrm>
              <a:custGeom>
                <a:rect b="b" l="l" r="r" t="t"/>
                <a:pathLst>
                  <a:path extrusionOk="0" h="875" w="993">
                    <a:moveTo>
                      <a:pt x="0" y="1"/>
                    </a:moveTo>
                    <a:cubicBezTo>
                      <a:pt x="0" y="54"/>
                      <a:pt x="0" y="54"/>
                      <a:pt x="53" y="107"/>
                    </a:cubicBezTo>
                    <a:lnTo>
                      <a:pt x="874" y="874"/>
                    </a:lnTo>
                    <a:lnTo>
                      <a:pt x="993" y="874"/>
                    </a:lnTo>
                    <a:lnTo>
                      <a:pt x="993" y="769"/>
                    </a:lnTo>
                    <a:lnTo>
                      <a:pt x="106"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5"/>
              <p:cNvSpPr/>
              <p:nvPr/>
            </p:nvSpPr>
            <p:spPr>
              <a:xfrm>
                <a:off x="5266433" y="4505826"/>
                <a:ext cx="54938" cy="48306"/>
              </a:xfrm>
              <a:custGeom>
                <a:rect b="b" l="l" r="r" t="t"/>
                <a:pathLst>
                  <a:path extrusionOk="0" h="874" w="994">
                    <a:moveTo>
                      <a:pt x="1" y="0"/>
                    </a:moveTo>
                    <a:lnTo>
                      <a:pt x="1" y="106"/>
                    </a:lnTo>
                    <a:lnTo>
                      <a:pt x="887" y="874"/>
                    </a:lnTo>
                    <a:lnTo>
                      <a:pt x="940" y="874"/>
                    </a:lnTo>
                    <a:cubicBezTo>
                      <a:pt x="993" y="874"/>
                      <a:pt x="993" y="821"/>
                      <a:pt x="940" y="768"/>
                    </a:cubicBezTo>
                    <a:lnTo>
                      <a:pt x="106"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5"/>
              <p:cNvSpPr/>
              <p:nvPr/>
            </p:nvSpPr>
            <p:spPr>
              <a:xfrm>
                <a:off x="5223986" y="4546063"/>
                <a:ext cx="57868" cy="50517"/>
              </a:xfrm>
              <a:custGeom>
                <a:rect b="b" l="l" r="r" t="t"/>
                <a:pathLst>
                  <a:path extrusionOk="0" h="914" w="1047">
                    <a:moveTo>
                      <a:pt x="87" y="0"/>
                    </a:moveTo>
                    <a:cubicBezTo>
                      <a:pt x="67" y="0"/>
                      <a:pt x="54" y="13"/>
                      <a:pt x="54" y="40"/>
                    </a:cubicBezTo>
                    <a:cubicBezTo>
                      <a:pt x="1" y="40"/>
                      <a:pt x="1" y="93"/>
                      <a:pt x="54" y="93"/>
                    </a:cubicBezTo>
                    <a:lnTo>
                      <a:pt x="874" y="874"/>
                    </a:lnTo>
                    <a:cubicBezTo>
                      <a:pt x="901" y="900"/>
                      <a:pt x="931" y="913"/>
                      <a:pt x="954" y="913"/>
                    </a:cubicBezTo>
                    <a:cubicBezTo>
                      <a:pt x="977" y="913"/>
                      <a:pt x="994" y="900"/>
                      <a:pt x="994" y="874"/>
                    </a:cubicBezTo>
                    <a:cubicBezTo>
                      <a:pt x="1047" y="874"/>
                      <a:pt x="1047" y="808"/>
                      <a:pt x="994" y="808"/>
                    </a:cubicBezTo>
                    <a:lnTo>
                      <a:pt x="160" y="40"/>
                    </a:lnTo>
                    <a:cubicBezTo>
                      <a:pt x="133" y="13"/>
                      <a:pt x="107" y="0"/>
                      <a:pt x="87"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5"/>
              <p:cNvSpPr/>
              <p:nvPr/>
            </p:nvSpPr>
            <p:spPr>
              <a:xfrm>
                <a:off x="5183804" y="4587736"/>
                <a:ext cx="54883" cy="49080"/>
              </a:xfrm>
              <a:custGeom>
                <a:rect b="b" l="l" r="r" t="t"/>
                <a:pathLst>
                  <a:path extrusionOk="0" h="888" w="993">
                    <a:moveTo>
                      <a:pt x="66" y="1"/>
                    </a:moveTo>
                    <a:cubicBezTo>
                      <a:pt x="0" y="54"/>
                      <a:pt x="0" y="120"/>
                      <a:pt x="66" y="120"/>
                    </a:cubicBezTo>
                    <a:lnTo>
                      <a:pt x="887" y="887"/>
                    </a:lnTo>
                    <a:lnTo>
                      <a:pt x="993" y="887"/>
                    </a:lnTo>
                    <a:lnTo>
                      <a:pt x="993" y="782"/>
                    </a:lnTo>
                    <a:lnTo>
                      <a:pt x="119"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5"/>
              <p:cNvSpPr/>
              <p:nvPr/>
            </p:nvSpPr>
            <p:spPr>
              <a:xfrm>
                <a:off x="5095980" y="4679208"/>
                <a:ext cx="54938" cy="49024"/>
              </a:xfrm>
              <a:custGeom>
                <a:rect b="b" l="l" r="r" t="t"/>
                <a:pathLst>
                  <a:path extrusionOk="0" h="887" w="994">
                    <a:moveTo>
                      <a:pt x="1" y="0"/>
                    </a:moveTo>
                    <a:lnTo>
                      <a:pt x="1" y="119"/>
                    </a:lnTo>
                    <a:lnTo>
                      <a:pt x="874" y="887"/>
                    </a:lnTo>
                    <a:lnTo>
                      <a:pt x="993" y="887"/>
                    </a:lnTo>
                    <a:cubicBezTo>
                      <a:pt x="993" y="887"/>
                      <a:pt x="993" y="834"/>
                      <a:pt x="927" y="781"/>
                    </a:cubicBezTo>
                    <a:lnTo>
                      <a:pt x="107"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5"/>
              <p:cNvSpPr/>
              <p:nvPr/>
            </p:nvSpPr>
            <p:spPr>
              <a:xfrm>
                <a:off x="5055744" y="4719611"/>
                <a:ext cx="54938" cy="50351"/>
              </a:xfrm>
              <a:custGeom>
                <a:rect b="b" l="l" r="r" t="t"/>
                <a:pathLst>
                  <a:path extrusionOk="0" h="911" w="994">
                    <a:moveTo>
                      <a:pt x="41" y="0"/>
                    </a:moveTo>
                    <a:cubicBezTo>
                      <a:pt x="17" y="0"/>
                      <a:pt x="1" y="17"/>
                      <a:pt x="1" y="50"/>
                    </a:cubicBezTo>
                    <a:lnTo>
                      <a:pt x="1" y="103"/>
                    </a:lnTo>
                    <a:lnTo>
                      <a:pt x="888" y="871"/>
                    </a:lnTo>
                    <a:cubicBezTo>
                      <a:pt x="888" y="897"/>
                      <a:pt x="901" y="910"/>
                      <a:pt x="914" y="910"/>
                    </a:cubicBezTo>
                    <a:cubicBezTo>
                      <a:pt x="927" y="910"/>
                      <a:pt x="941" y="897"/>
                      <a:pt x="941" y="871"/>
                    </a:cubicBezTo>
                    <a:cubicBezTo>
                      <a:pt x="993" y="871"/>
                      <a:pt x="993" y="818"/>
                      <a:pt x="941" y="818"/>
                    </a:cubicBezTo>
                    <a:lnTo>
                      <a:pt x="120" y="50"/>
                    </a:lnTo>
                    <a:cubicBezTo>
                      <a:pt x="93" y="17"/>
                      <a:pt x="64" y="0"/>
                      <a:pt x="41"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5"/>
              <p:cNvSpPr/>
              <p:nvPr/>
            </p:nvSpPr>
            <p:spPr>
              <a:xfrm>
                <a:off x="5013352" y="4761837"/>
                <a:ext cx="54883" cy="48361"/>
              </a:xfrm>
              <a:custGeom>
                <a:rect b="b" l="l" r="r" t="t"/>
                <a:pathLst>
                  <a:path extrusionOk="0" h="875" w="993">
                    <a:moveTo>
                      <a:pt x="53" y="1"/>
                    </a:moveTo>
                    <a:cubicBezTo>
                      <a:pt x="0" y="54"/>
                      <a:pt x="0" y="107"/>
                      <a:pt x="53" y="107"/>
                    </a:cubicBezTo>
                    <a:lnTo>
                      <a:pt x="887" y="874"/>
                    </a:lnTo>
                    <a:lnTo>
                      <a:pt x="993" y="874"/>
                    </a:lnTo>
                    <a:lnTo>
                      <a:pt x="993" y="768"/>
                    </a:lnTo>
                    <a:lnTo>
                      <a:pt x="106"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5"/>
              <p:cNvSpPr/>
              <p:nvPr/>
            </p:nvSpPr>
            <p:spPr>
              <a:xfrm>
                <a:off x="4924809" y="4853309"/>
                <a:ext cx="54938" cy="48306"/>
              </a:xfrm>
              <a:custGeom>
                <a:rect b="b" l="l" r="r" t="t"/>
                <a:pathLst>
                  <a:path extrusionOk="0" h="874" w="994">
                    <a:moveTo>
                      <a:pt x="1" y="0"/>
                    </a:moveTo>
                    <a:lnTo>
                      <a:pt x="1" y="106"/>
                    </a:lnTo>
                    <a:lnTo>
                      <a:pt x="887" y="874"/>
                    </a:lnTo>
                    <a:lnTo>
                      <a:pt x="993" y="874"/>
                    </a:lnTo>
                    <a:lnTo>
                      <a:pt x="993" y="768"/>
                    </a:lnTo>
                    <a:lnTo>
                      <a:pt x="120"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5"/>
              <p:cNvSpPr/>
              <p:nvPr/>
            </p:nvSpPr>
            <p:spPr>
              <a:xfrm>
                <a:off x="4885346" y="4893490"/>
                <a:ext cx="54883" cy="51291"/>
              </a:xfrm>
              <a:custGeom>
                <a:rect b="b" l="l" r="r" t="t"/>
                <a:pathLst>
                  <a:path extrusionOk="0" h="928" w="993">
                    <a:moveTo>
                      <a:pt x="53" y="1"/>
                    </a:moveTo>
                    <a:cubicBezTo>
                      <a:pt x="40" y="1"/>
                      <a:pt x="26" y="14"/>
                      <a:pt x="0" y="41"/>
                    </a:cubicBezTo>
                    <a:lnTo>
                      <a:pt x="0" y="94"/>
                    </a:lnTo>
                    <a:lnTo>
                      <a:pt x="887" y="874"/>
                    </a:lnTo>
                    <a:cubicBezTo>
                      <a:pt x="887" y="927"/>
                      <a:pt x="940" y="927"/>
                      <a:pt x="940" y="927"/>
                    </a:cubicBezTo>
                    <a:cubicBezTo>
                      <a:pt x="993" y="874"/>
                      <a:pt x="993" y="808"/>
                      <a:pt x="940" y="808"/>
                    </a:cubicBezTo>
                    <a:lnTo>
                      <a:pt x="106" y="41"/>
                    </a:lnTo>
                    <a:cubicBezTo>
                      <a:pt x="79" y="14"/>
                      <a:pt x="66" y="1"/>
                      <a:pt x="53"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5"/>
              <p:cNvSpPr/>
              <p:nvPr/>
            </p:nvSpPr>
            <p:spPr>
              <a:xfrm>
                <a:off x="5480051" y="4287068"/>
                <a:ext cx="76107" cy="68645"/>
              </a:xfrm>
              <a:custGeom>
                <a:rect b="b" l="l" r="r" t="t"/>
                <a:pathLst>
                  <a:path extrusionOk="0" h="1242" w="1377">
                    <a:moveTo>
                      <a:pt x="80" y="1"/>
                    </a:moveTo>
                    <a:cubicBezTo>
                      <a:pt x="53" y="1"/>
                      <a:pt x="27" y="14"/>
                      <a:pt x="0" y="41"/>
                    </a:cubicBezTo>
                    <a:lnTo>
                      <a:pt x="0" y="147"/>
                    </a:lnTo>
                    <a:lnTo>
                      <a:pt x="1205" y="1192"/>
                    </a:lnTo>
                    <a:cubicBezTo>
                      <a:pt x="1205" y="1225"/>
                      <a:pt x="1218" y="1242"/>
                      <a:pt x="1239" y="1242"/>
                    </a:cubicBezTo>
                    <a:cubicBezTo>
                      <a:pt x="1261" y="1242"/>
                      <a:pt x="1291" y="1225"/>
                      <a:pt x="1324" y="1192"/>
                    </a:cubicBezTo>
                    <a:cubicBezTo>
                      <a:pt x="1377" y="1192"/>
                      <a:pt x="1377" y="1139"/>
                      <a:pt x="1324" y="1086"/>
                    </a:cubicBezTo>
                    <a:lnTo>
                      <a:pt x="159" y="41"/>
                    </a:lnTo>
                    <a:cubicBezTo>
                      <a:pt x="133" y="14"/>
                      <a:pt x="106" y="1"/>
                      <a:pt x="80"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5"/>
              <p:cNvSpPr/>
              <p:nvPr/>
            </p:nvSpPr>
            <p:spPr>
              <a:xfrm>
                <a:off x="5308880" y="4459731"/>
                <a:ext cx="76107" cy="69530"/>
              </a:xfrm>
              <a:custGeom>
                <a:rect b="b" l="l" r="r" t="t"/>
                <a:pathLst>
                  <a:path extrusionOk="0" h="1258" w="1377">
                    <a:moveTo>
                      <a:pt x="53" y="0"/>
                    </a:moveTo>
                    <a:cubicBezTo>
                      <a:pt x="0" y="53"/>
                      <a:pt x="0" y="120"/>
                      <a:pt x="53" y="173"/>
                    </a:cubicBezTo>
                    <a:lnTo>
                      <a:pt x="1218" y="1218"/>
                    </a:lnTo>
                    <a:cubicBezTo>
                      <a:pt x="1244" y="1245"/>
                      <a:pt x="1271" y="1258"/>
                      <a:pt x="1291" y="1258"/>
                    </a:cubicBezTo>
                    <a:cubicBezTo>
                      <a:pt x="1311" y="1258"/>
                      <a:pt x="1324" y="1245"/>
                      <a:pt x="1324" y="1218"/>
                    </a:cubicBezTo>
                    <a:cubicBezTo>
                      <a:pt x="1377" y="1165"/>
                      <a:pt x="1377" y="1112"/>
                      <a:pt x="1324" y="1112"/>
                    </a:cubicBezTo>
                    <a:lnTo>
                      <a:pt x="172"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5"/>
              <p:cNvSpPr/>
              <p:nvPr/>
            </p:nvSpPr>
            <p:spPr>
              <a:xfrm>
                <a:off x="5138428" y="4631621"/>
                <a:ext cx="79036" cy="68811"/>
              </a:xfrm>
              <a:custGeom>
                <a:rect b="b" l="l" r="r" t="t"/>
                <a:pathLst>
                  <a:path extrusionOk="0" h="1245" w="1430">
                    <a:moveTo>
                      <a:pt x="134" y="1"/>
                    </a:moveTo>
                    <a:cubicBezTo>
                      <a:pt x="106" y="1"/>
                      <a:pt x="80" y="14"/>
                      <a:pt x="53" y="40"/>
                    </a:cubicBezTo>
                    <a:cubicBezTo>
                      <a:pt x="0" y="93"/>
                      <a:pt x="53" y="146"/>
                      <a:pt x="53" y="146"/>
                    </a:cubicBezTo>
                    <a:lnTo>
                      <a:pt x="1271" y="1245"/>
                    </a:lnTo>
                    <a:lnTo>
                      <a:pt x="1377" y="1245"/>
                    </a:lnTo>
                    <a:cubicBezTo>
                      <a:pt x="1430" y="1192"/>
                      <a:pt x="1430" y="1139"/>
                      <a:pt x="1377" y="1086"/>
                    </a:cubicBezTo>
                    <a:lnTo>
                      <a:pt x="225" y="40"/>
                    </a:lnTo>
                    <a:cubicBezTo>
                      <a:pt x="192" y="14"/>
                      <a:pt x="163" y="1"/>
                      <a:pt x="134"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5"/>
              <p:cNvSpPr/>
              <p:nvPr/>
            </p:nvSpPr>
            <p:spPr>
              <a:xfrm>
                <a:off x="4970904" y="4805003"/>
                <a:ext cx="76107" cy="68811"/>
              </a:xfrm>
              <a:custGeom>
                <a:rect b="b" l="l" r="r" t="t"/>
                <a:pathLst>
                  <a:path extrusionOk="0" h="1245" w="1377">
                    <a:moveTo>
                      <a:pt x="87" y="1"/>
                    </a:moveTo>
                    <a:cubicBezTo>
                      <a:pt x="67" y="1"/>
                      <a:pt x="53" y="14"/>
                      <a:pt x="53" y="40"/>
                    </a:cubicBezTo>
                    <a:cubicBezTo>
                      <a:pt x="1" y="40"/>
                      <a:pt x="1" y="93"/>
                      <a:pt x="53" y="159"/>
                    </a:cubicBezTo>
                    <a:lnTo>
                      <a:pt x="1205" y="1205"/>
                    </a:lnTo>
                    <a:cubicBezTo>
                      <a:pt x="1238" y="1231"/>
                      <a:pt x="1268" y="1245"/>
                      <a:pt x="1289" y="1245"/>
                    </a:cubicBezTo>
                    <a:cubicBezTo>
                      <a:pt x="1311" y="1245"/>
                      <a:pt x="1324" y="1231"/>
                      <a:pt x="1324" y="1205"/>
                    </a:cubicBezTo>
                    <a:cubicBezTo>
                      <a:pt x="1377" y="1205"/>
                      <a:pt x="1377" y="1152"/>
                      <a:pt x="1324" y="1086"/>
                    </a:cubicBezTo>
                    <a:lnTo>
                      <a:pt x="159" y="40"/>
                    </a:lnTo>
                    <a:cubicBezTo>
                      <a:pt x="133" y="14"/>
                      <a:pt x="106" y="1"/>
                      <a:pt x="87" y="1"/>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5"/>
              <p:cNvSpPr/>
              <p:nvPr/>
            </p:nvSpPr>
            <p:spPr>
              <a:xfrm>
                <a:off x="5818028" y="4746472"/>
                <a:ext cx="1121428" cy="305090"/>
              </a:xfrm>
              <a:custGeom>
                <a:rect b="b" l="l" r="r" t="t"/>
                <a:pathLst>
                  <a:path extrusionOk="0" h="5520" w="20290">
                    <a:moveTo>
                      <a:pt x="2316" y="1"/>
                    </a:moveTo>
                    <a:cubicBezTo>
                      <a:pt x="1046" y="1"/>
                      <a:pt x="0" y="940"/>
                      <a:pt x="0" y="2092"/>
                    </a:cubicBezTo>
                    <a:lnTo>
                      <a:pt x="0" y="3534"/>
                    </a:lnTo>
                    <a:cubicBezTo>
                      <a:pt x="0" y="4633"/>
                      <a:pt x="1046" y="5520"/>
                      <a:pt x="2316" y="5520"/>
                    </a:cubicBezTo>
                    <a:lnTo>
                      <a:pt x="20290" y="5520"/>
                    </a:lnTo>
                    <a:lnTo>
                      <a:pt x="20290" y="4408"/>
                    </a:lnTo>
                    <a:lnTo>
                      <a:pt x="20290" y="1099"/>
                    </a:lnTo>
                    <a:lnTo>
                      <a:pt x="20290" y="1"/>
                    </a:ln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5"/>
              <p:cNvSpPr/>
              <p:nvPr/>
            </p:nvSpPr>
            <p:spPr>
              <a:xfrm>
                <a:off x="5979692" y="4746472"/>
                <a:ext cx="1121428" cy="305090"/>
              </a:xfrm>
              <a:custGeom>
                <a:rect b="b" l="l" r="r" t="t"/>
                <a:pathLst>
                  <a:path extrusionOk="0" h="5520" w="20290">
                    <a:moveTo>
                      <a:pt x="2263" y="1"/>
                    </a:moveTo>
                    <a:cubicBezTo>
                      <a:pt x="993" y="1"/>
                      <a:pt x="0" y="940"/>
                      <a:pt x="0" y="2092"/>
                    </a:cubicBezTo>
                    <a:lnTo>
                      <a:pt x="0" y="3534"/>
                    </a:lnTo>
                    <a:cubicBezTo>
                      <a:pt x="0" y="4633"/>
                      <a:pt x="993" y="5520"/>
                      <a:pt x="2263" y="5520"/>
                    </a:cubicBezTo>
                    <a:lnTo>
                      <a:pt x="20290" y="5520"/>
                    </a:lnTo>
                    <a:lnTo>
                      <a:pt x="20290" y="4408"/>
                    </a:lnTo>
                    <a:lnTo>
                      <a:pt x="2144" y="4408"/>
                    </a:lnTo>
                    <a:cubicBezTo>
                      <a:pt x="1707" y="4408"/>
                      <a:pt x="1324" y="3971"/>
                      <a:pt x="1324" y="3468"/>
                    </a:cubicBezTo>
                    <a:lnTo>
                      <a:pt x="1324" y="2039"/>
                    </a:lnTo>
                    <a:cubicBezTo>
                      <a:pt x="1324" y="1602"/>
                      <a:pt x="1707" y="1099"/>
                      <a:pt x="2144" y="1099"/>
                    </a:cubicBezTo>
                    <a:lnTo>
                      <a:pt x="20290" y="1099"/>
                    </a:lnTo>
                    <a:lnTo>
                      <a:pt x="20290" y="1"/>
                    </a:ln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5"/>
              <p:cNvSpPr/>
              <p:nvPr/>
            </p:nvSpPr>
            <p:spPr>
              <a:xfrm>
                <a:off x="6052814" y="4807214"/>
                <a:ext cx="1011717" cy="182944"/>
              </a:xfrm>
              <a:custGeom>
                <a:rect b="b" l="l" r="r" t="t"/>
                <a:pathLst>
                  <a:path extrusionOk="0" h="3310" w="18305">
                    <a:moveTo>
                      <a:pt x="821" y="0"/>
                    </a:moveTo>
                    <a:cubicBezTo>
                      <a:pt x="331" y="0"/>
                      <a:pt x="1" y="503"/>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5"/>
              <p:cNvSpPr/>
              <p:nvPr/>
            </p:nvSpPr>
            <p:spPr>
              <a:xfrm>
                <a:off x="6052814" y="4898630"/>
                <a:ext cx="1011717" cy="91527"/>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5"/>
              <p:cNvSpPr/>
              <p:nvPr/>
            </p:nvSpPr>
            <p:spPr>
              <a:xfrm>
                <a:off x="5818028" y="4137120"/>
                <a:ext cx="1121428" cy="304372"/>
              </a:xfrm>
              <a:custGeom>
                <a:rect b="b" l="l" r="r" t="t"/>
                <a:pathLst>
                  <a:path extrusionOk="0" h="5507" w="20290">
                    <a:moveTo>
                      <a:pt x="2316" y="1"/>
                    </a:moveTo>
                    <a:cubicBezTo>
                      <a:pt x="1046" y="1"/>
                      <a:pt x="0" y="927"/>
                      <a:pt x="0" y="2092"/>
                    </a:cubicBezTo>
                    <a:lnTo>
                      <a:pt x="0" y="3521"/>
                    </a:lnTo>
                    <a:cubicBezTo>
                      <a:pt x="0" y="4633"/>
                      <a:pt x="1046" y="5507"/>
                      <a:pt x="2316" y="5507"/>
                    </a:cubicBezTo>
                    <a:lnTo>
                      <a:pt x="20290" y="5507"/>
                    </a:lnTo>
                    <a:lnTo>
                      <a:pt x="20290" y="4408"/>
                    </a:lnTo>
                    <a:lnTo>
                      <a:pt x="20290" y="1099"/>
                    </a:lnTo>
                    <a:lnTo>
                      <a:pt x="20290" y="1"/>
                    </a:lnTo>
                    <a:close/>
                  </a:path>
                </a:pathLst>
              </a:custGeom>
              <a:solidFill>
                <a:srgbClr val="309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5"/>
              <p:cNvSpPr/>
              <p:nvPr/>
            </p:nvSpPr>
            <p:spPr>
              <a:xfrm>
                <a:off x="5979692" y="4137120"/>
                <a:ext cx="1121428" cy="304372"/>
              </a:xfrm>
              <a:custGeom>
                <a:rect b="b" l="l" r="r" t="t"/>
                <a:pathLst>
                  <a:path extrusionOk="0" h="5507" w="20290">
                    <a:moveTo>
                      <a:pt x="2263" y="1"/>
                    </a:moveTo>
                    <a:cubicBezTo>
                      <a:pt x="993" y="1"/>
                      <a:pt x="0" y="927"/>
                      <a:pt x="0" y="2092"/>
                    </a:cubicBezTo>
                    <a:lnTo>
                      <a:pt x="0" y="3521"/>
                    </a:lnTo>
                    <a:cubicBezTo>
                      <a:pt x="0" y="4633"/>
                      <a:pt x="993" y="5507"/>
                      <a:pt x="2263" y="5507"/>
                    </a:cubicBezTo>
                    <a:lnTo>
                      <a:pt x="20290" y="5507"/>
                    </a:lnTo>
                    <a:lnTo>
                      <a:pt x="20290" y="4408"/>
                    </a:lnTo>
                    <a:lnTo>
                      <a:pt x="2144" y="4408"/>
                    </a:lnTo>
                    <a:cubicBezTo>
                      <a:pt x="1707" y="4408"/>
                      <a:pt x="1324" y="3971"/>
                      <a:pt x="1324" y="3468"/>
                    </a:cubicBezTo>
                    <a:lnTo>
                      <a:pt x="1324" y="2039"/>
                    </a:lnTo>
                    <a:cubicBezTo>
                      <a:pt x="1324" y="1589"/>
                      <a:pt x="1707" y="1099"/>
                      <a:pt x="2144" y="1099"/>
                    </a:cubicBezTo>
                    <a:lnTo>
                      <a:pt x="20290" y="1099"/>
                    </a:lnTo>
                    <a:lnTo>
                      <a:pt x="20290" y="1"/>
                    </a:lnTo>
                    <a:close/>
                  </a:path>
                </a:pathLst>
              </a:custGeom>
              <a:solidFill>
                <a:srgbClr val="3FB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5"/>
              <p:cNvSpPr/>
              <p:nvPr/>
            </p:nvSpPr>
            <p:spPr>
              <a:xfrm>
                <a:off x="6052814" y="4197862"/>
                <a:ext cx="1011717" cy="182944"/>
              </a:xfrm>
              <a:custGeom>
                <a:rect b="b" l="l" r="r" t="t"/>
                <a:pathLst>
                  <a:path extrusionOk="0" h="3310" w="18305">
                    <a:moveTo>
                      <a:pt x="821" y="0"/>
                    </a:moveTo>
                    <a:cubicBezTo>
                      <a:pt x="331" y="0"/>
                      <a:pt x="1" y="490"/>
                      <a:pt x="1" y="940"/>
                    </a:cubicBezTo>
                    <a:lnTo>
                      <a:pt x="1" y="2369"/>
                    </a:lnTo>
                    <a:cubicBezTo>
                      <a:pt x="1" y="2872"/>
                      <a:pt x="331" y="3309"/>
                      <a:pt x="821" y="3309"/>
                    </a:cubicBezTo>
                    <a:lnTo>
                      <a:pt x="18305" y="3309"/>
                    </a:lnTo>
                    <a:lnTo>
                      <a:pt x="18305"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5"/>
              <p:cNvSpPr/>
              <p:nvPr/>
            </p:nvSpPr>
            <p:spPr>
              <a:xfrm>
                <a:off x="6052814" y="4289278"/>
                <a:ext cx="1011717" cy="91527"/>
              </a:xfrm>
              <a:custGeom>
                <a:rect b="b" l="l" r="r" t="t"/>
                <a:pathLst>
                  <a:path extrusionOk="0" h="1656" w="18305">
                    <a:moveTo>
                      <a:pt x="1" y="1"/>
                    </a:moveTo>
                    <a:lnTo>
                      <a:pt x="1" y="715"/>
                    </a:lnTo>
                    <a:cubicBezTo>
                      <a:pt x="1" y="1218"/>
                      <a:pt x="331" y="1655"/>
                      <a:pt x="821" y="1655"/>
                    </a:cubicBezTo>
                    <a:lnTo>
                      <a:pt x="18305" y="1655"/>
                    </a:ln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5"/>
              <p:cNvSpPr/>
              <p:nvPr/>
            </p:nvSpPr>
            <p:spPr>
              <a:xfrm>
                <a:off x="5878714" y="4441437"/>
                <a:ext cx="1122202" cy="305090"/>
              </a:xfrm>
              <a:custGeom>
                <a:rect b="b" l="l" r="r" t="t"/>
                <a:pathLst>
                  <a:path extrusionOk="0" h="5520" w="20304">
                    <a:moveTo>
                      <a:pt x="1" y="1"/>
                    </a:moveTo>
                    <a:lnTo>
                      <a:pt x="1" y="1112"/>
                    </a:lnTo>
                    <a:lnTo>
                      <a:pt x="1" y="4421"/>
                    </a:lnTo>
                    <a:lnTo>
                      <a:pt x="1" y="5520"/>
                    </a:lnTo>
                    <a:lnTo>
                      <a:pt x="18146" y="5520"/>
                    </a:lnTo>
                    <a:cubicBezTo>
                      <a:pt x="19417" y="5520"/>
                      <a:pt x="20303" y="4633"/>
                      <a:pt x="20303" y="3534"/>
                    </a:cubicBezTo>
                    <a:lnTo>
                      <a:pt x="20303" y="2105"/>
                    </a:lnTo>
                    <a:cubicBezTo>
                      <a:pt x="20303" y="940"/>
                      <a:pt x="19417" y="1"/>
                      <a:pt x="18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5"/>
              <p:cNvSpPr/>
              <p:nvPr/>
            </p:nvSpPr>
            <p:spPr>
              <a:xfrm>
                <a:off x="5723626" y="4441437"/>
                <a:ext cx="1121484" cy="305090"/>
              </a:xfrm>
              <a:custGeom>
                <a:rect b="b" l="l" r="r" t="t"/>
                <a:pathLst>
                  <a:path extrusionOk="0" h="5520" w="20291">
                    <a:moveTo>
                      <a:pt x="1" y="1"/>
                    </a:moveTo>
                    <a:lnTo>
                      <a:pt x="1" y="1112"/>
                    </a:lnTo>
                    <a:lnTo>
                      <a:pt x="18199" y="1112"/>
                    </a:lnTo>
                    <a:cubicBezTo>
                      <a:pt x="18636" y="1112"/>
                      <a:pt x="18967" y="1602"/>
                      <a:pt x="18967" y="2039"/>
                    </a:cubicBezTo>
                    <a:lnTo>
                      <a:pt x="18967" y="3481"/>
                    </a:lnTo>
                    <a:cubicBezTo>
                      <a:pt x="18967" y="3971"/>
                      <a:pt x="18636" y="4421"/>
                      <a:pt x="18199" y="4421"/>
                    </a:cubicBezTo>
                    <a:lnTo>
                      <a:pt x="1" y="4421"/>
                    </a:lnTo>
                    <a:lnTo>
                      <a:pt x="1" y="5520"/>
                    </a:lnTo>
                    <a:lnTo>
                      <a:pt x="18093" y="5520"/>
                    </a:lnTo>
                    <a:cubicBezTo>
                      <a:pt x="19351" y="5520"/>
                      <a:pt x="20290" y="4633"/>
                      <a:pt x="20290" y="3534"/>
                    </a:cubicBezTo>
                    <a:lnTo>
                      <a:pt x="20290" y="2105"/>
                    </a:lnTo>
                    <a:cubicBezTo>
                      <a:pt x="20290" y="940"/>
                      <a:pt x="19351" y="1"/>
                      <a:pt x="18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5"/>
              <p:cNvSpPr/>
              <p:nvPr/>
            </p:nvSpPr>
            <p:spPr>
              <a:xfrm>
                <a:off x="5760215" y="4502897"/>
                <a:ext cx="1011717" cy="182944"/>
              </a:xfrm>
              <a:custGeom>
                <a:rect b="b" l="l" r="r" t="t"/>
                <a:pathLst>
                  <a:path extrusionOk="0" h="3310" w="18305">
                    <a:moveTo>
                      <a:pt x="0" y="0"/>
                    </a:moveTo>
                    <a:lnTo>
                      <a:pt x="0" y="3309"/>
                    </a:lnTo>
                    <a:lnTo>
                      <a:pt x="17537" y="3309"/>
                    </a:lnTo>
                    <a:cubicBezTo>
                      <a:pt x="18027" y="3309"/>
                      <a:pt x="18305" y="2859"/>
                      <a:pt x="18305" y="2369"/>
                    </a:cubicBezTo>
                    <a:lnTo>
                      <a:pt x="18305" y="927"/>
                    </a:lnTo>
                    <a:cubicBezTo>
                      <a:pt x="18305" y="490"/>
                      <a:pt x="18027" y="0"/>
                      <a:pt x="17537"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5"/>
              <p:cNvSpPr/>
              <p:nvPr/>
            </p:nvSpPr>
            <p:spPr>
              <a:xfrm>
                <a:off x="5760215" y="4594314"/>
                <a:ext cx="1011717" cy="91527"/>
              </a:xfrm>
              <a:custGeom>
                <a:rect b="b" l="l" r="r" t="t"/>
                <a:pathLst>
                  <a:path extrusionOk="0" h="1656" w="18305">
                    <a:moveTo>
                      <a:pt x="0" y="1"/>
                    </a:moveTo>
                    <a:lnTo>
                      <a:pt x="0" y="1655"/>
                    </a:lnTo>
                    <a:lnTo>
                      <a:pt x="17537" y="1655"/>
                    </a:lnTo>
                    <a:cubicBezTo>
                      <a:pt x="18027" y="1655"/>
                      <a:pt x="18305" y="1205"/>
                      <a:pt x="18305" y="715"/>
                    </a:cubicBezTo>
                    <a:lnTo>
                      <a:pt x="18305" y="1"/>
                    </a:lnTo>
                    <a:close/>
                  </a:path>
                </a:pathLst>
              </a:custGeom>
              <a:solidFill>
                <a:srgbClr val="E3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5"/>
              <p:cNvSpPr/>
              <p:nvPr/>
            </p:nvSpPr>
            <p:spPr>
              <a:xfrm>
                <a:off x="5485910" y="4847726"/>
                <a:ext cx="200077" cy="203836"/>
              </a:xfrm>
              <a:custGeom>
                <a:rect b="b" l="l" r="r" t="t"/>
                <a:pathLst>
                  <a:path extrusionOk="0" h="3688" w="3620">
                    <a:moveTo>
                      <a:pt x="1020" y="0"/>
                    </a:moveTo>
                    <a:cubicBezTo>
                      <a:pt x="495" y="0"/>
                      <a:pt x="74" y="143"/>
                      <a:pt x="0" y="485"/>
                    </a:cubicBezTo>
                    <a:lnTo>
                      <a:pt x="1152" y="3688"/>
                    </a:lnTo>
                    <a:lnTo>
                      <a:pt x="3468" y="1305"/>
                    </a:lnTo>
                    <a:cubicBezTo>
                      <a:pt x="3619" y="602"/>
                      <a:pt x="2099" y="0"/>
                      <a:pt x="1020" y="0"/>
                    </a:cubicBez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5"/>
              <p:cNvSpPr/>
              <p:nvPr/>
            </p:nvSpPr>
            <p:spPr>
              <a:xfrm>
                <a:off x="5528302" y="4988168"/>
                <a:ext cx="64445" cy="63395"/>
              </a:xfrm>
              <a:custGeom>
                <a:rect b="b" l="l" r="r" t="t"/>
                <a:pathLst>
                  <a:path extrusionOk="0" h="1147" w="1166">
                    <a:moveTo>
                      <a:pt x="349" y="0"/>
                    </a:moveTo>
                    <a:cubicBezTo>
                      <a:pt x="216" y="0"/>
                      <a:pt x="102" y="26"/>
                      <a:pt x="1" y="88"/>
                    </a:cubicBezTo>
                    <a:lnTo>
                      <a:pt x="385" y="1147"/>
                    </a:lnTo>
                    <a:lnTo>
                      <a:pt x="1166" y="313"/>
                    </a:lnTo>
                    <a:cubicBezTo>
                      <a:pt x="1046" y="207"/>
                      <a:pt x="835" y="88"/>
                      <a:pt x="663" y="35"/>
                    </a:cubicBezTo>
                    <a:cubicBezTo>
                      <a:pt x="547" y="13"/>
                      <a:pt x="444" y="0"/>
                      <a:pt x="349"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5"/>
              <p:cNvSpPr/>
              <p:nvPr/>
            </p:nvSpPr>
            <p:spPr>
              <a:xfrm>
                <a:off x="5644646" y="4085222"/>
                <a:ext cx="228265" cy="152158"/>
              </a:xfrm>
              <a:custGeom>
                <a:rect b="b" l="l" r="r" t="t"/>
                <a:pathLst>
                  <a:path extrusionOk="0" h="2753" w="4130">
                    <a:moveTo>
                      <a:pt x="768" y="0"/>
                    </a:moveTo>
                    <a:cubicBezTo>
                      <a:pt x="543" y="0"/>
                      <a:pt x="384" y="106"/>
                      <a:pt x="331" y="278"/>
                    </a:cubicBezTo>
                    <a:lnTo>
                      <a:pt x="53" y="1602"/>
                    </a:lnTo>
                    <a:cubicBezTo>
                      <a:pt x="0" y="1654"/>
                      <a:pt x="53" y="1760"/>
                      <a:pt x="53" y="1866"/>
                    </a:cubicBezTo>
                    <a:cubicBezTo>
                      <a:pt x="106" y="1932"/>
                      <a:pt x="159" y="1985"/>
                      <a:pt x="265" y="2038"/>
                    </a:cubicBezTo>
                    <a:lnTo>
                      <a:pt x="331" y="2038"/>
                    </a:lnTo>
                    <a:lnTo>
                      <a:pt x="3362" y="2753"/>
                    </a:lnTo>
                    <a:cubicBezTo>
                      <a:pt x="3415" y="2753"/>
                      <a:pt x="3521" y="2753"/>
                      <a:pt x="3640" y="2700"/>
                    </a:cubicBezTo>
                    <a:cubicBezTo>
                      <a:pt x="3693" y="2647"/>
                      <a:pt x="3746" y="2594"/>
                      <a:pt x="3799" y="2475"/>
                    </a:cubicBezTo>
                    <a:lnTo>
                      <a:pt x="4077" y="1204"/>
                    </a:lnTo>
                    <a:cubicBezTo>
                      <a:pt x="4130" y="993"/>
                      <a:pt x="4024" y="821"/>
                      <a:pt x="3799" y="768"/>
                    </a:cubicBezTo>
                    <a:lnTo>
                      <a:pt x="768" y="0"/>
                    </a:lnTo>
                    <a:close/>
                  </a:path>
                </a:pathLst>
              </a:custGeom>
              <a:solidFill>
                <a:srgbClr val="EE1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5"/>
              <p:cNvSpPr/>
              <p:nvPr/>
            </p:nvSpPr>
            <p:spPr>
              <a:xfrm>
                <a:off x="5645836" y="4137120"/>
                <a:ext cx="215829" cy="100260"/>
              </a:xfrm>
              <a:custGeom>
                <a:rect b="b" l="l" r="r" t="t"/>
                <a:pathLst>
                  <a:path extrusionOk="0" h="1814" w="3905">
                    <a:moveTo>
                      <a:pt x="159" y="1"/>
                    </a:moveTo>
                    <a:lnTo>
                      <a:pt x="53" y="663"/>
                    </a:lnTo>
                    <a:cubicBezTo>
                      <a:pt x="0" y="715"/>
                      <a:pt x="53" y="821"/>
                      <a:pt x="53" y="927"/>
                    </a:cubicBezTo>
                    <a:cubicBezTo>
                      <a:pt x="106" y="993"/>
                      <a:pt x="159" y="1046"/>
                      <a:pt x="265" y="1099"/>
                    </a:cubicBezTo>
                    <a:lnTo>
                      <a:pt x="331" y="1099"/>
                    </a:lnTo>
                    <a:lnTo>
                      <a:pt x="3362" y="1814"/>
                    </a:lnTo>
                    <a:cubicBezTo>
                      <a:pt x="3415" y="1814"/>
                      <a:pt x="3521" y="1814"/>
                      <a:pt x="3640" y="1761"/>
                    </a:cubicBezTo>
                    <a:cubicBezTo>
                      <a:pt x="3693" y="1708"/>
                      <a:pt x="3746" y="1655"/>
                      <a:pt x="3799" y="1536"/>
                    </a:cubicBezTo>
                    <a:lnTo>
                      <a:pt x="3905" y="927"/>
                    </a:lnTo>
                    <a:lnTo>
                      <a:pt x="159" y="1"/>
                    </a:ln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5"/>
              <p:cNvSpPr/>
              <p:nvPr/>
            </p:nvSpPr>
            <p:spPr>
              <a:xfrm>
                <a:off x="5629280" y="4231521"/>
                <a:ext cx="209971" cy="688388"/>
              </a:xfrm>
              <a:custGeom>
                <a:rect b="b" l="l" r="r" t="t"/>
                <a:pathLst>
                  <a:path extrusionOk="0" h="12455" w="3799">
                    <a:moveTo>
                      <a:pt x="2753" y="0"/>
                    </a:moveTo>
                    <a:lnTo>
                      <a:pt x="0" y="11528"/>
                    </a:lnTo>
                    <a:lnTo>
                      <a:pt x="874" y="12454"/>
                    </a:lnTo>
                    <a:lnTo>
                      <a:pt x="3799" y="278"/>
                    </a:lnTo>
                    <a:lnTo>
                      <a:pt x="2753" y="0"/>
                    </a:lnTo>
                    <a:close/>
                  </a:path>
                </a:pathLst>
              </a:custGeom>
              <a:solidFill>
                <a:srgbClr val="309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5"/>
              <p:cNvSpPr/>
              <p:nvPr/>
            </p:nvSpPr>
            <p:spPr>
              <a:xfrm>
                <a:off x="5559032" y="4216156"/>
                <a:ext cx="222462" cy="685459"/>
              </a:xfrm>
              <a:custGeom>
                <a:rect b="b" l="l" r="r" t="t"/>
                <a:pathLst>
                  <a:path extrusionOk="0" h="12402" w="4025">
                    <a:moveTo>
                      <a:pt x="2754" y="0"/>
                    </a:moveTo>
                    <a:lnTo>
                      <a:pt x="1" y="11475"/>
                    </a:lnTo>
                    <a:lnTo>
                      <a:pt x="437" y="12402"/>
                    </a:lnTo>
                    <a:lnTo>
                      <a:pt x="1271" y="11806"/>
                    </a:lnTo>
                    <a:lnTo>
                      <a:pt x="4024" y="278"/>
                    </a:lnTo>
                    <a:lnTo>
                      <a:pt x="2754" y="0"/>
                    </a:lnTo>
                    <a:close/>
                  </a:path>
                </a:pathLst>
              </a:custGeom>
              <a:solidFill>
                <a:srgbClr val="166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5"/>
              <p:cNvSpPr/>
              <p:nvPr/>
            </p:nvSpPr>
            <p:spPr>
              <a:xfrm>
                <a:off x="5485910" y="4200791"/>
                <a:ext cx="225336" cy="673741"/>
              </a:xfrm>
              <a:custGeom>
                <a:rect b="b" l="l" r="r" t="t"/>
                <a:pathLst>
                  <a:path extrusionOk="0" h="12190" w="4077">
                    <a:moveTo>
                      <a:pt x="2925" y="0"/>
                    </a:moveTo>
                    <a:lnTo>
                      <a:pt x="0" y="12190"/>
                    </a:lnTo>
                    <a:lnTo>
                      <a:pt x="0" y="12190"/>
                    </a:lnTo>
                    <a:lnTo>
                      <a:pt x="1324" y="11753"/>
                    </a:lnTo>
                    <a:lnTo>
                      <a:pt x="4077" y="278"/>
                    </a:lnTo>
                    <a:lnTo>
                      <a:pt x="2925" y="0"/>
                    </a:lnTo>
                    <a:close/>
                  </a:path>
                </a:pathLst>
              </a:custGeom>
              <a:solidFill>
                <a:srgbClr val="309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5"/>
              <p:cNvSpPr/>
              <p:nvPr/>
            </p:nvSpPr>
            <p:spPr>
              <a:xfrm>
                <a:off x="5616845" y="4167132"/>
                <a:ext cx="240701" cy="161720"/>
              </a:xfrm>
              <a:custGeom>
                <a:rect b="b" l="l" r="r" t="t"/>
                <a:pathLst>
                  <a:path extrusionOk="0" h="2926" w="4355">
                    <a:moveTo>
                      <a:pt x="834" y="0"/>
                    </a:moveTo>
                    <a:cubicBezTo>
                      <a:pt x="715" y="0"/>
                      <a:pt x="609" y="0"/>
                      <a:pt x="556" y="53"/>
                    </a:cubicBezTo>
                    <a:cubicBezTo>
                      <a:pt x="437" y="120"/>
                      <a:pt x="384" y="225"/>
                      <a:pt x="331" y="278"/>
                    </a:cubicBezTo>
                    <a:lnTo>
                      <a:pt x="53" y="1655"/>
                    </a:lnTo>
                    <a:cubicBezTo>
                      <a:pt x="0" y="1880"/>
                      <a:pt x="106" y="2105"/>
                      <a:pt x="331" y="2105"/>
                    </a:cubicBezTo>
                    <a:lnTo>
                      <a:pt x="3534" y="2925"/>
                    </a:lnTo>
                    <a:cubicBezTo>
                      <a:pt x="3746" y="2925"/>
                      <a:pt x="3971" y="2819"/>
                      <a:pt x="4024" y="2594"/>
                    </a:cubicBezTo>
                    <a:lnTo>
                      <a:pt x="4302" y="1271"/>
                    </a:lnTo>
                    <a:cubicBezTo>
                      <a:pt x="4355" y="1165"/>
                      <a:pt x="4302" y="1046"/>
                      <a:pt x="4249" y="940"/>
                    </a:cubicBezTo>
                    <a:cubicBezTo>
                      <a:pt x="4196" y="887"/>
                      <a:pt x="4143" y="834"/>
                      <a:pt x="4077" y="834"/>
                    </a:cubicBezTo>
                    <a:lnTo>
                      <a:pt x="4024" y="781"/>
                    </a:lnTo>
                    <a:lnTo>
                      <a:pt x="834" y="0"/>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5"/>
              <p:cNvSpPr/>
              <p:nvPr/>
            </p:nvSpPr>
            <p:spPr>
              <a:xfrm>
                <a:off x="5626354" y="4167125"/>
                <a:ext cx="234130" cy="106851"/>
              </a:xfrm>
              <a:custGeom>
                <a:rect b="b" l="l" r="r" t="t"/>
                <a:pathLst>
                  <a:path extrusionOk="0" h="1933" w="4130">
                    <a:moveTo>
                      <a:pt x="609" y="0"/>
                    </a:moveTo>
                    <a:cubicBezTo>
                      <a:pt x="490" y="0"/>
                      <a:pt x="384" y="0"/>
                      <a:pt x="331" y="53"/>
                    </a:cubicBezTo>
                    <a:cubicBezTo>
                      <a:pt x="212" y="120"/>
                      <a:pt x="159" y="225"/>
                      <a:pt x="106" y="278"/>
                    </a:cubicBezTo>
                    <a:lnTo>
                      <a:pt x="0" y="940"/>
                    </a:lnTo>
                    <a:lnTo>
                      <a:pt x="3918" y="1933"/>
                    </a:lnTo>
                    <a:lnTo>
                      <a:pt x="4077" y="1271"/>
                    </a:lnTo>
                    <a:cubicBezTo>
                      <a:pt x="4130" y="1165"/>
                      <a:pt x="4077" y="1046"/>
                      <a:pt x="4024" y="940"/>
                    </a:cubicBezTo>
                    <a:cubicBezTo>
                      <a:pt x="3971" y="887"/>
                      <a:pt x="3918" y="834"/>
                      <a:pt x="3852" y="834"/>
                    </a:cubicBezTo>
                    <a:lnTo>
                      <a:pt x="3799" y="781"/>
                    </a:lnTo>
                    <a:lnTo>
                      <a:pt x="609" y="0"/>
                    </a:lnTo>
                    <a:close/>
                  </a:path>
                </a:pathLst>
              </a:custGeom>
              <a:solidFill>
                <a:srgbClr val="FAFB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5"/>
              <p:cNvSpPr/>
              <p:nvPr/>
            </p:nvSpPr>
            <p:spPr>
              <a:xfrm>
                <a:off x="5626351" y="4160499"/>
                <a:ext cx="243630" cy="80584"/>
              </a:xfrm>
              <a:custGeom>
                <a:rect b="b" l="l" r="r" t="t"/>
                <a:pathLst>
                  <a:path extrusionOk="0" h="1458" w="4408">
                    <a:moveTo>
                      <a:pt x="263" y="0"/>
                    </a:moveTo>
                    <a:cubicBezTo>
                      <a:pt x="159" y="0"/>
                      <a:pt x="53" y="87"/>
                      <a:pt x="53" y="173"/>
                    </a:cubicBezTo>
                    <a:cubicBezTo>
                      <a:pt x="0" y="345"/>
                      <a:pt x="106" y="504"/>
                      <a:pt x="212" y="504"/>
                    </a:cubicBezTo>
                    <a:lnTo>
                      <a:pt x="4077" y="1444"/>
                    </a:lnTo>
                    <a:cubicBezTo>
                      <a:pt x="4106" y="1454"/>
                      <a:pt x="4134" y="1458"/>
                      <a:pt x="4160" y="1458"/>
                    </a:cubicBezTo>
                    <a:cubicBezTo>
                      <a:pt x="4277" y="1458"/>
                      <a:pt x="4364" y="1372"/>
                      <a:pt x="4408" y="1285"/>
                    </a:cubicBezTo>
                    <a:cubicBezTo>
                      <a:pt x="4408" y="1113"/>
                      <a:pt x="4355" y="1007"/>
                      <a:pt x="4183" y="954"/>
                    </a:cubicBezTo>
                    <a:lnTo>
                      <a:pt x="331" y="15"/>
                    </a:lnTo>
                    <a:cubicBezTo>
                      <a:pt x="309" y="5"/>
                      <a:pt x="286" y="0"/>
                      <a:pt x="263"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5"/>
              <p:cNvSpPr/>
              <p:nvPr/>
            </p:nvSpPr>
            <p:spPr>
              <a:xfrm>
                <a:off x="5602623" y="4255666"/>
                <a:ext cx="244349" cy="79865"/>
              </a:xfrm>
              <a:custGeom>
                <a:rect b="b" l="l" r="r" t="t"/>
                <a:pathLst>
                  <a:path extrusionOk="0" h="1445" w="4421">
                    <a:moveTo>
                      <a:pt x="331" y="1"/>
                    </a:moveTo>
                    <a:cubicBezTo>
                      <a:pt x="225" y="1"/>
                      <a:pt x="66" y="54"/>
                      <a:pt x="66" y="226"/>
                    </a:cubicBezTo>
                    <a:cubicBezTo>
                      <a:pt x="0" y="332"/>
                      <a:pt x="119" y="491"/>
                      <a:pt x="225" y="491"/>
                    </a:cubicBezTo>
                    <a:lnTo>
                      <a:pt x="4090" y="1430"/>
                    </a:lnTo>
                    <a:cubicBezTo>
                      <a:pt x="4119" y="1440"/>
                      <a:pt x="4147" y="1444"/>
                      <a:pt x="4173" y="1444"/>
                    </a:cubicBezTo>
                    <a:cubicBezTo>
                      <a:pt x="4290" y="1444"/>
                      <a:pt x="4378" y="1358"/>
                      <a:pt x="4421" y="1271"/>
                    </a:cubicBezTo>
                    <a:cubicBezTo>
                      <a:pt x="4421" y="1099"/>
                      <a:pt x="4368" y="994"/>
                      <a:pt x="4196" y="941"/>
                    </a:cubicBezTo>
                    <a:lnTo>
                      <a:pt x="331" y="1"/>
                    </a:ln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5"/>
              <p:cNvSpPr/>
              <p:nvPr/>
            </p:nvSpPr>
            <p:spPr>
              <a:xfrm>
                <a:off x="6376144" y="3457797"/>
                <a:ext cx="158072" cy="233903"/>
              </a:xfrm>
              <a:custGeom>
                <a:rect b="b" l="l" r="r" t="t"/>
                <a:pathLst>
                  <a:path extrusionOk="0" h="4232" w="2860">
                    <a:moveTo>
                      <a:pt x="2381" y="0"/>
                    </a:moveTo>
                    <a:cubicBezTo>
                      <a:pt x="2298" y="0"/>
                      <a:pt x="2214" y="33"/>
                      <a:pt x="2145" y="102"/>
                    </a:cubicBezTo>
                    <a:cubicBezTo>
                      <a:pt x="2039" y="155"/>
                      <a:pt x="1" y="1532"/>
                      <a:pt x="384" y="3901"/>
                    </a:cubicBezTo>
                    <a:cubicBezTo>
                      <a:pt x="437" y="4073"/>
                      <a:pt x="596" y="4231"/>
                      <a:pt x="821" y="4231"/>
                    </a:cubicBezTo>
                    <a:lnTo>
                      <a:pt x="874" y="4231"/>
                    </a:lnTo>
                    <a:cubicBezTo>
                      <a:pt x="1099" y="4179"/>
                      <a:pt x="1258" y="3954"/>
                      <a:pt x="1205" y="3742"/>
                    </a:cubicBezTo>
                    <a:cubicBezTo>
                      <a:pt x="927" y="1968"/>
                      <a:pt x="2528" y="817"/>
                      <a:pt x="2581" y="817"/>
                    </a:cubicBezTo>
                    <a:cubicBezTo>
                      <a:pt x="2806" y="645"/>
                      <a:pt x="2859" y="380"/>
                      <a:pt x="2701" y="208"/>
                    </a:cubicBezTo>
                    <a:cubicBezTo>
                      <a:pt x="2629" y="73"/>
                      <a:pt x="2506" y="0"/>
                      <a:pt x="2381" y="0"/>
                    </a:cubicBez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5"/>
              <p:cNvSpPr/>
              <p:nvPr/>
            </p:nvSpPr>
            <p:spPr>
              <a:xfrm>
                <a:off x="6180820" y="3609734"/>
                <a:ext cx="527497" cy="527442"/>
              </a:xfrm>
              <a:custGeom>
                <a:rect b="b" l="l" r="r" t="t"/>
                <a:pathLst>
                  <a:path extrusionOk="0" h="9543" w="9544">
                    <a:moveTo>
                      <a:pt x="4739" y="0"/>
                    </a:moveTo>
                    <a:cubicBezTo>
                      <a:pt x="2145" y="0"/>
                      <a:pt x="1" y="2144"/>
                      <a:pt x="1" y="4791"/>
                    </a:cubicBezTo>
                    <a:cubicBezTo>
                      <a:pt x="1" y="7385"/>
                      <a:pt x="2145" y="9543"/>
                      <a:pt x="4739" y="9543"/>
                    </a:cubicBezTo>
                    <a:cubicBezTo>
                      <a:pt x="7386" y="9543"/>
                      <a:pt x="9543" y="7385"/>
                      <a:pt x="9543" y="4791"/>
                    </a:cubicBezTo>
                    <a:cubicBezTo>
                      <a:pt x="9543" y="2144"/>
                      <a:pt x="7386" y="0"/>
                      <a:pt x="4739" y="0"/>
                    </a:cubicBez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5"/>
              <p:cNvSpPr/>
              <p:nvPr/>
            </p:nvSpPr>
            <p:spPr>
              <a:xfrm>
                <a:off x="6241562" y="3659421"/>
                <a:ext cx="207815" cy="145692"/>
              </a:xfrm>
              <a:custGeom>
                <a:rect b="b" l="l" r="r" t="t"/>
                <a:pathLst>
                  <a:path extrusionOk="0" h="2636" w="3760">
                    <a:moveTo>
                      <a:pt x="2633" y="1"/>
                    </a:moveTo>
                    <a:cubicBezTo>
                      <a:pt x="2247" y="1"/>
                      <a:pt x="1778" y="140"/>
                      <a:pt x="1324" y="425"/>
                    </a:cubicBezTo>
                    <a:cubicBezTo>
                      <a:pt x="450" y="914"/>
                      <a:pt x="0" y="1748"/>
                      <a:pt x="278" y="2238"/>
                    </a:cubicBezTo>
                    <a:cubicBezTo>
                      <a:pt x="439" y="2509"/>
                      <a:pt x="746" y="2635"/>
                      <a:pt x="1120" y="2635"/>
                    </a:cubicBezTo>
                    <a:cubicBezTo>
                      <a:pt x="1513" y="2635"/>
                      <a:pt x="1981" y="2496"/>
                      <a:pt x="2436" y="2238"/>
                    </a:cubicBezTo>
                    <a:cubicBezTo>
                      <a:pt x="3309" y="1695"/>
                      <a:pt x="3759" y="861"/>
                      <a:pt x="3428" y="372"/>
                    </a:cubicBezTo>
                    <a:cubicBezTo>
                      <a:pt x="3293" y="127"/>
                      <a:pt x="3000" y="1"/>
                      <a:pt x="2633" y="1"/>
                    </a:cubicBezTo>
                    <a:close/>
                  </a:path>
                </a:pathLst>
              </a:custGeom>
              <a:solidFill>
                <a:srgbClr val="EE1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5"/>
              <p:cNvSpPr/>
              <p:nvPr/>
            </p:nvSpPr>
            <p:spPr>
              <a:xfrm>
                <a:off x="6189608" y="3719445"/>
                <a:ext cx="518709" cy="417731"/>
              </a:xfrm>
              <a:custGeom>
                <a:rect b="b" l="l" r="r" t="t"/>
                <a:pathLst>
                  <a:path extrusionOk="0" h="7558" w="9385">
                    <a:moveTo>
                      <a:pt x="8445" y="0"/>
                    </a:moveTo>
                    <a:lnTo>
                      <a:pt x="8445" y="0"/>
                    </a:lnTo>
                    <a:cubicBezTo>
                      <a:pt x="8551" y="437"/>
                      <a:pt x="8603" y="821"/>
                      <a:pt x="8603" y="1271"/>
                    </a:cubicBezTo>
                    <a:cubicBezTo>
                      <a:pt x="8603" y="3918"/>
                      <a:pt x="6512" y="6009"/>
                      <a:pt x="3865" y="6009"/>
                    </a:cubicBezTo>
                    <a:cubicBezTo>
                      <a:pt x="2264" y="6009"/>
                      <a:pt x="887" y="5242"/>
                      <a:pt x="1" y="4024"/>
                    </a:cubicBezTo>
                    <a:lnTo>
                      <a:pt x="1" y="4024"/>
                    </a:lnTo>
                    <a:cubicBezTo>
                      <a:pt x="556" y="6062"/>
                      <a:pt x="2436" y="7558"/>
                      <a:pt x="4580" y="7558"/>
                    </a:cubicBezTo>
                    <a:cubicBezTo>
                      <a:pt x="7227" y="7558"/>
                      <a:pt x="9384" y="5400"/>
                      <a:pt x="9384" y="2806"/>
                    </a:cubicBezTo>
                    <a:cubicBezTo>
                      <a:pt x="9384" y="1761"/>
                      <a:pt x="9053" y="821"/>
                      <a:pt x="8445" y="0"/>
                    </a:cubicBezTo>
                    <a:close/>
                  </a:path>
                </a:pathLst>
              </a:custGeom>
              <a:solidFill>
                <a:srgbClr val="D414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35"/>
            <p:cNvGrpSpPr/>
            <p:nvPr/>
          </p:nvGrpSpPr>
          <p:grpSpPr>
            <a:xfrm>
              <a:off x="135793" y="2903080"/>
              <a:ext cx="2205346" cy="3249434"/>
              <a:chOff x="1329643" y="3033268"/>
              <a:chExt cx="2205346" cy="3249434"/>
            </a:xfrm>
          </p:grpSpPr>
          <p:grpSp>
            <p:nvGrpSpPr>
              <p:cNvPr id="1114" name="Google Shape;1114;p35"/>
              <p:cNvGrpSpPr/>
              <p:nvPr/>
            </p:nvGrpSpPr>
            <p:grpSpPr>
              <a:xfrm>
                <a:off x="1329643" y="3795496"/>
                <a:ext cx="870180" cy="1256066"/>
                <a:chOff x="3234643" y="3795496"/>
                <a:chExt cx="870180" cy="1256066"/>
              </a:xfrm>
            </p:grpSpPr>
            <p:sp>
              <p:nvSpPr>
                <p:cNvPr id="1115" name="Google Shape;1115;p35"/>
                <p:cNvSpPr/>
                <p:nvPr/>
              </p:nvSpPr>
              <p:spPr>
                <a:xfrm>
                  <a:off x="3236476" y="3795496"/>
                  <a:ext cx="868347" cy="1256066"/>
                </a:xfrm>
                <a:custGeom>
                  <a:rect b="b" l="l" r="r" t="t"/>
                  <a:pathLst>
                    <a:path extrusionOk="0" h="22726" w="15711">
                      <a:moveTo>
                        <a:pt x="1099" y="1"/>
                      </a:moveTo>
                      <a:cubicBezTo>
                        <a:pt x="490" y="1"/>
                        <a:pt x="1" y="491"/>
                        <a:pt x="1" y="1099"/>
                      </a:cubicBezTo>
                      <a:lnTo>
                        <a:pt x="1" y="21614"/>
                      </a:lnTo>
                      <a:cubicBezTo>
                        <a:pt x="1" y="22223"/>
                        <a:pt x="490" y="22726"/>
                        <a:pt x="1099" y="22726"/>
                      </a:cubicBezTo>
                      <a:lnTo>
                        <a:pt x="14612" y="22726"/>
                      </a:lnTo>
                      <a:cubicBezTo>
                        <a:pt x="15221" y="22726"/>
                        <a:pt x="15711" y="22223"/>
                        <a:pt x="15711" y="21614"/>
                      </a:cubicBezTo>
                      <a:lnTo>
                        <a:pt x="15711" y="1099"/>
                      </a:lnTo>
                      <a:cubicBezTo>
                        <a:pt x="15711" y="491"/>
                        <a:pt x="15221" y="1"/>
                        <a:pt x="146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 name="Google Shape;1116;p35"/>
                <p:cNvGrpSpPr/>
                <p:nvPr/>
              </p:nvGrpSpPr>
              <p:grpSpPr>
                <a:xfrm>
                  <a:off x="3234643" y="3795496"/>
                  <a:ext cx="865418" cy="1256066"/>
                  <a:chOff x="3234643" y="3795496"/>
                  <a:chExt cx="865418" cy="1256066"/>
                </a:xfrm>
              </p:grpSpPr>
              <p:sp>
                <p:nvSpPr>
                  <p:cNvPr id="1117" name="Google Shape;1117;p35"/>
                  <p:cNvSpPr/>
                  <p:nvPr/>
                </p:nvSpPr>
                <p:spPr>
                  <a:xfrm>
                    <a:off x="3234643" y="3795496"/>
                    <a:ext cx="865418" cy="389985"/>
                  </a:xfrm>
                  <a:custGeom>
                    <a:rect b="b" l="l" r="r" t="t"/>
                    <a:pathLst>
                      <a:path extrusionOk="0" h="7056" w="15658">
                        <a:moveTo>
                          <a:pt x="1046" y="1"/>
                        </a:moveTo>
                        <a:cubicBezTo>
                          <a:pt x="437" y="1"/>
                          <a:pt x="1" y="491"/>
                          <a:pt x="1" y="1099"/>
                        </a:cubicBezTo>
                        <a:lnTo>
                          <a:pt x="1" y="7055"/>
                        </a:lnTo>
                        <a:lnTo>
                          <a:pt x="15658" y="7055"/>
                        </a:lnTo>
                        <a:lnTo>
                          <a:pt x="15658" y="1099"/>
                        </a:lnTo>
                        <a:cubicBezTo>
                          <a:pt x="15658" y="491"/>
                          <a:pt x="15168" y="1"/>
                          <a:pt x="14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3306725" y="3905262"/>
                    <a:ext cx="719118" cy="182888"/>
                  </a:xfrm>
                  <a:custGeom>
                    <a:rect b="b" l="l" r="r" t="t"/>
                    <a:pathLst>
                      <a:path extrusionOk="0" h="3309" w="13011">
                        <a:moveTo>
                          <a:pt x="662" y="0"/>
                        </a:moveTo>
                        <a:cubicBezTo>
                          <a:pt x="278" y="0"/>
                          <a:pt x="0" y="278"/>
                          <a:pt x="0" y="662"/>
                        </a:cubicBezTo>
                        <a:lnTo>
                          <a:pt x="0" y="2647"/>
                        </a:lnTo>
                        <a:cubicBezTo>
                          <a:pt x="0" y="3031"/>
                          <a:pt x="278" y="3309"/>
                          <a:pt x="662" y="3309"/>
                        </a:cubicBezTo>
                        <a:lnTo>
                          <a:pt x="12349" y="3309"/>
                        </a:lnTo>
                        <a:cubicBezTo>
                          <a:pt x="12733" y="3309"/>
                          <a:pt x="13011" y="3031"/>
                          <a:pt x="13011" y="2647"/>
                        </a:cubicBezTo>
                        <a:lnTo>
                          <a:pt x="13011" y="662"/>
                        </a:lnTo>
                        <a:cubicBezTo>
                          <a:pt x="13011" y="278"/>
                          <a:pt x="12733" y="0"/>
                          <a:pt x="12349"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5"/>
                  <p:cNvSpPr/>
                  <p:nvPr/>
                </p:nvSpPr>
                <p:spPr>
                  <a:xfrm>
                    <a:off x="3309654" y="4261478"/>
                    <a:ext cx="146355" cy="143426"/>
                  </a:xfrm>
                  <a:custGeom>
                    <a:rect b="b" l="l" r="r" t="t"/>
                    <a:pathLst>
                      <a:path extrusionOk="0" h="2595" w="2648">
                        <a:moveTo>
                          <a:pt x="556" y="1"/>
                        </a:moveTo>
                        <a:cubicBezTo>
                          <a:pt x="278" y="1"/>
                          <a:pt x="0" y="226"/>
                          <a:pt x="0" y="504"/>
                        </a:cubicBezTo>
                        <a:lnTo>
                          <a:pt x="0" y="2052"/>
                        </a:lnTo>
                        <a:cubicBezTo>
                          <a:pt x="0" y="2383"/>
                          <a:pt x="278" y="2595"/>
                          <a:pt x="556" y="2595"/>
                        </a:cubicBezTo>
                        <a:lnTo>
                          <a:pt x="2091" y="2595"/>
                        </a:lnTo>
                        <a:cubicBezTo>
                          <a:pt x="2369" y="2595"/>
                          <a:pt x="2647" y="2383"/>
                          <a:pt x="2647" y="2052"/>
                        </a:cubicBezTo>
                        <a:lnTo>
                          <a:pt x="2647" y="504"/>
                        </a:lnTo>
                        <a:cubicBezTo>
                          <a:pt x="2647" y="226"/>
                          <a:pt x="2369" y="1"/>
                          <a:pt x="20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5"/>
                  <p:cNvSpPr/>
                  <p:nvPr/>
                </p:nvSpPr>
                <p:spPr>
                  <a:xfrm>
                    <a:off x="3501275" y="4261478"/>
                    <a:ext cx="143426" cy="143426"/>
                  </a:xfrm>
                  <a:custGeom>
                    <a:rect b="b" l="l" r="r" t="t"/>
                    <a:pathLst>
                      <a:path extrusionOk="0" h="2595" w="2595">
                        <a:moveTo>
                          <a:pt x="557" y="1"/>
                        </a:moveTo>
                        <a:cubicBezTo>
                          <a:pt x="226" y="1"/>
                          <a:pt x="1" y="226"/>
                          <a:pt x="1" y="504"/>
                        </a:cubicBezTo>
                        <a:lnTo>
                          <a:pt x="1" y="2052"/>
                        </a:lnTo>
                        <a:cubicBezTo>
                          <a:pt x="1" y="2383"/>
                          <a:pt x="226" y="2595"/>
                          <a:pt x="557" y="2595"/>
                        </a:cubicBezTo>
                        <a:lnTo>
                          <a:pt x="2105" y="2595"/>
                        </a:lnTo>
                        <a:cubicBezTo>
                          <a:pt x="2383" y="2595"/>
                          <a:pt x="2595" y="2383"/>
                          <a:pt x="2595" y="2052"/>
                        </a:cubicBezTo>
                        <a:lnTo>
                          <a:pt x="2595" y="504"/>
                        </a:lnTo>
                        <a:cubicBezTo>
                          <a:pt x="2595" y="226"/>
                          <a:pt x="2383" y="1"/>
                          <a:pt x="2105"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3693670" y="4261478"/>
                    <a:ext cx="143426" cy="143426"/>
                  </a:xfrm>
                  <a:custGeom>
                    <a:rect b="b" l="l" r="r" t="t"/>
                    <a:pathLst>
                      <a:path extrusionOk="0" h="2595" w="2595">
                        <a:moveTo>
                          <a:pt x="490" y="1"/>
                        </a:moveTo>
                        <a:cubicBezTo>
                          <a:pt x="226" y="1"/>
                          <a:pt x="1" y="226"/>
                          <a:pt x="1" y="504"/>
                        </a:cubicBezTo>
                        <a:lnTo>
                          <a:pt x="1" y="2052"/>
                        </a:lnTo>
                        <a:cubicBezTo>
                          <a:pt x="1" y="2383"/>
                          <a:pt x="226" y="2595"/>
                          <a:pt x="490" y="2595"/>
                        </a:cubicBezTo>
                        <a:lnTo>
                          <a:pt x="2092" y="2595"/>
                        </a:lnTo>
                        <a:cubicBezTo>
                          <a:pt x="2370" y="2595"/>
                          <a:pt x="2595" y="2383"/>
                          <a:pt x="2595" y="2052"/>
                        </a:cubicBezTo>
                        <a:lnTo>
                          <a:pt x="2595" y="504"/>
                        </a:lnTo>
                        <a:cubicBezTo>
                          <a:pt x="2595" y="226"/>
                          <a:pt x="2370" y="1"/>
                          <a:pt x="2092"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3309654" y="4453872"/>
                    <a:ext cx="146355" cy="143426"/>
                  </a:xfrm>
                  <a:custGeom>
                    <a:rect b="b" l="l" r="r" t="t"/>
                    <a:pathLst>
                      <a:path extrusionOk="0" h="2595" w="2648">
                        <a:moveTo>
                          <a:pt x="556" y="1"/>
                        </a:moveTo>
                        <a:cubicBezTo>
                          <a:pt x="278" y="1"/>
                          <a:pt x="0" y="226"/>
                          <a:pt x="0" y="556"/>
                        </a:cubicBezTo>
                        <a:lnTo>
                          <a:pt x="0" y="2092"/>
                        </a:lnTo>
                        <a:cubicBezTo>
                          <a:pt x="0" y="2370"/>
                          <a:pt x="278" y="2595"/>
                          <a:pt x="556" y="2595"/>
                        </a:cubicBezTo>
                        <a:lnTo>
                          <a:pt x="2091" y="2595"/>
                        </a:lnTo>
                        <a:cubicBezTo>
                          <a:pt x="2369" y="2595"/>
                          <a:pt x="2647" y="2370"/>
                          <a:pt x="2647" y="2092"/>
                        </a:cubicBezTo>
                        <a:lnTo>
                          <a:pt x="2647" y="556"/>
                        </a:lnTo>
                        <a:cubicBezTo>
                          <a:pt x="2647" y="226"/>
                          <a:pt x="2369" y="1"/>
                          <a:pt x="2091"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3501275" y="4453872"/>
                    <a:ext cx="143426" cy="143426"/>
                  </a:xfrm>
                  <a:custGeom>
                    <a:rect b="b" l="l" r="r" t="t"/>
                    <a:pathLst>
                      <a:path extrusionOk="0" h="2595" w="2595">
                        <a:moveTo>
                          <a:pt x="557" y="1"/>
                        </a:moveTo>
                        <a:cubicBezTo>
                          <a:pt x="226" y="1"/>
                          <a:pt x="1" y="226"/>
                          <a:pt x="1" y="556"/>
                        </a:cubicBezTo>
                        <a:lnTo>
                          <a:pt x="1" y="2092"/>
                        </a:lnTo>
                        <a:cubicBezTo>
                          <a:pt x="1" y="2370"/>
                          <a:pt x="226" y="2595"/>
                          <a:pt x="557" y="2595"/>
                        </a:cubicBezTo>
                        <a:lnTo>
                          <a:pt x="2105" y="2595"/>
                        </a:lnTo>
                        <a:cubicBezTo>
                          <a:pt x="2383" y="2595"/>
                          <a:pt x="2595" y="2370"/>
                          <a:pt x="2595" y="2092"/>
                        </a:cubicBezTo>
                        <a:lnTo>
                          <a:pt x="2595" y="556"/>
                        </a:lnTo>
                        <a:cubicBezTo>
                          <a:pt x="2595" y="226"/>
                          <a:pt x="2383" y="1"/>
                          <a:pt x="2105"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5"/>
                  <p:cNvSpPr/>
                  <p:nvPr/>
                </p:nvSpPr>
                <p:spPr>
                  <a:xfrm>
                    <a:off x="3693670" y="4453872"/>
                    <a:ext cx="143426" cy="143426"/>
                  </a:xfrm>
                  <a:custGeom>
                    <a:rect b="b" l="l" r="r" t="t"/>
                    <a:pathLst>
                      <a:path extrusionOk="0" h="2595" w="2595">
                        <a:moveTo>
                          <a:pt x="490" y="1"/>
                        </a:moveTo>
                        <a:cubicBezTo>
                          <a:pt x="226" y="1"/>
                          <a:pt x="1" y="226"/>
                          <a:pt x="1" y="556"/>
                        </a:cubicBezTo>
                        <a:lnTo>
                          <a:pt x="1" y="2092"/>
                        </a:lnTo>
                        <a:cubicBezTo>
                          <a:pt x="1" y="2370"/>
                          <a:pt x="226" y="2595"/>
                          <a:pt x="490" y="2595"/>
                        </a:cubicBezTo>
                        <a:lnTo>
                          <a:pt x="2092" y="2595"/>
                        </a:lnTo>
                        <a:cubicBezTo>
                          <a:pt x="2370" y="2595"/>
                          <a:pt x="2595" y="2370"/>
                          <a:pt x="2595" y="2092"/>
                        </a:cubicBezTo>
                        <a:lnTo>
                          <a:pt x="2595" y="556"/>
                        </a:lnTo>
                        <a:cubicBezTo>
                          <a:pt x="2595" y="226"/>
                          <a:pt x="2370" y="1"/>
                          <a:pt x="2092" y="1"/>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5"/>
                  <p:cNvSpPr/>
                  <p:nvPr/>
                </p:nvSpPr>
                <p:spPr>
                  <a:xfrm>
                    <a:off x="3309654" y="4645549"/>
                    <a:ext cx="146355" cy="146355"/>
                  </a:xfrm>
                  <a:custGeom>
                    <a:rect b="b" l="l" r="r" t="t"/>
                    <a:pathLst>
                      <a:path extrusionOk="0" h="2648" w="2648">
                        <a:moveTo>
                          <a:pt x="556" y="0"/>
                        </a:moveTo>
                        <a:cubicBezTo>
                          <a:pt x="278" y="0"/>
                          <a:pt x="0" y="278"/>
                          <a:pt x="0" y="556"/>
                        </a:cubicBezTo>
                        <a:lnTo>
                          <a:pt x="0" y="2105"/>
                        </a:lnTo>
                        <a:cubicBezTo>
                          <a:pt x="0" y="2383"/>
                          <a:pt x="278" y="2647"/>
                          <a:pt x="556" y="2647"/>
                        </a:cubicBezTo>
                        <a:lnTo>
                          <a:pt x="2091" y="2647"/>
                        </a:lnTo>
                        <a:cubicBezTo>
                          <a:pt x="2369" y="2647"/>
                          <a:pt x="2647" y="2383"/>
                          <a:pt x="2647" y="2105"/>
                        </a:cubicBezTo>
                        <a:lnTo>
                          <a:pt x="2647" y="556"/>
                        </a:lnTo>
                        <a:cubicBezTo>
                          <a:pt x="2647" y="278"/>
                          <a:pt x="2369" y="0"/>
                          <a:pt x="20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5"/>
                  <p:cNvSpPr/>
                  <p:nvPr/>
                </p:nvSpPr>
                <p:spPr>
                  <a:xfrm>
                    <a:off x="3501275" y="4645549"/>
                    <a:ext cx="143426" cy="146355"/>
                  </a:xfrm>
                  <a:custGeom>
                    <a:rect b="b" l="l" r="r" t="t"/>
                    <a:pathLst>
                      <a:path extrusionOk="0" h="2648" w="2595">
                        <a:moveTo>
                          <a:pt x="557" y="0"/>
                        </a:moveTo>
                        <a:cubicBezTo>
                          <a:pt x="226" y="0"/>
                          <a:pt x="1" y="278"/>
                          <a:pt x="1" y="556"/>
                        </a:cubicBezTo>
                        <a:lnTo>
                          <a:pt x="1" y="2105"/>
                        </a:lnTo>
                        <a:cubicBezTo>
                          <a:pt x="1" y="2383"/>
                          <a:pt x="226" y="2647"/>
                          <a:pt x="557" y="2647"/>
                        </a:cubicBezTo>
                        <a:lnTo>
                          <a:pt x="2105" y="2647"/>
                        </a:lnTo>
                        <a:cubicBezTo>
                          <a:pt x="2383" y="2647"/>
                          <a:pt x="2595" y="2383"/>
                          <a:pt x="2595" y="2105"/>
                        </a:cubicBezTo>
                        <a:lnTo>
                          <a:pt x="2595" y="556"/>
                        </a:lnTo>
                        <a:cubicBezTo>
                          <a:pt x="2595" y="278"/>
                          <a:pt x="2383" y="0"/>
                          <a:pt x="2105"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3693670" y="4645549"/>
                    <a:ext cx="143426" cy="146355"/>
                  </a:xfrm>
                  <a:custGeom>
                    <a:rect b="b" l="l" r="r" t="t"/>
                    <a:pathLst>
                      <a:path extrusionOk="0" h="2648" w="2595">
                        <a:moveTo>
                          <a:pt x="490" y="0"/>
                        </a:moveTo>
                        <a:cubicBezTo>
                          <a:pt x="226" y="0"/>
                          <a:pt x="1" y="278"/>
                          <a:pt x="1" y="556"/>
                        </a:cubicBezTo>
                        <a:lnTo>
                          <a:pt x="1" y="2105"/>
                        </a:lnTo>
                        <a:cubicBezTo>
                          <a:pt x="1" y="2383"/>
                          <a:pt x="226" y="2647"/>
                          <a:pt x="490" y="2647"/>
                        </a:cubicBezTo>
                        <a:lnTo>
                          <a:pt x="2092" y="2647"/>
                        </a:lnTo>
                        <a:cubicBezTo>
                          <a:pt x="2370" y="2647"/>
                          <a:pt x="2595" y="2383"/>
                          <a:pt x="2595" y="2105"/>
                        </a:cubicBezTo>
                        <a:lnTo>
                          <a:pt x="2595" y="556"/>
                        </a:lnTo>
                        <a:cubicBezTo>
                          <a:pt x="2595" y="278"/>
                          <a:pt x="2370" y="0"/>
                          <a:pt x="2092" y="0"/>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3309654" y="4840873"/>
                    <a:ext cx="146355" cy="143426"/>
                  </a:xfrm>
                  <a:custGeom>
                    <a:rect b="b" l="l" r="r" t="t"/>
                    <a:pathLst>
                      <a:path extrusionOk="0" h="2595" w="2648">
                        <a:moveTo>
                          <a:pt x="556" y="0"/>
                        </a:moveTo>
                        <a:cubicBezTo>
                          <a:pt x="278" y="0"/>
                          <a:pt x="0" y="225"/>
                          <a:pt x="0" y="503"/>
                        </a:cubicBezTo>
                        <a:lnTo>
                          <a:pt x="0" y="2091"/>
                        </a:lnTo>
                        <a:cubicBezTo>
                          <a:pt x="0" y="2369"/>
                          <a:pt x="278" y="2594"/>
                          <a:pt x="556" y="2594"/>
                        </a:cubicBezTo>
                        <a:lnTo>
                          <a:pt x="2091" y="2594"/>
                        </a:lnTo>
                        <a:cubicBezTo>
                          <a:pt x="2369" y="2594"/>
                          <a:pt x="2647" y="2369"/>
                          <a:pt x="2647" y="2091"/>
                        </a:cubicBezTo>
                        <a:lnTo>
                          <a:pt x="2647" y="503"/>
                        </a:lnTo>
                        <a:cubicBezTo>
                          <a:pt x="2647" y="225"/>
                          <a:pt x="2369" y="0"/>
                          <a:pt x="20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3501275" y="4840873"/>
                    <a:ext cx="143426" cy="143426"/>
                  </a:xfrm>
                  <a:custGeom>
                    <a:rect b="b" l="l" r="r" t="t"/>
                    <a:pathLst>
                      <a:path extrusionOk="0" h="2595" w="2595">
                        <a:moveTo>
                          <a:pt x="557" y="0"/>
                        </a:moveTo>
                        <a:cubicBezTo>
                          <a:pt x="226" y="0"/>
                          <a:pt x="1" y="225"/>
                          <a:pt x="1" y="503"/>
                        </a:cubicBezTo>
                        <a:lnTo>
                          <a:pt x="1" y="2091"/>
                        </a:lnTo>
                        <a:cubicBezTo>
                          <a:pt x="1" y="2369"/>
                          <a:pt x="226" y="2594"/>
                          <a:pt x="557" y="2594"/>
                        </a:cubicBezTo>
                        <a:lnTo>
                          <a:pt x="2105" y="2594"/>
                        </a:lnTo>
                        <a:cubicBezTo>
                          <a:pt x="2383" y="2594"/>
                          <a:pt x="2595" y="2369"/>
                          <a:pt x="2595" y="2091"/>
                        </a:cubicBezTo>
                        <a:lnTo>
                          <a:pt x="2595" y="503"/>
                        </a:lnTo>
                        <a:cubicBezTo>
                          <a:pt x="2595" y="225"/>
                          <a:pt x="2383" y="0"/>
                          <a:pt x="2105" y="0"/>
                        </a:cubicBez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5"/>
                  <p:cNvSpPr/>
                  <p:nvPr/>
                </p:nvSpPr>
                <p:spPr>
                  <a:xfrm>
                    <a:off x="3693670" y="4840873"/>
                    <a:ext cx="143426" cy="143426"/>
                  </a:xfrm>
                  <a:custGeom>
                    <a:rect b="b" l="l" r="r" t="t"/>
                    <a:pathLst>
                      <a:path extrusionOk="0" h="2595" w="2595">
                        <a:moveTo>
                          <a:pt x="490" y="0"/>
                        </a:moveTo>
                        <a:cubicBezTo>
                          <a:pt x="226" y="0"/>
                          <a:pt x="1" y="225"/>
                          <a:pt x="1" y="503"/>
                        </a:cubicBezTo>
                        <a:lnTo>
                          <a:pt x="1" y="2091"/>
                        </a:lnTo>
                        <a:cubicBezTo>
                          <a:pt x="1" y="2369"/>
                          <a:pt x="226" y="2594"/>
                          <a:pt x="490" y="2594"/>
                        </a:cubicBezTo>
                        <a:lnTo>
                          <a:pt x="2092" y="2594"/>
                        </a:lnTo>
                        <a:cubicBezTo>
                          <a:pt x="2370" y="2594"/>
                          <a:pt x="2595" y="2369"/>
                          <a:pt x="2595" y="2091"/>
                        </a:cubicBezTo>
                        <a:lnTo>
                          <a:pt x="2595" y="503"/>
                        </a:lnTo>
                        <a:cubicBezTo>
                          <a:pt x="2595" y="225"/>
                          <a:pt x="2370" y="0"/>
                          <a:pt x="2092"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3855335" y="4185426"/>
                    <a:ext cx="243685" cy="866136"/>
                  </a:xfrm>
                  <a:custGeom>
                    <a:rect b="b" l="l" r="r" t="t"/>
                    <a:pathLst>
                      <a:path extrusionOk="0" h="15671" w="4409">
                        <a:moveTo>
                          <a:pt x="2595" y="1377"/>
                        </a:moveTo>
                        <a:cubicBezTo>
                          <a:pt x="2926" y="1377"/>
                          <a:pt x="3137" y="1602"/>
                          <a:pt x="3137" y="1880"/>
                        </a:cubicBezTo>
                        <a:lnTo>
                          <a:pt x="3137" y="3428"/>
                        </a:lnTo>
                        <a:cubicBezTo>
                          <a:pt x="3137" y="3759"/>
                          <a:pt x="2926" y="3971"/>
                          <a:pt x="2595" y="3971"/>
                        </a:cubicBezTo>
                        <a:lnTo>
                          <a:pt x="1046" y="3971"/>
                        </a:lnTo>
                        <a:cubicBezTo>
                          <a:pt x="768" y="3971"/>
                          <a:pt x="543" y="3759"/>
                          <a:pt x="543" y="3428"/>
                        </a:cubicBezTo>
                        <a:lnTo>
                          <a:pt x="543" y="1880"/>
                        </a:lnTo>
                        <a:cubicBezTo>
                          <a:pt x="543" y="1602"/>
                          <a:pt x="768" y="1377"/>
                          <a:pt x="1046" y="1377"/>
                        </a:cubicBezTo>
                        <a:close/>
                        <a:moveTo>
                          <a:pt x="2595" y="4858"/>
                        </a:moveTo>
                        <a:cubicBezTo>
                          <a:pt x="2926" y="4858"/>
                          <a:pt x="3137" y="5083"/>
                          <a:pt x="3137" y="5413"/>
                        </a:cubicBezTo>
                        <a:lnTo>
                          <a:pt x="3137" y="6949"/>
                        </a:lnTo>
                        <a:cubicBezTo>
                          <a:pt x="3137" y="7227"/>
                          <a:pt x="2926" y="7452"/>
                          <a:pt x="2595" y="7452"/>
                        </a:cubicBezTo>
                        <a:lnTo>
                          <a:pt x="1046" y="7452"/>
                        </a:lnTo>
                        <a:cubicBezTo>
                          <a:pt x="768" y="7452"/>
                          <a:pt x="543" y="7227"/>
                          <a:pt x="543" y="6949"/>
                        </a:cubicBezTo>
                        <a:lnTo>
                          <a:pt x="543" y="5413"/>
                        </a:lnTo>
                        <a:cubicBezTo>
                          <a:pt x="543" y="5083"/>
                          <a:pt x="768" y="4858"/>
                          <a:pt x="1046" y="4858"/>
                        </a:cubicBezTo>
                        <a:close/>
                        <a:moveTo>
                          <a:pt x="2595" y="8325"/>
                        </a:moveTo>
                        <a:cubicBezTo>
                          <a:pt x="2926" y="8325"/>
                          <a:pt x="3137" y="8603"/>
                          <a:pt x="3137" y="8881"/>
                        </a:cubicBezTo>
                        <a:lnTo>
                          <a:pt x="3137" y="13950"/>
                        </a:lnTo>
                        <a:cubicBezTo>
                          <a:pt x="3137" y="14228"/>
                          <a:pt x="2926" y="14453"/>
                          <a:pt x="2595" y="14453"/>
                        </a:cubicBezTo>
                        <a:lnTo>
                          <a:pt x="1046" y="14453"/>
                        </a:lnTo>
                        <a:cubicBezTo>
                          <a:pt x="768" y="14453"/>
                          <a:pt x="543" y="14228"/>
                          <a:pt x="543" y="13950"/>
                        </a:cubicBezTo>
                        <a:lnTo>
                          <a:pt x="543" y="8881"/>
                        </a:lnTo>
                        <a:cubicBezTo>
                          <a:pt x="543" y="8603"/>
                          <a:pt x="768" y="8325"/>
                          <a:pt x="1046" y="8325"/>
                        </a:cubicBezTo>
                        <a:close/>
                        <a:moveTo>
                          <a:pt x="1" y="0"/>
                        </a:moveTo>
                        <a:lnTo>
                          <a:pt x="1" y="15671"/>
                        </a:lnTo>
                        <a:lnTo>
                          <a:pt x="3415" y="15671"/>
                        </a:lnTo>
                        <a:cubicBezTo>
                          <a:pt x="3521" y="15671"/>
                          <a:pt x="3693" y="15605"/>
                          <a:pt x="3799" y="15605"/>
                        </a:cubicBezTo>
                        <a:cubicBezTo>
                          <a:pt x="4183" y="15446"/>
                          <a:pt x="4408" y="15009"/>
                          <a:pt x="4408" y="14559"/>
                        </a:cubicBezTo>
                        <a:lnTo>
                          <a:pt x="440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3855335" y="3795496"/>
                    <a:ext cx="243685" cy="389985"/>
                  </a:xfrm>
                  <a:custGeom>
                    <a:rect b="b" l="l" r="r" t="t"/>
                    <a:pathLst>
                      <a:path extrusionOk="0" h="7056" w="4409">
                        <a:moveTo>
                          <a:pt x="1" y="1"/>
                        </a:moveTo>
                        <a:lnTo>
                          <a:pt x="1" y="1986"/>
                        </a:lnTo>
                        <a:lnTo>
                          <a:pt x="2423" y="1986"/>
                        </a:lnTo>
                        <a:cubicBezTo>
                          <a:pt x="2807" y="1986"/>
                          <a:pt x="3085" y="2264"/>
                          <a:pt x="3085" y="2648"/>
                        </a:cubicBezTo>
                        <a:lnTo>
                          <a:pt x="3085" y="4633"/>
                        </a:lnTo>
                        <a:cubicBezTo>
                          <a:pt x="3085" y="5017"/>
                          <a:pt x="2807" y="5295"/>
                          <a:pt x="2423" y="5295"/>
                        </a:cubicBezTo>
                        <a:lnTo>
                          <a:pt x="1" y="5295"/>
                        </a:lnTo>
                        <a:lnTo>
                          <a:pt x="1" y="7055"/>
                        </a:lnTo>
                        <a:lnTo>
                          <a:pt x="4408" y="7055"/>
                        </a:lnTo>
                        <a:lnTo>
                          <a:pt x="4408" y="1099"/>
                        </a:lnTo>
                        <a:cubicBezTo>
                          <a:pt x="4408" y="491"/>
                          <a:pt x="4024" y="1"/>
                          <a:pt x="34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3855335" y="3905262"/>
                    <a:ext cx="170508" cy="182888"/>
                  </a:xfrm>
                  <a:custGeom>
                    <a:rect b="b" l="l" r="r" t="t"/>
                    <a:pathLst>
                      <a:path extrusionOk="0" h="3309" w="3085">
                        <a:moveTo>
                          <a:pt x="1" y="0"/>
                        </a:moveTo>
                        <a:lnTo>
                          <a:pt x="1" y="768"/>
                        </a:lnTo>
                        <a:lnTo>
                          <a:pt x="1761" y="768"/>
                        </a:lnTo>
                        <a:lnTo>
                          <a:pt x="1761" y="2594"/>
                        </a:lnTo>
                        <a:lnTo>
                          <a:pt x="1" y="2594"/>
                        </a:lnTo>
                        <a:lnTo>
                          <a:pt x="1" y="3309"/>
                        </a:lnTo>
                        <a:lnTo>
                          <a:pt x="2423" y="3309"/>
                        </a:lnTo>
                        <a:cubicBezTo>
                          <a:pt x="2807" y="3309"/>
                          <a:pt x="3085" y="3031"/>
                          <a:pt x="3085" y="2647"/>
                        </a:cubicBezTo>
                        <a:lnTo>
                          <a:pt x="3085" y="662"/>
                        </a:lnTo>
                        <a:cubicBezTo>
                          <a:pt x="3085" y="278"/>
                          <a:pt x="2807" y="0"/>
                          <a:pt x="2423"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3723681" y="3945499"/>
                    <a:ext cx="35870" cy="100260"/>
                  </a:xfrm>
                  <a:custGeom>
                    <a:rect b="b" l="l" r="r" t="t"/>
                    <a:pathLst>
                      <a:path extrusionOk="0" h="1814" w="649">
                        <a:moveTo>
                          <a:pt x="80" y="0"/>
                        </a:moveTo>
                        <a:cubicBezTo>
                          <a:pt x="67" y="0"/>
                          <a:pt x="40" y="13"/>
                          <a:pt x="27" y="13"/>
                        </a:cubicBezTo>
                        <a:cubicBezTo>
                          <a:pt x="14" y="27"/>
                          <a:pt x="0" y="40"/>
                          <a:pt x="0" y="66"/>
                        </a:cubicBezTo>
                        <a:cubicBezTo>
                          <a:pt x="0" y="93"/>
                          <a:pt x="14" y="106"/>
                          <a:pt x="27" y="106"/>
                        </a:cubicBezTo>
                        <a:cubicBezTo>
                          <a:pt x="40" y="106"/>
                          <a:pt x="67" y="119"/>
                          <a:pt x="80" y="119"/>
                        </a:cubicBezTo>
                        <a:lnTo>
                          <a:pt x="278" y="119"/>
                        </a:lnTo>
                        <a:cubicBezTo>
                          <a:pt x="278" y="132"/>
                          <a:pt x="292" y="132"/>
                          <a:pt x="292" y="146"/>
                        </a:cubicBezTo>
                        <a:cubicBezTo>
                          <a:pt x="292" y="146"/>
                          <a:pt x="292" y="159"/>
                          <a:pt x="292" y="172"/>
                        </a:cubicBezTo>
                        <a:cubicBezTo>
                          <a:pt x="292" y="172"/>
                          <a:pt x="292" y="185"/>
                          <a:pt x="292" y="185"/>
                        </a:cubicBezTo>
                        <a:cubicBezTo>
                          <a:pt x="292" y="225"/>
                          <a:pt x="292" y="265"/>
                          <a:pt x="292" y="305"/>
                        </a:cubicBezTo>
                        <a:cubicBezTo>
                          <a:pt x="292" y="331"/>
                          <a:pt x="292" y="371"/>
                          <a:pt x="292" y="424"/>
                        </a:cubicBezTo>
                        <a:cubicBezTo>
                          <a:pt x="292" y="463"/>
                          <a:pt x="292" y="516"/>
                          <a:pt x="292" y="582"/>
                        </a:cubicBezTo>
                        <a:cubicBezTo>
                          <a:pt x="292" y="635"/>
                          <a:pt x="292" y="715"/>
                          <a:pt x="292" y="794"/>
                        </a:cubicBezTo>
                        <a:cubicBezTo>
                          <a:pt x="278" y="913"/>
                          <a:pt x="278" y="1006"/>
                          <a:pt x="278" y="1085"/>
                        </a:cubicBezTo>
                        <a:cubicBezTo>
                          <a:pt x="278" y="1165"/>
                          <a:pt x="278" y="1231"/>
                          <a:pt x="278" y="1284"/>
                        </a:cubicBezTo>
                        <a:cubicBezTo>
                          <a:pt x="278" y="1350"/>
                          <a:pt x="278" y="1403"/>
                          <a:pt x="265" y="1443"/>
                        </a:cubicBezTo>
                        <a:cubicBezTo>
                          <a:pt x="265" y="1496"/>
                          <a:pt x="265" y="1549"/>
                          <a:pt x="265" y="1602"/>
                        </a:cubicBezTo>
                        <a:cubicBezTo>
                          <a:pt x="265" y="1628"/>
                          <a:pt x="252" y="1641"/>
                          <a:pt x="239" y="1655"/>
                        </a:cubicBezTo>
                        <a:cubicBezTo>
                          <a:pt x="225" y="1668"/>
                          <a:pt x="212" y="1681"/>
                          <a:pt x="186" y="1694"/>
                        </a:cubicBezTo>
                        <a:lnTo>
                          <a:pt x="133" y="1694"/>
                        </a:lnTo>
                        <a:cubicBezTo>
                          <a:pt x="119" y="1694"/>
                          <a:pt x="93" y="1707"/>
                          <a:pt x="80" y="1707"/>
                        </a:cubicBezTo>
                        <a:lnTo>
                          <a:pt x="27" y="1707"/>
                        </a:lnTo>
                        <a:cubicBezTo>
                          <a:pt x="14" y="1721"/>
                          <a:pt x="0" y="1734"/>
                          <a:pt x="0" y="1760"/>
                        </a:cubicBezTo>
                        <a:cubicBezTo>
                          <a:pt x="0" y="1774"/>
                          <a:pt x="14" y="1787"/>
                          <a:pt x="27" y="1800"/>
                        </a:cubicBezTo>
                        <a:cubicBezTo>
                          <a:pt x="53" y="1800"/>
                          <a:pt x="80" y="1813"/>
                          <a:pt x="106" y="1813"/>
                        </a:cubicBezTo>
                        <a:lnTo>
                          <a:pt x="596" y="1813"/>
                        </a:lnTo>
                        <a:cubicBezTo>
                          <a:pt x="609" y="1813"/>
                          <a:pt x="622" y="1800"/>
                          <a:pt x="622" y="1800"/>
                        </a:cubicBezTo>
                        <a:cubicBezTo>
                          <a:pt x="636" y="1787"/>
                          <a:pt x="649" y="1774"/>
                          <a:pt x="649" y="1760"/>
                        </a:cubicBezTo>
                        <a:cubicBezTo>
                          <a:pt x="649" y="1734"/>
                          <a:pt x="636" y="1721"/>
                          <a:pt x="622" y="1707"/>
                        </a:cubicBezTo>
                        <a:cubicBezTo>
                          <a:pt x="609" y="1694"/>
                          <a:pt x="583" y="1694"/>
                          <a:pt x="569" y="1694"/>
                        </a:cubicBezTo>
                        <a:lnTo>
                          <a:pt x="424" y="1694"/>
                        </a:lnTo>
                        <a:lnTo>
                          <a:pt x="464" y="66"/>
                        </a:lnTo>
                        <a:cubicBezTo>
                          <a:pt x="464" y="40"/>
                          <a:pt x="450" y="27"/>
                          <a:pt x="450" y="13"/>
                        </a:cubicBezTo>
                        <a:cubicBezTo>
                          <a:pt x="450" y="0"/>
                          <a:pt x="437" y="0"/>
                          <a:pt x="411"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3764636" y="3944007"/>
                    <a:ext cx="63671" cy="102471"/>
                  </a:xfrm>
                  <a:custGeom>
                    <a:rect b="b" l="l" r="r" t="t"/>
                    <a:pathLst>
                      <a:path extrusionOk="0" h="1854" w="1152">
                        <a:moveTo>
                          <a:pt x="596" y="1"/>
                        </a:moveTo>
                        <a:cubicBezTo>
                          <a:pt x="503" y="1"/>
                          <a:pt x="424" y="27"/>
                          <a:pt x="358" y="54"/>
                        </a:cubicBezTo>
                        <a:cubicBezTo>
                          <a:pt x="292" y="93"/>
                          <a:pt x="226" y="133"/>
                          <a:pt x="186" y="186"/>
                        </a:cubicBezTo>
                        <a:cubicBezTo>
                          <a:pt x="133" y="239"/>
                          <a:pt x="106" y="292"/>
                          <a:pt x="80" y="345"/>
                        </a:cubicBezTo>
                        <a:cubicBezTo>
                          <a:pt x="53" y="398"/>
                          <a:pt x="40" y="437"/>
                          <a:pt x="40" y="477"/>
                        </a:cubicBezTo>
                        <a:cubicBezTo>
                          <a:pt x="40" y="477"/>
                          <a:pt x="40" y="490"/>
                          <a:pt x="40" y="504"/>
                        </a:cubicBezTo>
                        <a:cubicBezTo>
                          <a:pt x="40" y="517"/>
                          <a:pt x="53" y="543"/>
                          <a:pt x="53" y="557"/>
                        </a:cubicBezTo>
                        <a:cubicBezTo>
                          <a:pt x="67" y="570"/>
                          <a:pt x="67" y="583"/>
                          <a:pt x="80" y="596"/>
                        </a:cubicBezTo>
                        <a:cubicBezTo>
                          <a:pt x="106" y="609"/>
                          <a:pt x="120" y="609"/>
                          <a:pt x="146" y="609"/>
                        </a:cubicBezTo>
                        <a:cubicBezTo>
                          <a:pt x="186" y="609"/>
                          <a:pt x="212" y="596"/>
                          <a:pt x="239" y="583"/>
                        </a:cubicBezTo>
                        <a:cubicBezTo>
                          <a:pt x="252" y="570"/>
                          <a:pt x="265" y="543"/>
                          <a:pt x="265" y="504"/>
                        </a:cubicBezTo>
                        <a:cubicBezTo>
                          <a:pt x="265" y="490"/>
                          <a:pt x="265" y="477"/>
                          <a:pt x="252" y="477"/>
                        </a:cubicBezTo>
                        <a:cubicBezTo>
                          <a:pt x="252" y="464"/>
                          <a:pt x="252" y="451"/>
                          <a:pt x="239" y="451"/>
                        </a:cubicBezTo>
                        <a:lnTo>
                          <a:pt x="226" y="424"/>
                        </a:lnTo>
                        <a:cubicBezTo>
                          <a:pt x="212" y="424"/>
                          <a:pt x="212" y="411"/>
                          <a:pt x="212" y="398"/>
                        </a:cubicBezTo>
                        <a:cubicBezTo>
                          <a:pt x="212" y="384"/>
                          <a:pt x="226" y="371"/>
                          <a:pt x="239" y="345"/>
                        </a:cubicBezTo>
                        <a:cubicBezTo>
                          <a:pt x="252" y="305"/>
                          <a:pt x="278" y="279"/>
                          <a:pt x="318" y="252"/>
                        </a:cubicBezTo>
                        <a:cubicBezTo>
                          <a:pt x="345" y="226"/>
                          <a:pt x="384" y="199"/>
                          <a:pt x="424" y="173"/>
                        </a:cubicBezTo>
                        <a:cubicBezTo>
                          <a:pt x="464" y="146"/>
                          <a:pt x="517" y="133"/>
                          <a:pt x="570" y="133"/>
                        </a:cubicBezTo>
                        <a:cubicBezTo>
                          <a:pt x="636" y="133"/>
                          <a:pt x="676" y="146"/>
                          <a:pt x="715" y="173"/>
                        </a:cubicBezTo>
                        <a:cubicBezTo>
                          <a:pt x="755" y="186"/>
                          <a:pt x="795" y="212"/>
                          <a:pt x="821" y="239"/>
                        </a:cubicBezTo>
                        <a:cubicBezTo>
                          <a:pt x="848" y="279"/>
                          <a:pt x="861" y="305"/>
                          <a:pt x="874" y="345"/>
                        </a:cubicBezTo>
                        <a:cubicBezTo>
                          <a:pt x="887" y="384"/>
                          <a:pt x="887" y="411"/>
                          <a:pt x="887" y="451"/>
                        </a:cubicBezTo>
                        <a:cubicBezTo>
                          <a:pt x="887" y="530"/>
                          <a:pt x="874" y="596"/>
                          <a:pt x="848" y="676"/>
                        </a:cubicBezTo>
                        <a:cubicBezTo>
                          <a:pt x="821" y="768"/>
                          <a:pt x="781" y="848"/>
                          <a:pt x="742" y="927"/>
                        </a:cubicBezTo>
                        <a:cubicBezTo>
                          <a:pt x="689" y="1007"/>
                          <a:pt x="636" y="1099"/>
                          <a:pt x="583" y="1179"/>
                        </a:cubicBezTo>
                        <a:cubicBezTo>
                          <a:pt x="530" y="1258"/>
                          <a:pt x="464" y="1337"/>
                          <a:pt x="398" y="1404"/>
                        </a:cubicBezTo>
                        <a:cubicBezTo>
                          <a:pt x="345" y="1470"/>
                          <a:pt x="278" y="1536"/>
                          <a:pt x="212" y="1602"/>
                        </a:cubicBezTo>
                        <a:cubicBezTo>
                          <a:pt x="159" y="1655"/>
                          <a:pt x="93" y="1708"/>
                          <a:pt x="53" y="1748"/>
                        </a:cubicBezTo>
                        <a:cubicBezTo>
                          <a:pt x="40" y="1761"/>
                          <a:pt x="27" y="1761"/>
                          <a:pt x="14" y="1774"/>
                        </a:cubicBezTo>
                        <a:cubicBezTo>
                          <a:pt x="1" y="1787"/>
                          <a:pt x="1" y="1787"/>
                          <a:pt x="1" y="1801"/>
                        </a:cubicBezTo>
                        <a:cubicBezTo>
                          <a:pt x="1" y="1814"/>
                          <a:pt x="1" y="1827"/>
                          <a:pt x="14" y="1840"/>
                        </a:cubicBezTo>
                        <a:cubicBezTo>
                          <a:pt x="27" y="1854"/>
                          <a:pt x="40" y="1854"/>
                          <a:pt x="67" y="1854"/>
                        </a:cubicBezTo>
                        <a:cubicBezTo>
                          <a:pt x="80" y="1854"/>
                          <a:pt x="106" y="1854"/>
                          <a:pt x="120" y="1840"/>
                        </a:cubicBezTo>
                        <a:cubicBezTo>
                          <a:pt x="146" y="1840"/>
                          <a:pt x="146" y="1840"/>
                          <a:pt x="159" y="1827"/>
                        </a:cubicBezTo>
                        <a:lnTo>
                          <a:pt x="676" y="1827"/>
                        </a:lnTo>
                        <a:cubicBezTo>
                          <a:pt x="715" y="1827"/>
                          <a:pt x="768" y="1827"/>
                          <a:pt x="808" y="1840"/>
                        </a:cubicBezTo>
                        <a:lnTo>
                          <a:pt x="953" y="1840"/>
                        </a:lnTo>
                        <a:cubicBezTo>
                          <a:pt x="967" y="1840"/>
                          <a:pt x="967" y="1827"/>
                          <a:pt x="980" y="1827"/>
                        </a:cubicBezTo>
                        <a:cubicBezTo>
                          <a:pt x="1006" y="1814"/>
                          <a:pt x="1020" y="1801"/>
                          <a:pt x="1020" y="1787"/>
                        </a:cubicBezTo>
                        <a:cubicBezTo>
                          <a:pt x="1059" y="1721"/>
                          <a:pt x="1099" y="1668"/>
                          <a:pt x="1112" y="1629"/>
                        </a:cubicBezTo>
                        <a:cubicBezTo>
                          <a:pt x="1139" y="1589"/>
                          <a:pt x="1152" y="1576"/>
                          <a:pt x="1152" y="1562"/>
                        </a:cubicBezTo>
                        <a:cubicBezTo>
                          <a:pt x="1152" y="1536"/>
                          <a:pt x="1139" y="1523"/>
                          <a:pt x="1126" y="1523"/>
                        </a:cubicBezTo>
                        <a:cubicBezTo>
                          <a:pt x="1112" y="1509"/>
                          <a:pt x="1099" y="1509"/>
                          <a:pt x="1086" y="1509"/>
                        </a:cubicBezTo>
                        <a:cubicBezTo>
                          <a:pt x="1059" y="1509"/>
                          <a:pt x="1046" y="1509"/>
                          <a:pt x="1033" y="1523"/>
                        </a:cubicBezTo>
                        <a:cubicBezTo>
                          <a:pt x="1020" y="1536"/>
                          <a:pt x="1020" y="1549"/>
                          <a:pt x="1006" y="1562"/>
                        </a:cubicBezTo>
                        <a:lnTo>
                          <a:pt x="953" y="1655"/>
                        </a:lnTo>
                        <a:cubicBezTo>
                          <a:pt x="940" y="1668"/>
                          <a:pt x="927" y="1682"/>
                          <a:pt x="914" y="1682"/>
                        </a:cubicBezTo>
                        <a:cubicBezTo>
                          <a:pt x="914" y="1695"/>
                          <a:pt x="901" y="1695"/>
                          <a:pt x="887" y="1695"/>
                        </a:cubicBezTo>
                        <a:lnTo>
                          <a:pt x="464" y="1695"/>
                        </a:lnTo>
                        <a:cubicBezTo>
                          <a:pt x="398" y="1695"/>
                          <a:pt x="345" y="1682"/>
                          <a:pt x="292" y="1682"/>
                        </a:cubicBezTo>
                        <a:cubicBezTo>
                          <a:pt x="331" y="1642"/>
                          <a:pt x="384" y="1602"/>
                          <a:pt x="437" y="1536"/>
                        </a:cubicBezTo>
                        <a:cubicBezTo>
                          <a:pt x="490" y="1483"/>
                          <a:pt x="543" y="1417"/>
                          <a:pt x="609" y="1351"/>
                        </a:cubicBezTo>
                        <a:cubicBezTo>
                          <a:pt x="662" y="1284"/>
                          <a:pt x="715" y="1218"/>
                          <a:pt x="768" y="1139"/>
                        </a:cubicBezTo>
                        <a:cubicBezTo>
                          <a:pt x="821" y="1073"/>
                          <a:pt x="874" y="993"/>
                          <a:pt x="914" y="914"/>
                        </a:cubicBezTo>
                        <a:cubicBezTo>
                          <a:pt x="953" y="834"/>
                          <a:pt x="993" y="768"/>
                          <a:pt x="1006" y="689"/>
                        </a:cubicBezTo>
                        <a:cubicBezTo>
                          <a:pt x="1033" y="609"/>
                          <a:pt x="1046" y="530"/>
                          <a:pt x="1046" y="451"/>
                        </a:cubicBezTo>
                        <a:cubicBezTo>
                          <a:pt x="1046" y="398"/>
                          <a:pt x="1046" y="332"/>
                          <a:pt x="1033" y="279"/>
                        </a:cubicBezTo>
                        <a:cubicBezTo>
                          <a:pt x="1006" y="226"/>
                          <a:pt x="980" y="173"/>
                          <a:pt x="953" y="133"/>
                        </a:cubicBezTo>
                        <a:cubicBezTo>
                          <a:pt x="914" y="93"/>
                          <a:pt x="861" y="67"/>
                          <a:pt x="808" y="40"/>
                        </a:cubicBezTo>
                        <a:cubicBezTo>
                          <a:pt x="755" y="14"/>
                          <a:pt x="676" y="1"/>
                          <a:pt x="596" y="1"/>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5"/>
                  <p:cNvSpPr/>
                  <p:nvPr/>
                </p:nvSpPr>
                <p:spPr>
                  <a:xfrm>
                    <a:off x="3829745" y="3991539"/>
                    <a:ext cx="65882" cy="57149"/>
                  </a:xfrm>
                  <a:custGeom>
                    <a:rect b="b" l="l" r="r" t="t"/>
                    <a:pathLst>
                      <a:path extrusionOk="0" h="1034" w="1192">
                        <a:moveTo>
                          <a:pt x="173" y="1"/>
                        </a:moveTo>
                        <a:cubicBezTo>
                          <a:pt x="93" y="1"/>
                          <a:pt x="53" y="1"/>
                          <a:pt x="27" y="14"/>
                        </a:cubicBezTo>
                        <a:cubicBezTo>
                          <a:pt x="14" y="27"/>
                          <a:pt x="0" y="41"/>
                          <a:pt x="0" y="67"/>
                        </a:cubicBezTo>
                        <a:cubicBezTo>
                          <a:pt x="0" y="80"/>
                          <a:pt x="14" y="107"/>
                          <a:pt x="27" y="107"/>
                        </a:cubicBezTo>
                        <a:cubicBezTo>
                          <a:pt x="53" y="120"/>
                          <a:pt x="80" y="120"/>
                          <a:pt x="120" y="120"/>
                        </a:cubicBezTo>
                        <a:cubicBezTo>
                          <a:pt x="159" y="120"/>
                          <a:pt x="186" y="133"/>
                          <a:pt x="199" y="147"/>
                        </a:cubicBezTo>
                        <a:cubicBezTo>
                          <a:pt x="212" y="147"/>
                          <a:pt x="239" y="173"/>
                          <a:pt x="265" y="199"/>
                        </a:cubicBezTo>
                        <a:lnTo>
                          <a:pt x="490" y="517"/>
                        </a:lnTo>
                        <a:lnTo>
                          <a:pt x="450" y="557"/>
                        </a:lnTo>
                        <a:lnTo>
                          <a:pt x="424" y="610"/>
                        </a:lnTo>
                        <a:lnTo>
                          <a:pt x="371" y="676"/>
                        </a:lnTo>
                        <a:cubicBezTo>
                          <a:pt x="345" y="702"/>
                          <a:pt x="318" y="742"/>
                          <a:pt x="278" y="795"/>
                        </a:cubicBezTo>
                        <a:cubicBezTo>
                          <a:pt x="265" y="808"/>
                          <a:pt x="252" y="822"/>
                          <a:pt x="239" y="835"/>
                        </a:cubicBezTo>
                        <a:cubicBezTo>
                          <a:pt x="225" y="835"/>
                          <a:pt x="199" y="835"/>
                          <a:pt x="186" y="848"/>
                        </a:cubicBezTo>
                        <a:cubicBezTo>
                          <a:pt x="146" y="848"/>
                          <a:pt x="120" y="848"/>
                          <a:pt x="93" y="861"/>
                        </a:cubicBezTo>
                        <a:cubicBezTo>
                          <a:pt x="67" y="874"/>
                          <a:pt x="53" y="888"/>
                          <a:pt x="53" y="914"/>
                        </a:cubicBezTo>
                        <a:cubicBezTo>
                          <a:pt x="53" y="927"/>
                          <a:pt x="53" y="941"/>
                          <a:pt x="53" y="941"/>
                        </a:cubicBezTo>
                        <a:cubicBezTo>
                          <a:pt x="67" y="954"/>
                          <a:pt x="67" y="954"/>
                          <a:pt x="80" y="967"/>
                        </a:cubicBezTo>
                        <a:lnTo>
                          <a:pt x="398" y="967"/>
                        </a:lnTo>
                        <a:cubicBezTo>
                          <a:pt x="398" y="967"/>
                          <a:pt x="411" y="967"/>
                          <a:pt x="424" y="980"/>
                        </a:cubicBezTo>
                        <a:lnTo>
                          <a:pt x="477" y="980"/>
                        </a:lnTo>
                        <a:cubicBezTo>
                          <a:pt x="490" y="980"/>
                          <a:pt x="517" y="967"/>
                          <a:pt x="530" y="967"/>
                        </a:cubicBezTo>
                        <a:cubicBezTo>
                          <a:pt x="556" y="954"/>
                          <a:pt x="570" y="941"/>
                          <a:pt x="570" y="914"/>
                        </a:cubicBezTo>
                        <a:cubicBezTo>
                          <a:pt x="570" y="901"/>
                          <a:pt x="556" y="901"/>
                          <a:pt x="556" y="888"/>
                        </a:cubicBezTo>
                        <a:cubicBezTo>
                          <a:pt x="543" y="861"/>
                          <a:pt x="503" y="861"/>
                          <a:pt x="464" y="861"/>
                        </a:cubicBezTo>
                        <a:cubicBezTo>
                          <a:pt x="450" y="861"/>
                          <a:pt x="437" y="861"/>
                          <a:pt x="424" y="848"/>
                        </a:cubicBezTo>
                        <a:cubicBezTo>
                          <a:pt x="424" y="848"/>
                          <a:pt x="424" y="848"/>
                          <a:pt x="424" y="835"/>
                        </a:cubicBezTo>
                        <a:cubicBezTo>
                          <a:pt x="424" y="835"/>
                          <a:pt x="424" y="822"/>
                          <a:pt x="437" y="808"/>
                        </a:cubicBezTo>
                        <a:cubicBezTo>
                          <a:pt x="450" y="782"/>
                          <a:pt x="464" y="782"/>
                          <a:pt x="464" y="769"/>
                        </a:cubicBezTo>
                        <a:cubicBezTo>
                          <a:pt x="490" y="742"/>
                          <a:pt x="503" y="729"/>
                          <a:pt x="517" y="702"/>
                        </a:cubicBezTo>
                        <a:cubicBezTo>
                          <a:pt x="530" y="689"/>
                          <a:pt x="543" y="663"/>
                          <a:pt x="570" y="636"/>
                        </a:cubicBezTo>
                        <a:cubicBezTo>
                          <a:pt x="583" y="649"/>
                          <a:pt x="609" y="676"/>
                          <a:pt x="623" y="716"/>
                        </a:cubicBezTo>
                        <a:cubicBezTo>
                          <a:pt x="649" y="742"/>
                          <a:pt x="662" y="755"/>
                          <a:pt x="689" y="782"/>
                        </a:cubicBezTo>
                        <a:cubicBezTo>
                          <a:pt x="702" y="808"/>
                          <a:pt x="715" y="835"/>
                          <a:pt x="728" y="848"/>
                        </a:cubicBezTo>
                        <a:cubicBezTo>
                          <a:pt x="728" y="861"/>
                          <a:pt x="742" y="874"/>
                          <a:pt x="742" y="888"/>
                        </a:cubicBezTo>
                        <a:cubicBezTo>
                          <a:pt x="742" y="901"/>
                          <a:pt x="742" y="901"/>
                          <a:pt x="728" y="914"/>
                        </a:cubicBezTo>
                        <a:lnTo>
                          <a:pt x="702" y="914"/>
                        </a:lnTo>
                        <a:cubicBezTo>
                          <a:pt x="689" y="914"/>
                          <a:pt x="675" y="927"/>
                          <a:pt x="675" y="941"/>
                        </a:cubicBezTo>
                        <a:cubicBezTo>
                          <a:pt x="675" y="954"/>
                          <a:pt x="662" y="967"/>
                          <a:pt x="662" y="967"/>
                        </a:cubicBezTo>
                        <a:cubicBezTo>
                          <a:pt x="662" y="980"/>
                          <a:pt x="675" y="994"/>
                          <a:pt x="689" y="1007"/>
                        </a:cubicBezTo>
                        <a:cubicBezTo>
                          <a:pt x="702" y="1033"/>
                          <a:pt x="728" y="1033"/>
                          <a:pt x="768" y="1033"/>
                        </a:cubicBezTo>
                        <a:lnTo>
                          <a:pt x="1086" y="1033"/>
                        </a:lnTo>
                        <a:cubicBezTo>
                          <a:pt x="1112" y="1033"/>
                          <a:pt x="1139" y="1033"/>
                          <a:pt x="1152" y="1020"/>
                        </a:cubicBezTo>
                        <a:cubicBezTo>
                          <a:pt x="1178" y="1020"/>
                          <a:pt x="1192" y="1007"/>
                          <a:pt x="1192" y="980"/>
                        </a:cubicBezTo>
                        <a:cubicBezTo>
                          <a:pt x="1192" y="954"/>
                          <a:pt x="1178" y="941"/>
                          <a:pt x="1165" y="941"/>
                        </a:cubicBezTo>
                        <a:cubicBezTo>
                          <a:pt x="1139" y="927"/>
                          <a:pt x="1125" y="927"/>
                          <a:pt x="1099" y="927"/>
                        </a:cubicBezTo>
                        <a:cubicBezTo>
                          <a:pt x="1073" y="927"/>
                          <a:pt x="1046" y="914"/>
                          <a:pt x="1033" y="914"/>
                        </a:cubicBezTo>
                        <a:cubicBezTo>
                          <a:pt x="1020" y="914"/>
                          <a:pt x="993" y="914"/>
                          <a:pt x="967" y="901"/>
                        </a:cubicBezTo>
                        <a:cubicBezTo>
                          <a:pt x="967" y="901"/>
                          <a:pt x="953" y="888"/>
                          <a:pt x="940" y="888"/>
                        </a:cubicBezTo>
                        <a:cubicBezTo>
                          <a:pt x="927" y="874"/>
                          <a:pt x="914" y="848"/>
                          <a:pt x="887" y="822"/>
                        </a:cubicBezTo>
                        <a:cubicBezTo>
                          <a:pt x="861" y="795"/>
                          <a:pt x="834" y="755"/>
                          <a:pt x="795" y="716"/>
                        </a:cubicBezTo>
                        <a:cubicBezTo>
                          <a:pt x="755" y="663"/>
                          <a:pt x="715" y="597"/>
                          <a:pt x="649" y="517"/>
                        </a:cubicBezTo>
                        <a:cubicBezTo>
                          <a:pt x="689" y="477"/>
                          <a:pt x="715" y="438"/>
                          <a:pt x="742" y="398"/>
                        </a:cubicBezTo>
                        <a:cubicBezTo>
                          <a:pt x="768" y="358"/>
                          <a:pt x="795" y="319"/>
                          <a:pt x="834" y="266"/>
                        </a:cubicBezTo>
                        <a:cubicBezTo>
                          <a:pt x="861" y="239"/>
                          <a:pt x="874" y="226"/>
                          <a:pt x="900" y="213"/>
                        </a:cubicBezTo>
                        <a:cubicBezTo>
                          <a:pt x="927" y="213"/>
                          <a:pt x="940" y="199"/>
                          <a:pt x="980" y="199"/>
                        </a:cubicBezTo>
                        <a:lnTo>
                          <a:pt x="1125" y="199"/>
                        </a:lnTo>
                        <a:cubicBezTo>
                          <a:pt x="1139" y="199"/>
                          <a:pt x="1152" y="186"/>
                          <a:pt x="1165" y="186"/>
                        </a:cubicBezTo>
                        <a:cubicBezTo>
                          <a:pt x="1178" y="173"/>
                          <a:pt x="1178" y="160"/>
                          <a:pt x="1178" y="147"/>
                        </a:cubicBezTo>
                        <a:cubicBezTo>
                          <a:pt x="1178" y="107"/>
                          <a:pt x="1165" y="80"/>
                          <a:pt x="1125" y="80"/>
                        </a:cubicBezTo>
                        <a:lnTo>
                          <a:pt x="728" y="80"/>
                        </a:lnTo>
                        <a:cubicBezTo>
                          <a:pt x="689" y="80"/>
                          <a:pt x="675" y="80"/>
                          <a:pt x="649" y="94"/>
                        </a:cubicBezTo>
                        <a:cubicBezTo>
                          <a:pt x="636" y="107"/>
                          <a:pt x="623" y="120"/>
                          <a:pt x="623" y="147"/>
                        </a:cubicBezTo>
                        <a:cubicBezTo>
                          <a:pt x="623" y="160"/>
                          <a:pt x="636" y="173"/>
                          <a:pt x="649" y="186"/>
                        </a:cubicBezTo>
                        <a:cubicBezTo>
                          <a:pt x="662" y="186"/>
                          <a:pt x="662" y="199"/>
                          <a:pt x="675" y="199"/>
                        </a:cubicBezTo>
                        <a:cubicBezTo>
                          <a:pt x="675" y="199"/>
                          <a:pt x="689" y="199"/>
                          <a:pt x="689" y="213"/>
                        </a:cubicBezTo>
                        <a:cubicBezTo>
                          <a:pt x="689" y="213"/>
                          <a:pt x="675" y="226"/>
                          <a:pt x="662" y="252"/>
                        </a:cubicBezTo>
                        <a:cubicBezTo>
                          <a:pt x="649" y="266"/>
                          <a:pt x="636" y="292"/>
                          <a:pt x="623" y="319"/>
                        </a:cubicBezTo>
                        <a:lnTo>
                          <a:pt x="570" y="398"/>
                        </a:lnTo>
                        <a:cubicBezTo>
                          <a:pt x="543" y="372"/>
                          <a:pt x="517" y="345"/>
                          <a:pt x="503" y="305"/>
                        </a:cubicBezTo>
                        <a:cubicBezTo>
                          <a:pt x="477" y="279"/>
                          <a:pt x="464" y="252"/>
                          <a:pt x="450" y="239"/>
                        </a:cubicBezTo>
                        <a:cubicBezTo>
                          <a:pt x="437" y="213"/>
                          <a:pt x="424" y="199"/>
                          <a:pt x="411" y="173"/>
                        </a:cubicBezTo>
                        <a:cubicBezTo>
                          <a:pt x="411" y="160"/>
                          <a:pt x="398" y="147"/>
                          <a:pt x="398" y="147"/>
                        </a:cubicBezTo>
                        <a:cubicBezTo>
                          <a:pt x="398" y="133"/>
                          <a:pt x="411" y="133"/>
                          <a:pt x="424" y="133"/>
                        </a:cubicBezTo>
                        <a:lnTo>
                          <a:pt x="477" y="133"/>
                        </a:lnTo>
                        <a:cubicBezTo>
                          <a:pt x="490" y="133"/>
                          <a:pt x="517" y="120"/>
                          <a:pt x="530" y="107"/>
                        </a:cubicBezTo>
                        <a:cubicBezTo>
                          <a:pt x="543" y="94"/>
                          <a:pt x="543" y="80"/>
                          <a:pt x="543" y="67"/>
                        </a:cubicBezTo>
                        <a:cubicBezTo>
                          <a:pt x="543" y="54"/>
                          <a:pt x="543" y="54"/>
                          <a:pt x="543" y="41"/>
                        </a:cubicBezTo>
                        <a:cubicBezTo>
                          <a:pt x="543" y="41"/>
                          <a:pt x="530" y="27"/>
                          <a:pt x="530" y="27"/>
                        </a:cubicBezTo>
                        <a:cubicBezTo>
                          <a:pt x="517" y="14"/>
                          <a:pt x="503" y="14"/>
                          <a:pt x="490" y="1"/>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3901430" y="3946218"/>
                    <a:ext cx="60023" cy="100260"/>
                  </a:xfrm>
                  <a:custGeom>
                    <a:rect b="b" l="l" r="r" t="t"/>
                    <a:pathLst>
                      <a:path extrusionOk="0" h="1814" w="1086">
                        <a:moveTo>
                          <a:pt x="861" y="0"/>
                        </a:moveTo>
                        <a:cubicBezTo>
                          <a:pt x="834" y="0"/>
                          <a:pt x="781" y="0"/>
                          <a:pt x="728" y="14"/>
                        </a:cubicBezTo>
                        <a:lnTo>
                          <a:pt x="530" y="14"/>
                        </a:lnTo>
                        <a:cubicBezTo>
                          <a:pt x="464" y="14"/>
                          <a:pt x="398" y="27"/>
                          <a:pt x="331" y="27"/>
                        </a:cubicBezTo>
                        <a:cubicBezTo>
                          <a:pt x="265" y="40"/>
                          <a:pt x="212" y="40"/>
                          <a:pt x="173" y="40"/>
                        </a:cubicBezTo>
                        <a:cubicBezTo>
                          <a:pt x="146" y="53"/>
                          <a:pt x="133" y="67"/>
                          <a:pt x="133" y="93"/>
                        </a:cubicBezTo>
                        <a:cubicBezTo>
                          <a:pt x="133" y="159"/>
                          <a:pt x="120" y="212"/>
                          <a:pt x="120" y="265"/>
                        </a:cubicBezTo>
                        <a:cubicBezTo>
                          <a:pt x="120" y="318"/>
                          <a:pt x="106" y="358"/>
                          <a:pt x="106" y="397"/>
                        </a:cubicBezTo>
                        <a:cubicBezTo>
                          <a:pt x="106" y="437"/>
                          <a:pt x="93" y="477"/>
                          <a:pt x="93" y="530"/>
                        </a:cubicBezTo>
                        <a:cubicBezTo>
                          <a:pt x="93" y="569"/>
                          <a:pt x="80" y="622"/>
                          <a:pt x="67" y="675"/>
                        </a:cubicBezTo>
                        <a:cubicBezTo>
                          <a:pt x="67" y="702"/>
                          <a:pt x="67" y="715"/>
                          <a:pt x="67" y="742"/>
                        </a:cubicBezTo>
                        <a:cubicBezTo>
                          <a:pt x="67" y="755"/>
                          <a:pt x="67" y="768"/>
                          <a:pt x="67" y="781"/>
                        </a:cubicBezTo>
                        <a:cubicBezTo>
                          <a:pt x="67" y="821"/>
                          <a:pt x="67" y="861"/>
                          <a:pt x="80" y="887"/>
                        </a:cubicBezTo>
                        <a:cubicBezTo>
                          <a:pt x="93" y="914"/>
                          <a:pt x="106" y="927"/>
                          <a:pt x="146" y="927"/>
                        </a:cubicBezTo>
                        <a:cubicBezTo>
                          <a:pt x="159" y="927"/>
                          <a:pt x="173" y="927"/>
                          <a:pt x="212" y="914"/>
                        </a:cubicBezTo>
                        <a:cubicBezTo>
                          <a:pt x="239" y="914"/>
                          <a:pt x="265" y="900"/>
                          <a:pt x="305" y="900"/>
                        </a:cubicBezTo>
                        <a:cubicBezTo>
                          <a:pt x="345" y="887"/>
                          <a:pt x="384" y="874"/>
                          <a:pt x="424" y="874"/>
                        </a:cubicBezTo>
                        <a:cubicBezTo>
                          <a:pt x="464" y="861"/>
                          <a:pt x="503" y="861"/>
                          <a:pt x="556" y="861"/>
                        </a:cubicBezTo>
                        <a:cubicBezTo>
                          <a:pt x="623" y="861"/>
                          <a:pt x="689" y="874"/>
                          <a:pt x="728" y="887"/>
                        </a:cubicBezTo>
                        <a:cubicBezTo>
                          <a:pt x="781" y="914"/>
                          <a:pt x="821" y="940"/>
                          <a:pt x="848" y="967"/>
                        </a:cubicBezTo>
                        <a:cubicBezTo>
                          <a:pt x="874" y="993"/>
                          <a:pt x="901" y="1033"/>
                          <a:pt x="914" y="1072"/>
                        </a:cubicBezTo>
                        <a:cubicBezTo>
                          <a:pt x="914" y="1112"/>
                          <a:pt x="927" y="1152"/>
                          <a:pt x="927" y="1192"/>
                        </a:cubicBezTo>
                        <a:cubicBezTo>
                          <a:pt x="927" y="1244"/>
                          <a:pt x="914" y="1311"/>
                          <a:pt x="887" y="1364"/>
                        </a:cubicBezTo>
                        <a:cubicBezTo>
                          <a:pt x="874" y="1430"/>
                          <a:pt x="834" y="1483"/>
                          <a:pt x="795" y="1522"/>
                        </a:cubicBezTo>
                        <a:cubicBezTo>
                          <a:pt x="742" y="1575"/>
                          <a:pt x="689" y="1615"/>
                          <a:pt x="623" y="1642"/>
                        </a:cubicBezTo>
                        <a:cubicBezTo>
                          <a:pt x="543" y="1668"/>
                          <a:pt x="464" y="1681"/>
                          <a:pt x="371" y="1681"/>
                        </a:cubicBezTo>
                        <a:lnTo>
                          <a:pt x="292" y="1681"/>
                        </a:lnTo>
                        <a:cubicBezTo>
                          <a:pt x="265" y="1668"/>
                          <a:pt x="239" y="1668"/>
                          <a:pt x="212" y="1655"/>
                        </a:cubicBezTo>
                        <a:cubicBezTo>
                          <a:pt x="199" y="1642"/>
                          <a:pt x="173" y="1642"/>
                          <a:pt x="159" y="1628"/>
                        </a:cubicBezTo>
                        <a:cubicBezTo>
                          <a:pt x="146" y="1615"/>
                          <a:pt x="146" y="1602"/>
                          <a:pt x="146" y="1589"/>
                        </a:cubicBezTo>
                        <a:cubicBezTo>
                          <a:pt x="146" y="1562"/>
                          <a:pt x="146" y="1549"/>
                          <a:pt x="159" y="1549"/>
                        </a:cubicBezTo>
                        <a:cubicBezTo>
                          <a:pt x="173" y="1536"/>
                          <a:pt x="199" y="1536"/>
                          <a:pt x="212" y="1536"/>
                        </a:cubicBezTo>
                        <a:cubicBezTo>
                          <a:pt x="226" y="1522"/>
                          <a:pt x="239" y="1522"/>
                          <a:pt x="252" y="1509"/>
                        </a:cubicBezTo>
                        <a:cubicBezTo>
                          <a:pt x="265" y="1496"/>
                          <a:pt x="278" y="1483"/>
                          <a:pt x="278" y="1456"/>
                        </a:cubicBezTo>
                        <a:cubicBezTo>
                          <a:pt x="278" y="1417"/>
                          <a:pt x="265" y="1390"/>
                          <a:pt x="239" y="1377"/>
                        </a:cubicBezTo>
                        <a:cubicBezTo>
                          <a:pt x="226" y="1364"/>
                          <a:pt x="199" y="1364"/>
                          <a:pt x="173" y="1364"/>
                        </a:cubicBezTo>
                        <a:cubicBezTo>
                          <a:pt x="146" y="1364"/>
                          <a:pt x="133" y="1364"/>
                          <a:pt x="106" y="1377"/>
                        </a:cubicBezTo>
                        <a:cubicBezTo>
                          <a:pt x="93" y="1390"/>
                          <a:pt x="67" y="1403"/>
                          <a:pt x="53" y="1417"/>
                        </a:cubicBezTo>
                        <a:cubicBezTo>
                          <a:pt x="40" y="1443"/>
                          <a:pt x="27" y="1456"/>
                          <a:pt x="14" y="1483"/>
                        </a:cubicBezTo>
                        <a:cubicBezTo>
                          <a:pt x="14" y="1509"/>
                          <a:pt x="1" y="1536"/>
                          <a:pt x="1" y="1562"/>
                        </a:cubicBezTo>
                        <a:cubicBezTo>
                          <a:pt x="1" y="1628"/>
                          <a:pt x="27" y="1681"/>
                          <a:pt x="53" y="1708"/>
                        </a:cubicBezTo>
                        <a:cubicBezTo>
                          <a:pt x="80" y="1747"/>
                          <a:pt x="120" y="1774"/>
                          <a:pt x="159" y="1787"/>
                        </a:cubicBezTo>
                        <a:cubicBezTo>
                          <a:pt x="199" y="1800"/>
                          <a:pt x="239" y="1814"/>
                          <a:pt x="278" y="1814"/>
                        </a:cubicBezTo>
                        <a:lnTo>
                          <a:pt x="371" y="1814"/>
                        </a:lnTo>
                        <a:cubicBezTo>
                          <a:pt x="503" y="1814"/>
                          <a:pt x="609" y="1800"/>
                          <a:pt x="689" y="1761"/>
                        </a:cubicBezTo>
                        <a:cubicBezTo>
                          <a:pt x="781" y="1721"/>
                          <a:pt x="861" y="1681"/>
                          <a:pt x="914" y="1615"/>
                        </a:cubicBezTo>
                        <a:cubicBezTo>
                          <a:pt x="980" y="1562"/>
                          <a:pt x="1020" y="1496"/>
                          <a:pt x="1046" y="1417"/>
                        </a:cubicBezTo>
                        <a:cubicBezTo>
                          <a:pt x="1073" y="1350"/>
                          <a:pt x="1086" y="1271"/>
                          <a:pt x="1086" y="1205"/>
                        </a:cubicBezTo>
                        <a:cubicBezTo>
                          <a:pt x="1086" y="1152"/>
                          <a:pt x="1086" y="1086"/>
                          <a:pt x="1059" y="1033"/>
                        </a:cubicBezTo>
                        <a:cubicBezTo>
                          <a:pt x="1046" y="967"/>
                          <a:pt x="1020" y="914"/>
                          <a:pt x="967" y="874"/>
                        </a:cubicBezTo>
                        <a:cubicBezTo>
                          <a:pt x="940" y="821"/>
                          <a:pt x="887" y="781"/>
                          <a:pt x="821" y="755"/>
                        </a:cubicBezTo>
                        <a:cubicBezTo>
                          <a:pt x="755" y="728"/>
                          <a:pt x="662" y="715"/>
                          <a:pt x="570" y="715"/>
                        </a:cubicBezTo>
                        <a:lnTo>
                          <a:pt x="464" y="715"/>
                        </a:lnTo>
                        <a:cubicBezTo>
                          <a:pt x="424" y="728"/>
                          <a:pt x="384" y="728"/>
                          <a:pt x="358" y="742"/>
                        </a:cubicBezTo>
                        <a:cubicBezTo>
                          <a:pt x="318" y="742"/>
                          <a:pt x="292" y="755"/>
                          <a:pt x="265" y="755"/>
                        </a:cubicBezTo>
                        <a:cubicBezTo>
                          <a:pt x="239" y="768"/>
                          <a:pt x="226" y="768"/>
                          <a:pt x="212" y="768"/>
                        </a:cubicBezTo>
                        <a:lnTo>
                          <a:pt x="292" y="199"/>
                        </a:lnTo>
                        <a:cubicBezTo>
                          <a:pt x="318" y="186"/>
                          <a:pt x="345" y="186"/>
                          <a:pt x="398" y="172"/>
                        </a:cubicBezTo>
                        <a:cubicBezTo>
                          <a:pt x="464" y="172"/>
                          <a:pt x="517" y="172"/>
                          <a:pt x="570" y="159"/>
                        </a:cubicBezTo>
                        <a:lnTo>
                          <a:pt x="874" y="159"/>
                        </a:lnTo>
                        <a:cubicBezTo>
                          <a:pt x="901" y="159"/>
                          <a:pt x="914" y="146"/>
                          <a:pt x="940" y="146"/>
                        </a:cubicBezTo>
                        <a:cubicBezTo>
                          <a:pt x="967" y="133"/>
                          <a:pt x="980" y="106"/>
                          <a:pt x="980" y="80"/>
                        </a:cubicBezTo>
                        <a:cubicBezTo>
                          <a:pt x="980" y="53"/>
                          <a:pt x="967" y="27"/>
                          <a:pt x="940" y="27"/>
                        </a:cubicBezTo>
                        <a:cubicBezTo>
                          <a:pt x="927" y="14"/>
                          <a:pt x="887" y="0"/>
                          <a:pt x="861"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3885346" y="4261478"/>
                    <a:ext cx="143426" cy="143426"/>
                  </a:xfrm>
                  <a:custGeom>
                    <a:rect b="b" l="l" r="r" t="t"/>
                    <a:pathLst>
                      <a:path extrusionOk="0" h="2595" w="2595">
                        <a:moveTo>
                          <a:pt x="503" y="1"/>
                        </a:moveTo>
                        <a:cubicBezTo>
                          <a:pt x="225" y="1"/>
                          <a:pt x="0" y="226"/>
                          <a:pt x="0" y="504"/>
                        </a:cubicBezTo>
                        <a:lnTo>
                          <a:pt x="0" y="2052"/>
                        </a:lnTo>
                        <a:cubicBezTo>
                          <a:pt x="0" y="2383"/>
                          <a:pt x="225" y="2595"/>
                          <a:pt x="503" y="2595"/>
                        </a:cubicBezTo>
                        <a:lnTo>
                          <a:pt x="2052" y="2595"/>
                        </a:lnTo>
                        <a:cubicBezTo>
                          <a:pt x="2383" y="2595"/>
                          <a:pt x="2594" y="2383"/>
                          <a:pt x="2594" y="2052"/>
                        </a:cubicBezTo>
                        <a:lnTo>
                          <a:pt x="2594" y="504"/>
                        </a:lnTo>
                        <a:cubicBezTo>
                          <a:pt x="2594" y="226"/>
                          <a:pt x="2383" y="1"/>
                          <a:pt x="2052"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3885346" y="4453872"/>
                    <a:ext cx="143426" cy="143426"/>
                  </a:xfrm>
                  <a:custGeom>
                    <a:rect b="b" l="l" r="r" t="t"/>
                    <a:pathLst>
                      <a:path extrusionOk="0" h="2595" w="2595">
                        <a:moveTo>
                          <a:pt x="503" y="1"/>
                        </a:moveTo>
                        <a:cubicBezTo>
                          <a:pt x="225" y="1"/>
                          <a:pt x="0" y="226"/>
                          <a:pt x="0" y="556"/>
                        </a:cubicBezTo>
                        <a:lnTo>
                          <a:pt x="0" y="2092"/>
                        </a:lnTo>
                        <a:cubicBezTo>
                          <a:pt x="0" y="2370"/>
                          <a:pt x="225" y="2595"/>
                          <a:pt x="503" y="2595"/>
                        </a:cubicBezTo>
                        <a:lnTo>
                          <a:pt x="2052" y="2595"/>
                        </a:lnTo>
                        <a:cubicBezTo>
                          <a:pt x="2383" y="2595"/>
                          <a:pt x="2594" y="2370"/>
                          <a:pt x="2594" y="2092"/>
                        </a:cubicBezTo>
                        <a:lnTo>
                          <a:pt x="2594" y="556"/>
                        </a:lnTo>
                        <a:cubicBezTo>
                          <a:pt x="2594" y="226"/>
                          <a:pt x="2383" y="1"/>
                          <a:pt x="2052" y="1"/>
                        </a:cubicBezTo>
                        <a:close/>
                      </a:path>
                    </a:pathLst>
                  </a:custGeom>
                  <a:solidFill>
                    <a:srgbClr val="A0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3885346" y="4645549"/>
                    <a:ext cx="143426" cy="338750"/>
                  </a:xfrm>
                  <a:custGeom>
                    <a:rect b="b" l="l" r="r" t="t"/>
                    <a:pathLst>
                      <a:path extrusionOk="0" h="6129" w="2595">
                        <a:moveTo>
                          <a:pt x="503" y="0"/>
                        </a:moveTo>
                        <a:cubicBezTo>
                          <a:pt x="225" y="0"/>
                          <a:pt x="0" y="278"/>
                          <a:pt x="0" y="556"/>
                        </a:cubicBezTo>
                        <a:lnTo>
                          <a:pt x="0" y="5625"/>
                        </a:lnTo>
                        <a:cubicBezTo>
                          <a:pt x="0" y="5903"/>
                          <a:pt x="225" y="6128"/>
                          <a:pt x="503" y="6128"/>
                        </a:cubicBezTo>
                        <a:lnTo>
                          <a:pt x="2052" y="6128"/>
                        </a:lnTo>
                        <a:cubicBezTo>
                          <a:pt x="2383" y="6128"/>
                          <a:pt x="2594" y="5903"/>
                          <a:pt x="2594" y="5625"/>
                        </a:cubicBezTo>
                        <a:lnTo>
                          <a:pt x="2594" y="556"/>
                        </a:lnTo>
                        <a:cubicBezTo>
                          <a:pt x="2594" y="278"/>
                          <a:pt x="2383" y="0"/>
                          <a:pt x="2052"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1" name="Google Shape;1141;p35"/>
              <p:cNvSpPr/>
              <p:nvPr/>
            </p:nvSpPr>
            <p:spPr>
              <a:xfrm>
                <a:off x="2147989" y="3033268"/>
                <a:ext cx="278008" cy="1899077"/>
              </a:xfrm>
              <a:custGeom>
                <a:rect b="b" l="l" r="r" t="t"/>
                <a:pathLst>
                  <a:path extrusionOk="0" h="34360" w="5030">
                    <a:moveTo>
                      <a:pt x="1" y="1"/>
                    </a:moveTo>
                    <a:lnTo>
                      <a:pt x="1" y="34359"/>
                    </a:lnTo>
                    <a:lnTo>
                      <a:pt x="5030" y="34359"/>
                    </a:lnTo>
                    <a:lnTo>
                      <a:pt x="5030" y="1"/>
                    </a:ln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2385761" y="3033268"/>
                <a:ext cx="40237" cy="1899077"/>
              </a:xfrm>
              <a:custGeom>
                <a:rect b="b" l="l" r="r" t="t"/>
                <a:pathLst>
                  <a:path extrusionOk="0" h="34360" w="728">
                    <a:moveTo>
                      <a:pt x="0" y="1"/>
                    </a:moveTo>
                    <a:lnTo>
                      <a:pt x="0" y="34359"/>
                    </a:lnTo>
                    <a:lnTo>
                      <a:pt x="728" y="34359"/>
                    </a:lnTo>
                    <a:lnTo>
                      <a:pt x="728"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2243109" y="3094728"/>
                <a:ext cx="182888" cy="8843"/>
              </a:xfrm>
              <a:custGeom>
                <a:rect b="b" l="l" r="r" t="t"/>
                <a:pathLst>
                  <a:path extrusionOk="0" h="160" w="3309">
                    <a:moveTo>
                      <a:pt x="0" y="1"/>
                    </a:moveTo>
                    <a:lnTo>
                      <a:pt x="0" y="159"/>
                    </a:lnTo>
                    <a:lnTo>
                      <a:pt x="3309" y="159"/>
                    </a:lnTo>
                    <a:lnTo>
                      <a:pt x="3309"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a:off x="2303795" y="3170835"/>
                <a:ext cx="122202" cy="8788"/>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2303795" y="3273969"/>
                <a:ext cx="122202" cy="12491"/>
              </a:xfrm>
              <a:custGeom>
                <a:rect b="b" l="l" r="r" t="t"/>
                <a:pathLst>
                  <a:path extrusionOk="0" h="226" w="2211">
                    <a:moveTo>
                      <a:pt x="1" y="0"/>
                    </a:moveTo>
                    <a:lnTo>
                      <a:pt x="1" y="225"/>
                    </a:lnTo>
                    <a:lnTo>
                      <a:pt x="2211" y="225"/>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2303795" y="3380750"/>
                <a:ext cx="122202" cy="9562"/>
              </a:xfrm>
              <a:custGeom>
                <a:rect b="b" l="l" r="r" t="t"/>
                <a:pathLst>
                  <a:path extrusionOk="0" h="173" w="2211">
                    <a:moveTo>
                      <a:pt x="1" y="1"/>
                    </a:moveTo>
                    <a:lnTo>
                      <a:pt x="1" y="173"/>
                    </a:lnTo>
                    <a:lnTo>
                      <a:pt x="2211" y="173"/>
                    </a:lnTo>
                    <a:lnTo>
                      <a:pt x="2211" y="1"/>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2303795" y="3545344"/>
                <a:ext cx="122202" cy="9562"/>
              </a:xfrm>
              <a:custGeom>
                <a:rect b="b" l="l" r="r" t="t"/>
                <a:pathLst>
                  <a:path extrusionOk="0" h="173" w="2211">
                    <a:moveTo>
                      <a:pt x="1" y="0"/>
                    </a:moveTo>
                    <a:lnTo>
                      <a:pt x="1" y="173"/>
                    </a:lnTo>
                    <a:lnTo>
                      <a:pt x="2211" y="173"/>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a:off x="2303795" y="3652126"/>
                <a:ext cx="122202" cy="9562"/>
              </a:xfrm>
              <a:custGeom>
                <a:rect b="b" l="l" r="r" t="t"/>
                <a:pathLst>
                  <a:path extrusionOk="0" h="173" w="2211">
                    <a:moveTo>
                      <a:pt x="1" y="1"/>
                    </a:moveTo>
                    <a:lnTo>
                      <a:pt x="1" y="173"/>
                    </a:lnTo>
                    <a:lnTo>
                      <a:pt x="2211" y="173"/>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2303795" y="3758963"/>
                <a:ext cx="122202" cy="8788"/>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2303795" y="3920628"/>
                <a:ext cx="122202" cy="8788"/>
              </a:xfrm>
              <a:custGeom>
                <a:rect b="b" l="l" r="r" t="t"/>
                <a:pathLst>
                  <a:path extrusionOk="0" h="159" w="2211">
                    <a:moveTo>
                      <a:pt x="1" y="0"/>
                    </a:moveTo>
                    <a:lnTo>
                      <a:pt x="1" y="159"/>
                    </a:lnTo>
                    <a:lnTo>
                      <a:pt x="2211" y="159"/>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2303795" y="4023761"/>
                <a:ext cx="122202" cy="12491"/>
              </a:xfrm>
              <a:custGeom>
                <a:rect b="b" l="l" r="r" t="t"/>
                <a:pathLst>
                  <a:path extrusionOk="0" h="226" w="2211">
                    <a:moveTo>
                      <a:pt x="1" y="0"/>
                    </a:moveTo>
                    <a:lnTo>
                      <a:pt x="1" y="225"/>
                    </a:lnTo>
                    <a:lnTo>
                      <a:pt x="2211" y="225"/>
                    </a:lnTo>
                    <a:lnTo>
                      <a:pt x="2211"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2303795" y="4130543"/>
                <a:ext cx="122202" cy="9562"/>
              </a:xfrm>
              <a:custGeom>
                <a:rect b="b" l="l" r="r" t="t"/>
                <a:pathLst>
                  <a:path extrusionOk="0" h="173" w="2211">
                    <a:moveTo>
                      <a:pt x="1" y="1"/>
                    </a:moveTo>
                    <a:lnTo>
                      <a:pt x="1" y="173"/>
                    </a:lnTo>
                    <a:lnTo>
                      <a:pt x="2211" y="173"/>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5"/>
              <p:cNvSpPr/>
              <p:nvPr/>
            </p:nvSpPr>
            <p:spPr>
              <a:xfrm>
                <a:off x="2303795" y="4292208"/>
                <a:ext cx="122202" cy="12491"/>
              </a:xfrm>
              <a:custGeom>
                <a:rect b="b" l="l" r="r" t="t"/>
                <a:pathLst>
                  <a:path extrusionOk="0" h="226" w="2211">
                    <a:moveTo>
                      <a:pt x="1" y="1"/>
                    </a:moveTo>
                    <a:lnTo>
                      <a:pt x="1" y="226"/>
                    </a:lnTo>
                    <a:lnTo>
                      <a:pt x="2211" y="226"/>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5"/>
              <p:cNvSpPr/>
              <p:nvPr/>
            </p:nvSpPr>
            <p:spPr>
              <a:xfrm>
                <a:off x="2303795" y="4398989"/>
                <a:ext cx="122202" cy="8843"/>
              </a:xfrm>
              <a:custGeom>
                <a:rect b="b" l="l" r="r" t="t"/>
                <a:pathLst>
                  <a:path extrusionOk="0" h="160" w="2211">
                    <a:moveTo>
                      <a:pt x="1" y="1"/>
                    </a:moveTo>
                    <a:lnTo>
                      <a:pt x="1" y="160"/>
                    </a:lnTo>
                    <a:lnTo>
                      <a:pt x="2211" y="160"/>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5"/>
              <p:cNvSpPr/>
              <p:nvPr/>
            </p:nvSpPr>
            <p:spPr>
              <a:xfrm>
                <a:off x="2303795" y="4505826"/>
                <a:ext cx="122202" cy="8843"/>
              </a:xfrm>
              <a:custGeom>
                <a:rect b="b" l="l" r="r" t="t"/>
                <a:pathLst>
                  <a:path extrusionOk="0" h="160" w="2211">
                    <a:moveTo>
                      <a:pt x="1" y="0"/>
                    </a:moveTo>
                    <a:lnTo>
                      <a:pt x="1" y="159"/>
                    </a:lnTo>
                    <a:lnTo>
                      <a:pt x="2211" y="159"/>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2303795" y="4667491"/>
                <a:ext cx="122202" cy="8843"/>
              </a:xfrm>
              <a:custGeom>
                <a:rect b="b" l="l" r="r" t="t"/>
                <a:pathLst>
                  <a:path extrusionOk="0" h="160" w="2211">
                    <a:moveTo>
                      <a:pt x="1" y="0"/>
                    </a:moveTo>
                    <a:lnTo>
                      <a:pt x="1" y="159"/>
                    </a:lnTo>
                    <a:lnTo>
                      <a:pt x="2211" y="159"/>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2303795" y="4773554"/>
                <a:ext cx="122202" cy="9562"/>
              </a:xfrm>
              <a:custGeom>
                <a:rect b="b" l="l" r="r" t="t"/>
                <a:pathLst>
                  <a:path extrusionOk="0" h="173" w="2211">
                    <a:moveTo>
                      <a:pt x="1" y="0"/>
                    </a:moveTo>
                    <a:lnTo>
                      <a:pt x="1" y="172"/>
                    </a:lnTo>
                    <a:lnTo>
                      <a:pt x="2211" y="172"/>
                    </a:lnTo>
                    <a:lnTo>
                      <a:pt x="2211"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5"/>
              <p:cNvSpPr/>
              <p:nvPr/>
            </p:nvSpPr>
            <p:spPr>
              <a:xfrm>
                <a:off x="2303795" y="4877406"/>
                <a:ext cx="122202" cy="12491"/>
              </a:xfrm>
              <a:custGeom>
                <a:rect b="b" l="l" r="r" t="t"/>
                <a:pathLst>
                  <a:path extrusionOk="0" h="226" w="2211">
                    <a:moveTo>
                      <a:pt x="1" y="1"/>
                    </a:moveTo>
                    <a:lnTo>
                      <a:pt x="1" y="226"/>
                    </a:lnTo>
                    <a:lnTo>
                      <a:pt x="2211" y="226"/>
                    </a:lnTo>
                    <a:lnTo>
                      <a:pt x="2211"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5"/>
              <p:cNvSpPr/>
              <p:nvPr/>
            </p:nvSpPr>
            <p:spPr>
              <a:xfrm>
                <a:off x="2243109" y="3466363"/>
                <a:ext cx="182888" cy="12491"/>
              </a:xfrm>
              <a:custGeom>
                <a:rect b="b" l="l" r="r" t="t"/>
                <a:pathLst>
                  <a:path extrusionOk="0" h="226" w="3309">
                    <a:moveTo>
                      <a:pt x="0" y="0"/>
                    </a:moveTo>
                    <a:lnTo>
                      <a:pt x="0" y="225"/>
                    </a:lnTo>
                    <a:lnTo>
                      <a:pt x="3309" y="225"/>
                    </a:lnTo>
                    <a:lnTo>
                      <a:pt x="3309"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2243109" y="3840873"/>
                <a:ext cx="182888" cy="9562"/>
              </a:xfrm>
              <a:custGeom>
                <a:rect b="b" l="l" r="r" t="t"/>
                <a:pathLst>
                  <a:path extrusionOk="0" h="173" w="3309">
                    <a:moveTo>
                      <a:pt x="0" y="0"/>
                    </a:moveTo>
                    <a:lnTo>
                      <a:pt x="0" y="173"/>
                    </a:lnTo>
                    <a:lnTo>
                      <a:pt x="3309" y="173"/>
                    </a:lnTo>
                    <a:lnTo>
                      <a:pt x="3309"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2243109" y="4213227"/>
                <a:ext cx="182888" cy="8843"/>
              </a:xfrm>
              <a:custGeom>
                <a:rect b="b" l="l" r="r" t="t"/>
                <a:pathLst>
                  <a:path extrusionOk="0" h="160" w="3309">
                    <a:moveTo>
                      <a:pt x="0" y="0"/>
                    </a:moveTo>
                    <a:lnTo>
                      <a:pt x="0" y="159"/>
                    </a:lnTo>
                    <a:lnTo>
                      <a:pt x="3309" y="159"/>
                    </a:lnTo>
                    <a:lnTo>
                      <a:pt x="3309" y="0"/>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2243109" y="4587736"/>
                <a:ext cx="182888" cy="9562"/>
              </a:xfrm>
              <a:custGeom>
                <a:rect b="b" l="l" r="r" t="t"/>
                <a:pathLst>
                  <a:path extrusionOk="0" h="173" w="3309">
                    <a:moveTo>
                      <a:pt x="0" y="1"/>
                    </a:moveTo>
                    <a:lnTo>
                      <a:pt x="0" y="173"/>
                    </a:lnTo>
                    <a:lnTo>
                      <a:pt x="3309" y="173"/>
                    </a:lnTo>
                    <a:lnTo>
                      <a:pt x="3309" y="1"/>
                    </a:lnTo>
                    <a:close/>
                  </a:path>
                </a:pathLst>
              </a:custGeom>
              <a:solidFill>
                <a:srgbClr val="EA7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2330877" y="3728233"/>
                <a:ext cx="317526" cy="1058089"/>
              </a:xfrm>
              <a:custGeom>
                <a:rect b="b" l="l" r="r" t="t"/>
                <a:pathLst>
                  <a:path extrusionOk="0" h="19144" w="5745">
                    <a:moveTo>
                      <a:pt x="3097" y="0"/>
                    </a:moveTo>
                    <a:lnTo>
                      <a:pt x="450" y="331"/>
                    </a:lnTo>
                    <a:cubicBezTo>
                      <a:pt x="67" y="2263"/>
                      <a:pt x="0" y="5466"/>
                      <a:pt x="397" y="8987"/>
                    </a:cubicBezTo>
                    <a:cubicBezTo>
                      <a:pt x="1047" y="14626"/>
                      <a:pt x="2590" y="19143"/>
                      <a:pt x="3848" y="19143"/>
                    </a:cubicBezTo>
                    <a:cubicBezTo>
                      <a:pt x="3872" y="19143"/>
                      <a:pt x="3895" y="19142"/>
                      <a:pt x="3918" y="19138"/>
                    </a:cubicBezTo>
                    <a:cubicBezTo>
                      <a:pt x="5242" y="18980"/>
                      <a:pt x="5744" y="14228"/>
                      <a:pt x="5083" y="8497"/>
                    </a:cubicBezTo>
                    <a:cubicBezTo>
                      <a:pt x="4633" y="4911"/>
                      <a:pt x="3918" y="1827"/>
                      <a:pt x="3097" y="0"/>
                    </a:cubicBez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5"/>
              <p:cNvSpPr/>
              <p:nvPr/>
            </p:nvSpPr>
            <p:spPr>
              <a:xfrm>
                <a:off x="2340384" y="4042056"/>
                <a:ext cx="286796" cy="744266"/>
              </a:xfrm>
              <a:custGeom>
                <a:rect b="b" l="l" r="r" t="t"/>
                <a:pathLst>
                  <a:path extrusionOk="0" h="13466" w="5189">
                    <a:moveTo>
                      <a:pt x="0" y="0"/>
                    </a:moveTo>
                    <a:cubicBezTo>
                      <a:pt x="53" y="1059"/>
                      <a:pt x="106" y="2158"/>
                      <a:pt x="225" y="3309"/>
                    </a:cubicBezTo>
                    <a:cubicBezTo>
                      <a:pt x="875" y="8948"/>
                      <a:pt x="2418" y="13465"/>
                      <a:pt x="3676" y="13465"/>
                    </a:cubicBezTo>
                    <a:cubicBezTo>
                      <a:pt x="3700" y="13465"/>
                      <a:pt x="3723" y="13464"/>
                      <a:pt x="3746" y="13460"/>
                    </a:cubicBezTo>
                    <a:cubicBezTo>
                      <a:pt x="4686" y="13355"/>
                      <a:pt x="5189" y="10919"/>
                      <a:pt x="5189" y="7505"/>
                    </a:cubicBezTo>
                    <a:lnTo>
                      <a:pt x="5189" y="7505"/>
                    </a:lnTo>
                    <a:cubicBezTo>
                      <a:pt x="4695" y="7986"/>
                      <a:pt x="4237" y="8200"/>
                      <a:pt x="3813" y="8200"/>
                    </a:cubicBezTo>
                    <a:cubicBezTo>
                      <a:pt x="1860" y="8200"/>
                      <a:pt x="631" y="3676"/>
                      <a:pt x="0" y="0"/>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2455953" y="3840431"/>
                <a:ext cx="101034" cy="247886"/>
              </a:xfrm>
              <a:custGeom>
                <a:rect b="b" l="l" r="r" t="t"/>
                <a:pathLst>
                  <a:path extrusionOk="0" h="4485" w="1828">
                    <a:moveTo>
                      <a:pt x="561" y="1"/>
                    </a:moveTo>
                    <a:cubicBezTo>
                      <a:pt x="542" y="1"/>
                      <a:pt x="522" y="3"/>
                      <a:pt x="504" y="8"/>
                    </a:cubicBezTo>
                    <a:cubicBezTo>
                      <a:pt x="173" y="75"/>
                      <a:pt x="1" y="1120"/>
                      <a:pt x="226" y="2325"/>
                    </a:cubicBezTo>
                    <a:cubicBezTo>
                      <a:pt x="445" y="3561"/>
                      <a:pt x="914" y="4484"/>
                      <a:pt x="1244" y="4484"/>
                    </a:cubicBezTo>
                    <a:cubicBezTo>
                      <a:pt x="1253" y="4484"/>
                      <a:pt x="1262" y="4483"/>
                      <a:pt x="1271" y="4482"/>
                    </a:cubicBezTo>
                    <a:cubicBezTo>
                      <a:pt x="1655" y="4376"/>
                      <a:pt x="1827" y="3317"/>
                      <a:pt x="1602" y="2113"/>
                    </a:cubicBezTo>
                    <a:cubicBezTo>
                      <a:pt x="1388" y="955"/>
                      <a:pt x="935" y="1"/>
                      <a:pt x="561" y="1"/>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2257700" y="3341232"/>
                <a:ext cx="396562" cy="371691"/>
              </a:xfrm>
              <a:custGeom>
                <a:rect b="b" l="l" r="r" t="t"/>
                <a:pathLst>
                  <a:path extrusionOk="0" h="6725" w="7175">
                    <a:moveTo>
                      <a:pt x="993" y="1"/>
                    </a:moveTo>
                    <a:cubicBezTo>
                      <a:pt x="2317" y="2489"/>
                      <a:pt x="663" y="2595"/>
                      <a:pt x="332" y="4143"/>
                    </a:cubicBezTo>
                    <a:cubicBezTo>
                      <a:pt x="1" y="5679"/>
                      <a:pt x="1443" y="6724"/>
                      <a:pt x="1443" y="6724"/>
                    </a:cubicBezTo>
                    <a:lnTo>
                      <a:pt x="4580" y="6393"/>
                    </a:lnTo>
                    <a:cubicBezTo>
                      <a:pt x="7174" y="1430"/>
                      <a:pt x="994" y="1"/>
                      <a:pt x="993" y="1"/>
                    </a:cubicBezTo>
                    <a:close/>
                  </a:path>
                </a:pathLst>
              </a:custGeom>
              <a:solidFill>
                <a:srgbClr val="BDB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2300875" y="3488925"/>
                <a:ext cx="248478" cy="223999"/>
              </a:xfrm>
              <a:custGeom>
                <a:rect b="b" l="l" r="r" t="t"/>
                <a:pathLst>
                  <a:path extrusionOk="0" h="4053" w="4461">
                    <a:moveTo>
                      <a:pt x="3299" y="0"/>
                    </a:moveTo>
                    <a:cubicBezTo>
                      <a:pt x="3169" y="0"/>
                      <a:pt x="3085" y="164"/>
                      <a:pt x="3085" y="585"/>
                    </a:cubicBezTo>
                    <a:cubicBezTo>
                      <a:pt x="3069" y="1166"/>
                      <a:pt x="2954" y="1354"/>
                      <a:pt x="2792" y="1354"/>
                    </a:cubicBezTo>
                    <a:cubicBezTo>
                      <a:pt x="2490" y="1354"/>
                      <a:pt x="2027" y="703"/>
                      <a:pt x="1739" y="703"/>
                    </a:cubicBezTo>
                    <a:cubicBezTo>
                      <a:pt x="1652" y="703"/>
                      <a:pt x="1582" y="762"/>
                      <a:pt x="1536" y="916"/>
                    </a:cubicBezTo>
                    <a:cubicBezTo>
                      <a:pt x="1340" y="1528"/>
                      <a:pt x="1938" y="3037"/>
                      <a:pt x="1419" y="3037"/>
                    </a:cubicBezTo>
                    <a:cubicBezTo>
                      <a:pt x="1377" y="3037"/>
                      <a:pt x="1328" y="3027"/>
                      <a:pt x="1271" y="3007"/>
                    </a:cubicBezTo>
                    <a:cubicBezTo>
                      <a:pt x="708" y="2797"/>
                      <a:pt x="369" y="2411"/>
                      <a:pt x="211" y="2411"/>
                    </a:cubicBezTo>
                    <a:cubicBezTo>
                      <a:pt x="119" y="2411"/>
                      <a:pt x="87" y="2538"/>
                      <a:pt x="107" y="2901"/>
                    </a:cubicBezTo>
                    <a:cubicBezTo>
                      <a:pt x="107" y="3126"/>
                      <a:pt x="54" y="3285"/>
                      <a:pt x="1" y="3391"/>
                    </a:cubicBezTo>
                    <a:cubicBezTo>
                      <a:pt x="332" y="3841"/>
                      <a:pt x="662" y="4052"/>
                      <a:pt x="662" y="4052"/>
                    </a:cubicBezTo>
                    <a:lnTo>
                      <a:pt x="3799" y="3721"/>
                    </a:lnTo>
                    <a:cubicBezTo>
                      <a:pt x="4249" y="2848"/>
                      <a:pt x="4461" y="2067"/>
                      <a:pt x="4408" y="1352"/>
                    </a:cubicBezTo>
                    <a:cubicBezTo>
                      <a:pt x="4074" y="756"/>
                      <a:pt x="3580" y="0"/>
                      <a:pt x="3299"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2319160" y="3684625"/>
                <a:ext cx="216603" cy="130382"/>
              </a:xfrm>
              <a:custGeom>
                <a:rect b="b" l="l" r="r" t="t"/>
                <a:pathLst>
                  <a:path extrusionOk="0" h="2359" w="3919">
                    <a:moveTo>
                      <a:pt x="3604" y="1"/>
                    </a:moveTo>
                    <a:cubicBezTo>
                      <a:pt x="3580" y="1"/>
                      <a:pt x="3553" y="7"/>
                      <a:pt x="3521" y="22"/>
                    </a:cubicBezTo>
                    <a:lnTo>
                      <a:pt x="106" y="405"/>
                    </a:lnTo>
                    <a:cubicBezTo>
                      <a:pt x="54" y="405"/>
                      <a:pt x="1" y="458"/>
                      <a:pt x="1" y="511"/>
                    </a:cubicBezTo>
                    <a:lnTo>
                      <a:pt x="159" y="2232"/>
                    </a:lnTo>
                    <a:cubicBezTo>
                      <a:pt x="159" y="2309"/>
                      <a:pt x="223" y="2359"/>
                      <a:pt x="278" y="2359"/>
                    </a:cubicBezTo>
                    <a:cubicBezTo>
                      <a:pt x="298" y="2359"/>
                      <a:pt x="317" y="2352"/>
                      <a:pt x="331" y="2338"/>
                    </a:cubicBezTo>
                    <a:lnTo>
                      <a:pt x="3799" y="1954"/>
                    </a:lnTo>
                    <a:cubicBezTo>
                      <a:pt x="3852" y="1954"/>
                      <a:pt x="3918" y="1901"/>
                      <a:pt x="3918" y="1782"/>
                    </a:cubicBezTo>
                    <a:lnTo>
                      <a:pt x="3746" y="127"/>
                    </a:lnTo>
                    <a:cubicBezTo>
                      <a:pt x="3707" y="50"/>
                      <a:pt x="3669" y="1"/>
                      <a:pt x="36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rot="41991">
                <a:off x="2322089" y="3738932"/>
                <a:ext cx="216019" cy="77266"/>
              </a:xfrm>
              <a:custGeom>
                <a:rect b="b" l="l" r="r" t="t"/>
                <a:pathLst>
                  <a:path extrusionOk="0" h="1398" w="3866">
                    <a:moveTo>
                      <a:pt x="3746" y="0"/>
                    </a:moveTo>
                    <a:lnTo>
                      <a:pt x="1" y="437"/>
                    </a:lnTo>
                    <a:lnTo>
                      <a:pt x="106" y="1271"/>
                    </a:lnTo>
                    <a:cubicBezTo>
                      <a:pt x="106" y="1348"/>
                      <a:pt x="170" y="1398"/>
                      <a:pt x="225" y="1398"/>
                    </a:cubicBezTo>
                    <a:cubicBezTo>
                      <a:pt x="245" y="1398"/>
                      <a:pt x="264" y="1391"/>
                      <a:pt x="278" y="1377"/>
                    </a:cubicBezTo>
                    <a:lnTo>
                      <a:pt x="3746" y="993"/>
                    </a:lnTo>
                    <a:cubicBezTo>
                      <a:pt x="3799" y="993"/>
                      <a:pt x="3865" y="940"/>
                      <a:pt x="3865" y="821"/>
                    </a:cubicBezTo>
                    <a:lnTo>
                      <a:pt x="3746" y="0"/>
                    </a:lnTo>
                    <a:close/>
                  </a:path>
                </a:pathLst>
              </a:custGeom>
              <a:solidFill>
                <a:srgbClr val="CCC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a:off x="2456672" y="4432649"/>
                <a:ext cx="239982" cy="242138"/>
              </a:xfrm>
              <a:custGeom>
                <a:rect b="b" l="l" r="r" t="t"/>
                <a:pathLst>
                  <a:path extrusionOk="0" h="4381" w="4342">
                    <a:moveTo>
                      <a:pt x="2635" y="1"/>
                    </a:moveTo>
                    <a:lnTo>
                      <a:pt x="107" y="3085"/>
                    </a:lnTo>
                    <a:cubicBezTo>
                      <a:pt x="0" y="3839"/>
                      <a:pt x="1571" y="4380"/>
                      <a:pt x="2831" y="4380"/>
                    </a:cubicBezTo>
                    <a:cubicBezTo>
                      <a:pt x="3605" y="4380"/>
                      <a:pt x="4261" y="4177"/>
                      <a:pt x="4342" y="3693"/>
                    </a:cubicBezTo>
                    <a:lnTo>
                      <a:pt x="2635" y="1"/>
                    </a:lnTo>
                    <a:close/>
                  </a:path>
                </a:pathLst>
              </a:custGeom>
              <a:solidFill>
                <a:srgbClr val="F9A9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5"/>
              <p:cNvSpPr/>
              <p:nvPr/>
            </p:nvSpPr>
            <p:spPr>
              <a:xfrm>
                <a:off x="2462531" y="3783060"/>
                <a:ext cx="356326" cy="853756"/>
              </a:xfrm>
              <a:custGeom>
                <a:rect b="b" l="l" r="r" t="t"/>
                <a:pathLst>
                  <a:path extrusionOk="0" h="15447" w="6447">
                    <a:moveTo>
                      <a:pt x="2198" y="1"/>
                    </a:moveTo>
                    <a:lnTo>
                      <a:pt x="1" y="14785"/>
                    </a:lnTo>
                    <a:lnTo>
                      <a:pt x="4236" y="15446"/>
                    </a:lnTo>
                    <a:lnTo>
                      <a:pt x="6446" y="610"/>
                    </a:lnTo>
                    <a:lnTo>
                      <a:pt x="2198" y="1"/>
                    </a:lnTo>
                    <a:close/>
                  </a:path>
                </a:pathLst>
              </a:custGeom>
              <a:solidFill>
                <a:srgbClr val="309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2575171" y="3798426"/>
                <a:ext cx="243685" cy="838391"/>
              </a:xfrm>
              <a:custGeom>
                <a:rect b="b" l="l" r="r" t="t"/>
                <a:pathLst>
                  <a:path extrusionOk="0" h="15169" w="4409">
                    <a:moveTo>
                      <a:pt x="2198" y="1"/>
                    </a:moveTo>
                    <a:lnTo>
                      <a:pt x="1" y="14838"/>
                    </a:lnTo>
                    <a:lnTo>
                      <a:pt x="2198" y="15168"/>
                    </a:lnTo>
                    <a:lnTo>
                      <a:pt x="4408" y="332"/>
                    </a:lnTo>
                    <a:lnTo>
                      <a:pt x="2198" y="1"/>
                    </a:lnTo>
                    <a:close/>
                  </a:path>
                </a:pathLst>
              </a:custGeom>
              <a:solidFill>
                <a:srgbClr val="1F83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2578542" y="3612663"/>
                <a:ext cx="240314" cy="242083"/>
              </a:xfrm>
              <a:custGeom>
                <a:rect b="b" l="l" r="r" t="t"/>
                <a:pathLst>
                  <a:path extrusionOk="0" h="4380" w="4348">
                    <a:moveTo>
                      <a:pt x="2587" y="0"/>
                    </a:moveTo>
                    <a:lnTo>
                      <a:pt x="99" y="3084"/>
                    </a:lnTo>
                    <a:cubicBezTo>
                      <a:pt x="0" y="3839"/>
                      <a:pt x="1569" y="4380"/>
                      <a:pt x="2830" y="4380"/>
                    </a:cubicBezTo>
                    <a:cubicBezTo>
                      <a:pt x="3604" y="4380"/>
                      <a:pt x="4262" y="4176"/>
                      <a:pt x="4347" y="3693"/>
                    </a:cubicBezTo>
                    <a:lnTo>
                      <a:pt x="2587" y="0"/>
                    </a:ln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5"/>
              <p:cNvSpPr/>
              <p:nvPr/>
            </p:nvSpPr>
            <p:spPr>
              <a:xfrm>
                <a:off x="2675431" y="3611472"/>
                <a:ext cx="79755" cy="77267"/>
              </a:xfrm>
              <a:custGeom>
                <a:rect b="b" l="l" r="r" t="t"/>
                <a:pathLst>
                  <a:path extrusionOk="0" h="1398" w="1443">
                    <a:moveTo>
                      <a:pt x="834" y="0"/>
                    </a:moveTo>
                    <a:lnTo>
                      <a:pt x="0" y="1046"/>
                    </a:lnTo>
                    <a:cubicBezTo>
                      <a:pt x="172" y="1218"/>
                      <a:pt x="384" y="1324"/>
                      <a:pt x="662" y="1377"/>
                    </a:cubicBezTo>
                    <a:cubicBezTo>
                      <a:pt x="736" y="1391"/>
                      <a:pt x="811" y="1397"/>
                      <a:pt x="884" y="1397"/>
                    </a:cubicBezTo>
                    <a:cubicBezTo>
                      <a:pt x="1085" y="1397"/>
                      <a:pt x="1278" y="1348"/>
                      <a:pt x="1443" y="1271"/>
                    </a:cubicBezTo>
                    <a:lnTo>
                      <a:pt x="834" y="0"/>
                    </a:ln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a:off x="2071937" y="4088096"/>
                <a:ext cx="777649" cy="963467"/>
              </a:xfrm>
              <a:custGeom>
                <a:rect b="b" l="l" r="r" t="t"/>
                <a:pathLst>
                  <a:path extrusionOk="0" h="17432" w="14070">
                    <a:moveTo>
                      <a:pt x="0" y="1"/>
                    </a:moveTo>
                    <a:lnTo>
                      <a:pt x="0" y="13726"/>
                    </a:lnTo>
                    <a:cubicBezTo>
                      <a:pt x="0" y="15777"/>
                      <a:pt x="1377" y="17432"/>
                      <a:pt x="3097" y="17432"/>
                    </a:cubicBezTo>
                    <a:lnTo>
                      <a:pt x="10972" y="17432"/>
                    </a:lnTo>
                    <a:cubicBezTo>
                      <a:pt x="12693" y="17432"/>
                      <a:pt x="14069" y="15777"/>
                      <a:pt x="14069" y="13726"/>
                    </a:cubicBezTo>
                    <a:lnTo>
                      <a:pt x="14069" y="1"/>
                    </a:lnTo>
                    <a:close/>
                  </a:path>
                </a:pathLst>
              </a:custGeom>
              <a:solidFill>
                <a:srgbClr val="74E2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2108471" y="4088096"/>
                <a:ext cx="741115" cy="963467"/>
              </a:xfrm>
              <a:custGeom>
                <a:rect b="b" l="l" r="r" t="t"/>
                <a:pathLst>
                  <a:path extrusionOk="0" h="17432" w="13409">
                    <a:moveTo>
                      <a:pt x="11701" y="1"/>
                    </a:moveTo>
                    <a:lnTo>
                      <a:pt x="11701" y="12469"/>
                    </a:lnTo>
                    <a:cubicBezTo>
                      <a:pt x="11701" y="14507"/>
                      <a:pt x="10258" y="16161"/>
                      <a:pt x="8551" y="16161"/>
                    </a:cubicBezTo>
                    <a:lnTo>
                      <a:pt x="716" y="16161"/>
                    </a:lnTo>
                    <a:cubicBezTo>
                      <a:pt x="451" y="16161"/>
                      <a:pt x="226" y="16108"/>
                      <a:pt x="1" y="16042"/>
                    </a:cubicBezTo>
                    <a:lnTo>
                      <a:pt x="1" y="16042"/>
                    </a:lnTo>
                    <a:cubicBezTo>
                      <a:pt x="557" y="16876"/>
                      <a:pt x="1443" y="17432"/>
                      <a:pt x="2436" y="17432"/>
                    </a:cubicBezTo>
                    <a:lnTo>
                      <a:pt x="10311" y="17432"/>
                    </a:lnTo>
                    <a:cubicBezTo>
                      <a:pt x="12032" y="17432"/>
                      <a:pt x="13408" y="15777"/>
                      <a:pt x="13408" y="13726"/>
                    </a:cubicBezTo>
                    <a:lnTo>
                      <a:pt x="13408" y="1"/>
                    </a:lnTo>
                    <a:close/>
                  </a:path>
                </a:pathLst>
              </a:custGeom>
              <a:solidFill>
                <a:srgbClr val="3FB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2166283" y="4298066"/>
                <a:ext cx="460897" cy="490908"/>
              </a:xfrm>
              <a:custGeom>
                <a:rect b="b" l="l" r="r" t="t"/>
                <a:pathLst>
                  <a:path extrusionOk="0" h="8882" w="8339">
                    <a:moveTo>
                      <a:pt x="4196" y="1"/>
                    </a:moveTo>
                    <a:cubicBezTo>
                      <a:pt x="1880" y="1"/>
                      <a:pt x="0" y="1986"/>
                      <a:pt x="0" y="4421"/>
                    </a:cubicBezTo>
                    <a:cubicBezTo>
                      <a:pt x="0" y="6896"/>
                      <a:pt x="1880" y="8881"/>
                      <a:pt x="4196" y="8881"/>
                    </a:cubicBezTo>
                    <a:cubicBezTo>
                      <a:pt x="6459" y="8881"/>
                      <a:pt x="8339" y="6896"/>
                      <a:pt x="8339" y="4421"/>
                    </a:cubicBezTo>
                    <a:cubicBezTo>
                      <a:pt x="8339" y="1986"/>
                      <a:pt x="6459" y="1"/>
                      <a:pt x="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3108471" y="4362456"/>
                <a:ext cx="426519" cy="429448"/>
              </a:xfrm>
              <a:custGeom>
                <a:rect b="b" l="l" r="r" t="t"/>
                <a:pathLst>
                  <a:path extrusionOk="0" h="7770" w="7717">
                    <a:moveTo>
                      <a:pt x="3865" y="1430"/>
                    </a:moveTo>
                    <a:cubicBezTo>
                      <a:pt x="5189" y="1430"/>
                      <a:pt x="6287" y="2541"/>
                      <a:pt x="6287" y="3865"/>
                    </a:cubicBezTo>
                    <a:cubicBezTo>
                      <a:pt x="6287" y="5241"/>
                      <a:pt x="5189" y="6287"/>
                      <a:pt x="3865" y="6287"/>
                    </a:cubicBezTo>
                    <a:cubicBezTo>
                      <a:pt x="2542" y="6287"/>
                      <a:pt x="1430" y="5241"/>
                      <a:pt x="1430" y="3865"/>
                    </a:cubicBezTo>
                    <a:cubicBezTo>
                      <a:pt x="1430" y="2541"/>
                      <a:pt x="2542" y="1430"/>
                      <a:pt x="3865" y="1430"/>
                    </a:cubicBezTo>
                    <a:close/>
                    <a:moveTo>
                      <a:pt x="3865" y="0"/>
                    </a:moveTo>
                    <a:cubicBezTo>
                      <a:pt x="1708" y="0"/>
                      <a:pt x="0" y="1708"/>
                      <a:pt x="0" y="3865"/>
                    </a:cubicBezTo>
                    <a:cubicBezTo>
                      <a:pt x="0" y="6009"/>
                      <a:pt x="1708" y="7769"/>
                      <a:pt x="3865" y="7769"/>
                    </a:cubicBezTo>
                    <a:cubicBezTo>
                      <a:pt x="6009" y="7769"/>
                      <a:pt x="7717" y="6009"/>
                      <a:pt x="7717" y="3865"/>
                    </a:cubicBezTo>
                    <a:cubicBezTo>
                      <a:pt x="7717" y="1708"/>
                      <a:pt x="6009" y="0"/>
                      <a:pt x="3865" y="0"/>
                    </a:cubicBez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5"/>
              <p:cNvSpPr/>
              <p:nvPr/>
            </p:nvSpPr>
            <p:spPr>
              <a:xfrm>
                <a:off x="2627125" y="4246886"/>
                <a:ext cx="658432" cy="768142"/>
              </a:xfrm>
              <a:custGeom>
                <a:rect b="b" l="l" r="r" t="t"/>
                <a:pathLst>
                  <a:path extrusionOk="0" h="13898" w="11913">
                    <a:moveTo>
                      <a:pt x="1" y="0"/>
                    </a:moveTo>
                    <a:lnTo>
                      <a:pt x="1" y="10853"/>
                    </a:lnTo>
                    <a:cubicBezTo>
                      <a:pt x="1" y="12507"/>
                      <a:pt x="1205" y="13897"/>
                      <a:pt x="2648" y="13897"/>
                    </a:cubicBezTo>
                    <a:lnTo>
                      <a:pt x="9265" y="13897"/>
                    </a:lnTo>
                    <a:cubicBezTo>
                      <a:pt x="10695" y="13897"/>
                      <a:pt x="11912" y="12507"/>
                      <a:pt x="11912" y="10853"/>
                    </a:cubicBezTo>
                    <a:lnTo>
                      <a:pt x="11912" y="0"/>
                    </a:ln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2660066" y="4246886"/>
                <a:ext cx="625491" cy="768142"/>
              </a:xfrm>
              <a:custGeom>
                <a:rect b="b" l="l" r="r" t="t"/>
                <a:pathLst>
                  <a:path extrusionOk="0" h="13898" w="11317">
                    <a:moveTo>
                      <a:pt x="9768" y="0"/>
                    </a:moveTo>
                    <a:lnTo>
                      <a:pt x="9768" y="9860"/>
                    </a:lnTo>
                    <a:cubicBezTo>
                      <a:pt x="9768" y="11462"/>
                      <a:pt x="8669" y="12785"/>
                      <a:pt x="7174" y="12785"/>
                    </a:cubicBezTo>
                    <a:lnTo>
                      <a:pt x="609" y="12785"/>
                    </a:lnTo>
                    <a:cubicBezTo>
                      <a:pt x="397" y="12785"/>
                      <a:pt x="172" y="12785"/>
                      <a:pt x="0" y="12732"/>
                    </a:cubicBezTo>
                    <a:lnTo>
                      <a:pt x="0" y="12732"/>
                    </a:lnTo>
                    <a:cubicBezTo>
                      <a:pt x="503" y="13394"/>
                      <a:pt x="1218" y="13897"/>
                      <a:pt x="2052" y="13897"/>
                    </a:cubicBezTo>
                    <a:lnTo>
                      <a:pt x="8669" y="13897"/>
                    </a:lnTo>
                    <a:cubicBezTo>
                      <a:pt x="10099" y="13897"/>
                      <a:pt x="11316" y="12507"/>
                      <a:pt x="11316" y="10853"/>
                    </a:cubicBezTo>
                    <a:lnTo>
                      <a:pt x="11316" y="0"/>
                    </a:lnTo>
                    <a:close/>
                  </a:path>
                </a:pathLst>
              </a:custGeom>
              <a:solidFill>
                <a:srgbClr val="EDD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1" name="Google Shape;1181;p35"/>
              <p:cNvGrpSpPr/>
              <p:nvPr/>
            </p:nvGrpSpPr>
            <p:grpSpPr>
              <a:xfrm>
                <a:off x="2774143" y="4536556"/>
                <a:ext cx="320455" cy="156580"/>
                <a:chOff x="2774143" y="4536556"/>
                <a:chExt cx="320455" cy="156580"/>
              </a:xfrm>
            </p:grpSpPr>
            <p:sp>
              <p:nvSpPr>
                <p:cNvPr id="1182" name="Google Shape;1182;p35"/>
                <p:cNvSpPr/>
                <p:nvPr/>
              </p:nvSpPr>
              <p:spPr>
                <a:xfrm>
                  <a:off x="2774143" y="4562865"/>
                  <a:ext cx="112751" cy="98104"/>
                </a:xfrm>
                <a:custGeom>
                  <a:rect b="b" l="l" r="r" t="t"/>
                  <a:pathLst>
                    <a:path extrusionOk="0" h="1775" w="2040">
                      <a:moveTo>
                        <a:pt x="292" y="1"/>
                      </a:moveTo>
                      <a:cubicBezTo>
                        <a:pt x="173" y="1"/>
                        <a:pt x="94" y="14"/>
                        <a:pt x="67" y="27"/>
                      </a:cubicBezTo>
                      <a:cubicBezTo>
                        <a:pt x="27" y="40"/>
                        <a:pt x="1" y="67"/>
                        <a:pt x="1" y="107"/>
                      </a:cubicBezTo>
                      <a:cubicBezTo>
                        <a:pt x="1" y="146"/>
                        <a:pt x="27" y="173"/>
                        <a:pt x="54" y="186"/>
                      </a:cubicBezTo>
                      <a:cubicBezTo>
                        <a:pt x="94" y="199"/>
                        <a:pt x="147" y="212"/>
                        <a:pt x="226" y="212"/>
                      </a:cubicBezTo>
                      <a:cubicBezTo>
                        <a:pt x="279" y="226"/>
                        <a:pt x="319" y="239"/>
                        <a:pt x="345" y="252"/>
                      </a:cubicBezTo>
                      <a:cubicBezTo>
                        <a:pt x="385" y="265"/>
                        <a:pt x="411" y="292"/>
                        <a:pt x="451" y="358"/>
                      </a:cubicBezTo>
                      <a:lnTo>
                        <a:pt x="835" y="887"/>
                      </a:lnTo>
                      <a:lnTo>
                        <a:pt x="782" y="967"/>
                      </a:lnTo>
                      <a:lnTo>
                        <a:pt x="729" y="1033"/>
                      </a:lnTo>
                      <a:lnTo>
                        <a:pt x="636" y="1165"/>
                      </a:lnTo>
                      <a:cubicBezTo>
                        <a:pt x="597" y="1205"/>
                        <a:pt x="544" y="1271"/>
                        <a:pt x="477" y="1364"/>
                      </a:cubicBezTo>
                      <a:cubicBezTo>
                        <a:pt x="464" y="1390"/>
                        <a:pt x="438" y="1404"/>
                        <a:pt x="411" y="1417"/>
                      </a:cubicBezTo>
                      <a:cubicBezTo>
                        <a:pt x="385" y="1430"/>
                        <a:pt x="358" y="1443"/>
                        <a:pt x="319" y="1443"/>
                      </a:cubicBezTo>
                      <a:cubicBezTo>
                        <a:pt x="266" y="1443"/>
                        <a:pt x="213" y="1457"/>
                        <a:pt x="173" y="1470"/>
                      </a:cubicBezTo>
                      <a:cubicBezTo>
                        <a:pt x="120" y="1483"/>
                        <a:pt x="94" y="1509"/>
                        <a:pt x="94" y="1562"/>
                      </a:cubicBezTo>
                      <a:cubicBezTo>
                        <a:pt x="94" y="1576"/>
                        <a:pt x="94" y="1602"/>
                        <a:pt x="107" y="1615"/>
                      </a:cubicBezTo>
                      <a:cubicBezTo>
                        <a:pt x="120" y="1629"/>
                        <a:pt x="133" y="1642"/>
                        <a:pt x="147" y="1642"/>
                      </a:cubicBezTo>
                      <a:cubicBezTo>
                        <a:pt x="160" y="1655"/>
                        <a:pt x="186" y="1655"/>
                        <a:pt x="199" y="1668"/>
                      </a:cubicBezTo>
                      <a:lnTo>
                        <a:pt x="385" y="1668"/>
                      </a:lnTo>
                      <a:cubicBezTo>
                        <a:pt x="438" y="1655"/>
                        <a:pt x="491" y="1655"/>
                        <a:pt x="544" y="1655"/>
                      </a:cubicBezTo>
                      <a:cubicBezTo>
                        <a:pt x="570" y="1655"/>
                        <a:pt x="597" y="1655"/>
                        <a:pt x="623" y="1668"/>
                      </a:cubicBezTo>
                      <a:lnTo>
                        <a:pt x="822" y="1668"/>
                      </a:lnTo>
                      <a:cubicBezTo>
                        <a:pt x="848" y="1668"/>
                        <a:pt x="888" y="1655"/>
                        <a:pt x="927" y="1655"/>
                      </a:cubicBezTo>
                      <a:cubicBezTo>
                        <a:pt x="954" y="1642"/>
                        <a:pt x="980" y="1615"/>
                        <a:pt x="980" y="1562"/>
                      </a:cubicBezTo>
                      <a:cubicBezTo>
                        <a:pt x="980" y="1549"/>
                        <a:pt x="967" y="1536"/>
                        <a:pt x="954" y="1509"/>
                      </a:cubicBezTo>
                      <a:cubicBezTo>
                        <a:pt x="927" y="1483"/>
                        <a:pt x="874" y="1470"/>
                        <a:pt x="808" y="1470"/>
                      </a:cubicBezTo>
                      <a:cubicBezTo>
                        <a:pt x="769" y="1470"/>
                        <a:pt x="755" y="1470"/>
                        <a:pt x="742" y="1457"/>
                      </a:cubicBezTo>
                      <a:cubicBezTo>
                        <a:pt x="742" y="1457"/>
                        <a:pt x="729" y="1443"/>
                        <a:pt x="729" y="1430"/>
                      </a:cubicBezTo>
                      <a:cubicBezTo>
                        <a:pt x="729" y="1417"/>
                        <a:pt x="742" y="1404"/>
                        <a:pt x="755" y="1377"/>
                      </a:cubicBezTo>
                      <a:cubicBezTo>
                        <a:pt x="782" y="1351"/>
                        <a:pt x="795" y="1324"/>
                        <a:pt x="808" y="1311"/>
                      </a:cubicBezTo>
                      <a:cubicBezTo>
                        <a:pt x="835" y="1271"/>
                        <a:pt x="861" y="1245"/>
                        <a:pt x="888" y="1218"/>
                      </a:cubicBezTo>
                      <a:cubicBezTo>
                        <a:pt x="901" y="1179"/>
                        <a:pt x="941" y="1139"/>
                        <a:pt x="980" y="1086"/>
                      </a:cubicBezTo>
                      <a:cubicBezTo>
                        <a:pt x="1007" y="1126"/>
                        <a:pt x="1047" y="1165"/>
                        <a:pt x="1086" y="1218"/>
                      </a:cubicBezTo>
                      <a:cubicBezTo>
                        <a:pt x="1113" y="1258"/>
                        <a:pt x="1152" y="1298"/>
                        <a:pt x="1179" y="1337"/>
                      </a:cubicBezTo>
                      <a:cubicBezTo>
                        <a:pt x="1205" y="1377"/>
                        <a:pt x="1219" y="1417"/>
                        <a:pt x="1245" y="1457"/>
                      </a:cubicBezTo>
                      <a:cubicBezTo>
                        <a:pt x="1258" y="1483"/>
                        <a:pt x="1272" y="1496"/>
                        <a:pt x="1272" y="1509"/>
                      </a:cubicBezTo>
                      <a:cubicBezTo>
                        <a:pt x="1272" y="1536"/>
                        <a:pt x="1258" y="1549"/>
                        <a:pt x="1258" y="1549"/>
                      </a:cubicBezTo>
                      <a:lnTo>
                        <a:pt x="1205" y="1562"/>
                      </a:lnTo>
                      <a:cubicBezTo>
                        <a:pt x="1179" y="1576"/>
                        <a:pt x="1166" y="1589"/>
                        <a:pt x="1152" y="1602"/>
                      </a:cubicBezTo>
                      <a:cubicBezTo>
                        <a:pt x="1152" y="1629"/>
                        <a:pt x="1152" y="1642"/>
                        <a:pt x="1152" y="1655"/>
                      </a:cubicBezTo>
                      <a:cubicBezTo>
                        <a:pt x="1152" y="1682"/>
                        <a:pt x="1166" y="1708"/>
                        <a:pt x="1179" y="1734"/>
                      </a:cubicBezTo>
                      <a:cubicBezTo>
                        <a:pt x="1219" y="1761"/>
                        <a:pt x="1258" y="1774"/>
                        <a:pt x="1324" y="1774"/>
                      </a:cubicBezTo>
                      <a:cubicBezTo>
                        <a:pt x="1364" y="1774"/>
                        <a:pt x="1404" y="1774"/>
                        <a:pt x="1444" y="1761"/>
                      </a:cubicBezTo>
                      <a:lnTo>
                        <a:pt x="1708" y="1761"/>
                      </a:lnTo>
                      <a:cubicBezTo>
                        <a:pt x="1761" y="1774"/>
                        <a:pt x="1814" y="1774"/>
                        <a:pt x="1867" y="1774"/>
                      </a:cubicBezTo>
                      <a:cubicBezTo>
                        <a:pt x="1907" y="1774"/>
                        <a:pt x="1947" y="1761"/>
                        <a:pt x="1986" y="1761"/>
                      </a:cubicBezTo>
                      <a:cubicBezTo>
                        <a:pt x="2013" y="1748"/>
                        <a:pt x="2039" y="1721"/>
                        <a:pt x="2039" y="1668"/>
                      </a:cubicBezTo>
                      <a:cubicBezTo>
                        <a:pt x="2039" y="1642"/>
                        <a:pt x="2013" y="1615"/>
                        <a:pt x="1986" y="1602"/>
                      </a:cubicBezTo>
                      <a:cubicBezTo>
                        <a:pt x="1960" y="1589"/>
                        <a:pt x="1933" y="1576"/>
                        <a:pt x="1880" y="1576"/>
                      </a:cubicBezTo>
                      <a:lnTo>
                        <a:pt x="1774" y="1576"/>
                      </a:lnTo>
                      <a:cubicBezTo>
                        <a:pt x="1735" y="1562"/>
                        <a:pt x="1708" y="1562"/>
                        <a:pt x="1669" y="1549"/>
                      </a:cubicBezTo>
                      <a:cubicBezTo>
                        <a:pt x="1655" y="1536"/>
                        <a:pt x="1629" y="1536"/>
                        <a:pt x="1602" y="1509"/>
                      </a:cubicBezTo>
                      <a:cubicBezTo>
                        <a:pt x="1589" y="1496"/>
                        <a:pt x="1563" y="1457"/>
                        <a:pt x="1523" y="1417"/>
                      </a:cubicBezTo>
                      <a:cubicBezTo>
                        <a:pt x="1483" y="1364"/>
                        <a:pt x="1430" y="1298"/>
                        <a:pt x="1364" y="1218"/>
                      </a:cubicBezTo>
                      <a:cubicBezTo>
                        <a:pt x="1298" y="1126"/>
                        <a:pt x="1219" y="1020"/>
                        <a:pt x="1126" y="887"/>
                      </a:cubicBezTo>
                      <a:cubicBezTo>
                        <a:pt x="1179" y="808"/>
                        <a:pt x="1219" y="742"/>
                        <a:pt x="1272" y="676"/>
                      </a:cubicBezTo>
                      <a:cubicBezTo>
                        <a:pt x="1311" y="609"/>
                        <a:pt x="1364" y="543"/>
                        <a:pt x="1430" y="464"/>
                      </a:cubicBezTo>
                      <a:cubicBezTo>
                        <a:pt x="1470" y="424"/>
                        <a:pt x="1510" y="384"/>
                        <a:pt x="1549" y="371"/>
                      </a:cubicBezTo>
                      <a:cubicBezTo>
                        <a:pt x="1576" y="358"/>
                        <a:pt x="1629" y="345"/>
                        <a:pt x="1682" y="345"/>
                      </a:cubicBezTo>
                      <a:lnTo>
                        <a:pt x="1933" y="345"/>
                      </a:lnTo>
                      <a:cubicBezTo>
                        <a:pt x="1960" y="345"/>
                        <a:pt x="1986" y="332"/>
                        <a:pt x="1999" y="318"/>
                      </a:cubicBezTo>
                      <a:cubicBezTo>
                        <a:pt x="2013" y="292"/>
                        <a:pt x="2013" y="279"/>
                        <a:pt x="2013" y="252"/>
                      </a:cubicBezTo>
                      <a:cubicBezTo>
                        <a:pt x="2013" y="173"/>
                        <a:pt x="1986" y="133"/>
                        <a:pt x="1933" y="133"/>
                      </a:cubicBezTo>
                      <a:lnTo>
                        <a:pt x="1245" y="133"/>
                      </a:lnTo>
                      <a:cubicBezTo>
                        <a:pt x="1192" y="133"/>
                        <a:pt x="1152" y="146"/>
                        <a:pt x="1126" y="159"/>
                      </a:cubicBezTo>
                      <a:cubicBezTo>
                        <a:pt x="1086" y="186"/>
                        <a:pt x="1073" y="212"/>
                        <a:pt x="1073" y="252"/>
                      </a:cubicBezTo>
                      <a:cubicBezTo>
                        <a:pt x="1073" y="279"/>
                        <a:pt x="1086" y="305"/>
                        <a:pt x="1099" y="318"/>
                      </a:cubicBezTo>
                      <a:cubicBezTo>
                        <a:pt x="1126" y="332"/>
                        <a:pt x="1139" y="332"/>
                        <a:pt x="1152" y="345"/>
                      </a:cubicBezTo>
                      <a:cubicBezTo>
                        <a:pt x="1166" y="345"/>
                        <a:pt x="1179" y="358"/>
                        <a:pt x="1179" y="358"/>
                      </a:cubicBezTo>
                      <a:cubicBezTo>
                        <a:pt x="1179" y="371"/>
                        <a:pt x="1166" y="398"/>
                        <a:pt x="1139" y="437"/>
                      </a:cubicBezTo>
                      <a:cubicBezTo>
                        <a:pt x="1126" y="464"/>
                        <a:pt x="1099" y="504"/>
                        <a:pt x="1073" y="543"/>
                      </a:cubicBezTo>
                      <a:lnTo>
                        <a:pt x="980" y="689"/>
                      </a:lnTo>
                      <a:cubicBezTo>
                        <a:pt x="941" y="636"/>
                        <a:pt x="901" y="583"/>
                        <a:pt x="861" y="530"/>
                      </a:cubicBezTo>
                      <a:cubicBezTo>
                        <a:pt x="835" y="490"/>
                        <a:pt x="808" y="437"/>
                        <a:pt x="782" y="411"/>
                      </a:cubicBezTo>
                      <a:cubicBezTo>
                        <a:pt x="755" y="371"/>
                        <a:pt x="729" y="332"/>
                        <a:pt x="716" y="305"/>
                      </a:cubicBezTo>
                      <a:cubicBezTo>
                        <a:pt x="702" y="279"/>
                        <a:pt x="702" y="265"/>
                        <a:pt x="702" y="252"/>
                      </a:cubicBezTo>
                      <a:cubicBezTo>
                        <a:pt x="702" y="239"/>
                        <a:pt x="702" y="226"/>
                        <a:pt x="729" y="226"/>
                      </a:cubicBezTo>
                      <a:lnTo>
                        <a:pt x="808" y="226"/>
                      </a:lnTo>
                      <a:cubicBezTo>
                        <a:pt x="848" y="226"/>
                        <a:pt x="888" y="212"/>
                        <a:pt x="901" y="186"/>
                      </a:cubicBezTo>
                      <a:cubicBezTo>
                        <a:pt x="927" y="173"/>
                        <a:pt x="941" y="146"/>
                        <a:pt x="941" y="120"/>
                      </a:cubicBezTo>
                      <a:cubicBezTo>
                        <a:pt x="941" y="107"/>
                        <a:pt x="941" y="93"/>
                        <a:pt x="927" y="80"/>
                      </a:cubicBezTo>
                      <a:cubicBezTo>
                        <a:pt x="927" y="67"/>
                        <a:pt x="927" y="54"/>
                        <a:pt x="901" y="40"/>
                      </a:cubicBezTo>
                      <a:cubicBezTo>
                        <a:pt x="901" y="27"/>
                        <a:pt x="874" y="27"/>
                        <a:pt x="848" y="14"/>
                      </a:cubicBezTo>
                      <a:cubicBezTo>
                        <a:pt x="822" y="1"/>
                        <a:pt x="782" y="1"/>
                        <a:pt x="729" y="1"/>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2897782" y="4536556"/>
                  <a:ext cx="65882" cy="66600"/>
                </a:xfrm>
                <a:custGeom>
                  <a:rect b="b" l="l" r="r" t="t"/>
                  <a:pathLst>
                    <a:path extrusionOk="0" h="1205" w="1192">
                      <a:moveTo>
                        <a:pt x="596" y="0"/>
                      </a:moveTo>
                      <a:cubicBezTo>
                        <a:pt x="557" y="0"/>
                        <a:pt x="530" y="13"/>
                        <a:pt x="504" y="40"/>
                      </a:cubicBezTo>
                      <a:cubicBezTo>
                        <a:pt x="477" y="53"/>
                        <a:pt x="477" y="80"/>
                        <a:pt x="477" y="106"/>
                      </a:cubicBezTo>
                      <a:cubicBezTo>
                        <a:pt x="477" y="159"/>
                        <a:pt x="477" y="212"/>
                        <a:pt x="477" y="278"/>
                      </a:cubicBezTo>
                      <a:cubicBezTo>
                        <a:pt x="477" y="331"/>
                        <a:pt x="477" y="410"/>
                        <a:pt x="477" y="490"/>
                      </a:cubicBezTo>
                      <a:lnTo>
                        <a:pt x="93" y="490"/>
                      </a:lnTo>
                      <a:cubicBezTo>
                        <a:pt x="67" y="490"/>
                        <a:pt x="54" y="503"/>
                        <a:pt x="27" y="516"/>
                      </a:cubicBezTo>
                      <a:cubicBezTo>
                        <a:pt x="1" y="543"/>
                        <a:pt x="1" y="569"/>
                        <a:pt x="1" y="609"/>
                      </a:cubicBezTo>
                      <a:cubicBezTo>
                        <a:pt x="1" y="649"/>
                        <a:pt x="1" y="688"/>
                        <a:pt x="27" y="702"/>
                      </a:cubicBezTo>
                      <a:cubicBezTo>
                        <a:pt x="54" y="728"/>
                        <a:pt x="80" y="728"/>
                        <a:pt x="93" y="728"/>
                      </a:cubicBezTo>
                      <a:lnTo>
                        <a:pt x="252" y="728"/>
                      </a:lnTo>
                      <a:cubicBezTo>
                        <a:pt x="318" y="728"/>
                        <a:pt x="398" y="728"/>
                        <a:pt x="477" y="715"/>
                      </a:cubicBezTo>
                      <a:lnTo>
                        <a:pt x="477" y="715"/>
                      </a:lnTo>
                      <a:cubicBezTo>
                        <a:pt x="477" y="781"/>
                        <a:pt x="464" y="860"/>
                        <a:pt x="464" y="940"/>
                      </a:cubicBezTo>
                      <a:cubicBezTo>
                        <a:pt x="464" y="1006"/>
                        <a:pt x="464" y="1072"/>
                        <a:pt x="464" y="1112"/>
                      </a:cubicBezTo>
                      <a:cubicBezTo>
                        <a:pt x="464" y="1125"/>
                        <a:pt x="477" y="1152"/>
                        <a:pt x="490" y="1165"/>
                      </a:cubicBezTo>
                      <a:cubicBezTo>
                        <a:pt x="517" y="1191"/>
                        <a:pt x="543" y="1205"/>
                        <a:pt x="583" y="1205"/>
                      </a:cubicBezTo>
                      <a:cubicBezTo>
                        <a:pt x="636" y="1205"/>
                        <a:pt x="662" y="1191"/>
                        <a:pt x="689" y="1165"/>
                      </a:cubicBezTo>
                      <a:cubicBezTo>
                        <a:pt x="702" y="1138"/>
                        <a:pt x="715" y="1125"/>
                        <a:pt x="715" y="1112"/>
                      </a:cubicBezTo>
                      <a:lnTo>
                        <a:pt x="715" y="715"/>
                      </a:lnTo>
                      <a:lnTo>
                        <a:pt x="1086" y="715"/>
                      </a:lnTo>
                      <a:cubicBezTo>
                        <a:pt x="1112" y="715"/>
                        <a:pt x="1139" y="715"/>
                        <a:pt x="1165" y="688"/>
                      </a:cubicBezTo>
                      <a:cubicBezTo>
                        <a:pt x="1179" y="662"/>
                        <a:pt x="1192" y="635"/>
                        <a:pt x="1192" y="596"/>
                      </a:cubicBezTo>
                      <a:cubicBezTo>
                        <a:pt x="1192" y="543"/>
                        <a:pt x="1192" y="516"/>
                        <a:pt x="1165" y="503"/>
                      </a:cubicBezTo>
                      <a:cubicBezTo>
                        <a:pt x="1152" y="477"/>
                        <a:pt x="1139" y="477"/>
                        <a:pt x="1112" y="477"/>
                      </a:cubicBezTo>
                      <a:lnTo>
                        <a:pt x="940" y="477"/>
                      </a:lnTo>
                      <a:cubicBezTo>
                        <a:pt x="874" y="490"/>
                        <a:pt x="808" y="490"/>
                        <a:pt x="715" y="490"/>
                      </a:cubicBezTo>
                      <a:lnTo>
                        <a:pt x="715" y="278"/>
                      </a:lnTo>
                      <a:cubicBezTo>
                        <a:pt x="715" y="212"/>
                        <a:pt x="729" y="159"/>
                        <a:pt x="729" y="106"/>
                      </a:cubicBezTo>
                      <a:cubicBezTo>
                        <a:pt x="729" y="80"/>
                        <a:pt x="715" y="53"/>
                        <a:pt x="689" y="40"/>
                      </a:cubicBezTo>
                      <a:cubicBezTo>
                        <a:pt x="662" y="13"/>
                        <a:pt x="636" y="0"/>
                        <a:pt x="596" y="0"/>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2967311" y="4565794"/>
                  <a:ext cx="127287" cy="127342"/>
                </a:xfrm>
                <a:custGeom>
                  <a:rect b="b" l="l" r="r" t="t"/>
                  <a:pathLst>
                    <a:path extrusionOk="0" h="2304" w="2303">
                      <a:moveTo>
                        <a:pt x="225" y="1"/>
                      </a:moveTo>
                      <a:cubicBezTo>
                        <a:pt x="172" y="1"/>
                        <a:pt x="119" y="14"/>
                        <a:pt x="66" y="40"/>
                      </a:cubicBezTo>
                      <a:cubicBezTo>
                        <a:pt x="27" y="54"/>
                        <a:pt x="0" y="80"/>
                        <a:pt x="0" y="133"/>
                      </a:cubicBezTo>
                      <a:cubicBezTo>
                        <a:pt x="0" y="173"/>
                        <a:pt x="27" y="199"/>
                        <a:pt x="79" y="212"/>
                      </a:cubicBezTo>
                      <a:cubicBezTo>
                        <a:pt x="119" y="212"/>
                        <a:pt x="199" y="226"/>
                        <a:pt x="291" y="226"/>
                      </a:cubicBezTo>
                      <a:lnTo>
                        <a:pt x="371" y="226"/>
                      </a:lnTo>
                      <a:cubicBezTo>
                        <a:pt x="384" y="226"/>
                        <a:pt x="397" y="239"/>
                        <a:pt x="424" y="239"/>
                      </a:cubicBezTo>
                      <a:cubicBezTo>
                        <a:pt x="437" y="252"/>
                        <a:pt x="450" y="252"/>
                        <a:pt x="450" y="279"/>
                      </a:cubicBezTo>
                      <a:cubicBezTo>
                        <a:pt x="463" y="292"/>
                        <a:pt x="477" y="305"/>
                        <a:pt x="490" y="331"/>
                      </a:cubicBezTo>
                      <a:lnTo>
                        <a:pt x="1231" y="1655"/>
                      </a:lnTo>
                      <a:cubicBezTo>
                        <a:pt x="1191" y="1734"/>
                        <a:pt x="1165" y="1801"/>
                        <a:pt x="1125" y="1854"/>
                      </a:cubicBezTo>
                      <a:cubicBezTo>
                        <a:pt x="1099" y="1906"/>
                        <a:pt x="1059" y="1946"/>
                        <a:pt x="1019" y="1986"/>
                      </a:cubicBezTo>
                      <a:cubicBezTo>
                        <a:pt x="993" y="2012"/>
                        <a:pt x="953" y="2039"/>
                        <a:pt x="913" y="2065"/>
                      </a:cubicBezTo>
                      <a:cubicBezTo>
                        <a:pt x="874" y="2079"/>
                        <a:pt x="821" y="2092"/>
                        <a:pt x="781" y="2092"/>
                      </a:cubicBezTo>
                      <a:cubicBezTo>
                        <a:pt x="715" y="2092"/>
                        <a:pt x="649" y="2079"/>
                        <a:pt x="609" y="2039"/>
                      </a:cubicBezTo>
                      <a:cubicBezTo>
                        <a:pt x="556" y="2012"/>
                        <a:pt x="529" y="1973"/>
                        <a:pt x="529" y="1933"/>
                      </a:cubicBezTo>
                      <a:cubicBezTo>
                        <a:pt x="529" y="1906"/>
                        <a:pt x="543" y="1893"/>
                        <a:pt x="556" y="1867"/>
                      </a:cubicBezTo>
                      <a:cubicBezTo>
                        <a:pt x="556" y="1854"/>
                        <a:pt x="582" y="1840"/>
                        <a:pt x="609" y="1840"/>
                      </a:cubicBezTo>
                      <a:lnTo>
                        <a:pt x="649" y="1840"/>
                      </a:lnTo>
                      <a:cubicBezTo>
                        <a:pt x="662" y="1827"/>
                        <a:pt x="675" y="1827"/>
                        <a:pt x="702" y="1814"/>
                      </a:cubicBezTo>
                      <a:cubicBezTo>
                        <a:pt x="715" y="1814"/>
                        <a:pt x="728" y="1801"/>
                        <a:pt x="728" y="1787"/>
                      </a:cubicBezTo>
                      <a:cubicBezTo>
                        <a:pt x="741" y="1761"/>
                        <a:pt x="754" y="1748"/>
                        <a:pt x="754" y="1721"/>
                      </a:cubicBezTo>
                      <a:cubicBezTo>
                        <a:pt x="754" y="1681"/>
                        <a:pt x="728" y="1655"/>
                        <a:pt x="702" y="1629"/>
                      </a:cubicBezTo>
                      <a:cubicBezTo>
                        <a:pt x="675" y="1615"/>
                        <a:pt x="649" y="1602"/>
                        <a:pt x="609" y="1602"/>
                      </a:cubicBezTo>
                      <a:cubicBezTo>
                        <a:pt x="582" y="1602"/>
                        <a:pt x="543" y="1615"/>
                        <a:pt x="516" y="1629"/>
                      </a:cubicBezTo>
                      <a:cubicBezTo>
                        <a:pt x="477" y="1642"/>
                        <a:pt x="450" y="1655"/>
                        <a:pt x="424" y="1681"/>
                      </a:cubicBezTo>
                      <a:cubicBezTo>
                        <a:pt x="397" y="1708"/>
                        <a:pt x="371" y="1748"/>
                        <a:pt x="357" y="1787"/>
                      </a:cubicBezTo>
                      <a:cubicBezTo>
                        <a:pt x="344" y="1827"/>
                        <a:pt x="331" y="1880"/>
                        <a:pt x="331" y="1933"/>
                      </a:cubicBezTo>
                      <a:cubicBezTo>
                        <a:pt x="331" y="1986"/>
                        <a:pt x="344" y="2039"/>
                        <a:pt x="371" y="2092"/>
                      </a:cubicBezTo>
                      <a:cubicBezTo>
                        <a:pt x="397" y="2131"/>
                        <a:pt x="424" y="2171"/>
                        <a:pt x="463" y="2198"/>
                      </a:cubicBezTo>
                      <a:cubicBezTo>
                        <a:pt x="503" y="2237"/>
                        <a:pt x="543" y="2264"/>
                        <a:pt x="582" y="2277"/>
                      </a:cubicBezTo>
                      <a:cubicBezTo>
                        <a:pt x="635" y="2290"/>
                        <a:pt x="688" y="2304"/>
                        <a:pt x="741" y="2304"/>
                      </a:cubicBezTo>
                      <a:cubicBezTo>
                        <a:pt x="847" y="2304"/>
                        <a:pt x="927" y="2277"/>
                        <a:pt x="1006" y="2237"/>
                      </a:cubicBezTo>
                      <a:cubicBezTo>
                        <a:pt x="1085" y="2198"/>
                        <a:pt x="1165" y="2145"/>
                        <a:pt x="1244" y="2052"/>
                      </a:cubicBezTo>
                      <a:cubicBezTo>
                        <a:pt x="1297" y="1986"/>
                        <a:pt x="1350" y="1906"/>
                        <a:pt x="1403" y="1801"/>
                      </a:cubicBezTo>
                      <a:cubicBezTo>
                        <a:pt x="1443" y="1695"/>
                        <a:pt x="1496" y="1589"/>
                        <a:pt x="1535" y="1443"/>
                      </a:cubicBezTo>
                      <a:lnTo>
                        <a:pt x="1919" y="371"/>
                      </a:lnTo>
                      <a:cubicBezTo>
                        <a:pt x="1932" y="331"/>
                        <a:pt x="1959" y="305"/>
                        <a:pt x="1972" y="305"/>
                      </a:cubicBezTo>
                      <a:cubicBezTo>
                        <a:pt x="1999" y="292"/>
                        <a:pt x="2038" y="279"/>
                        <a:pt x="2091" y="279"/>
                      </a:cubicBezTo>
                      <a:cubicBezTo>
                        <a:pt x="2144" y="279"/>
                        <a:pt x="2197" y="265"/>
                        <a:pt x="2237" y="252"/>
                      </a:cubicBezTo>
                      <a:cubicBezTo>
                        <a:pt x="2277" y="252"/>
                        <a:pt x="2303" y="212"/>
                        <a:pt x="2303" y="173"/>
                      </a:cubicBezTo>
                      <a:cubicBezTo>
                        <a:pt x="2303" y="133"/>
                        <a:pt x="2277" y="106"/>
                        <a:pt x="2237" y="93"/>
                      </a:cubicBezTo>
                      <a:cubicBezTo>
                        <a:pt x="2197" y="80"/>
                        <a:pt x="2157" y="67"/>
                        <a:pt x="2091" y="67"/>
                      </a:cubicBezTo>
                      <a:lnTo>
                        <a:pt x="1469" y="67"/>
                      </a:lnTo>
                      <a:cubicBezTo>
                        <a:pt x="1403" y="67"/>
                        <a:pt x="1377" y="80"/>
                        <a:pt x="1350" y="93"/>
                      </a:cubicBezTo>
                      <a:cubicBezTo>
                        <a:pt x="1337" y="106"/>
                        <a:pt x="1337" y="133"/>
                        <a:pt x="1337" y="173"/>
                      </a:cubicBezTo>
                      <a:cubicBezTo>
                        <a:pt x="1337" y="199"/>
                        <a:pt x="1337" y="226"/>
                        <a:pt x="1363" y="252"/>
                      </a:cubicBezTo>
                      <a:cubicBezTo>
                        <a:pt x="1390" y="265"/>
                        <a:pt x="1443" y="279"/>
                        <a:pt x="1496" y="279"/>
                      </a:cubicBezTo>
                      <a:cubicBezTo>
                        <a:pt x="1562" y="279"/>
                        <a:pt x="1602" y="292"/>
                        <a:pt x="1615" y="305"/>
                      </a:cubicBezTo>
                      <a:cubicBezTo>
                        <a:pt x="1628" y="305"/>
                        <a:pt x="1641" y="318"/>
                        <a:pt x="1641" y="345"/>
                      </a:cubicBezTo>
                      <a:cubicBezTo>
                        <a:pt x="1641" y="384"/>
                        <a:pt x="1628" y="424"/>
                        <a:pt x="1615" y="490"/>
                      </a:cubicBezTo>
                      <a:lnTo>
                        <a:pt x="1324" y="1364"/>
                      </a:lnTo>
                      <a:lnTo>
                        <a:pt x="807" y="384"/>
                      </a:lnTo>
                      <a:cubicBezTo>
                        <a:pt x="794" y="358"/>
                        <a:pt x="794" y="331"/>
                        <a:pt x="781" y="318"/>
                      </a:cubicBezTo>
                      <a:cubicBezTo>
                        <a:pt x="781" y="292"/>
                        <a:pt x="781" y="279"/>
                        <a:pt x="781" y="265"/>
                      </a:cubicBezTo>
                      <a:cubicBezTo>
                        <a:pt x="781" y="239"/>
                        <a:pt x="781" y="226"/>
                        <a:pt x="781" y="226"/>
                      </a:cubicBezTo>
                      <a:cubicBezTo>
                        <a:pt x="794" y="226"/>
                        <a:pt x="807" y="212"/>
                        <a:pt x="821" y="212"/>
                      </a:cubicBezTo>
                      <a:cubicBezTo>
                        <a:pt x="874" y="212"/>
                        <a:pt x="900" y="199"/>
                        <a:pt x="927" y="186"/>
                      </a:cubicBezTo>
                      <a:cubicBezTo>
                        <a:pt x="940" y="159"/>
                        <a:pt x="953" y="133"/>
                        <a:pt x="953" y="106"/>
                      </a:cubicBezTo>
                      <a:cubicBezTo>
                        <a:pt x="953" y="80"/>
                        <a:pt x="940" y="54"/>
                        <a:pt x="913" y="40"/>
                      </a:cubicBezTo>
                      <a:cubicBezTo>
                        <a:pt x="900" y="14"/>
                        <a:pt x="860" y="1"/>
                        <a:pt x="794" y="1"/>
                      </a:cubicBezTo>
                      <a:close/>
                    </a:path>
                  </a:pathLst>
                </a:custGeom>
                <a:solidFill>
                  <a:srgbClr val="233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35"/>
              <p:cNvSpPr/>
              <p:nvPr/>
            </p:nvSpPr>
            <p:spPr>
              <a:xfrm>
                <a:off x="2760989" y="5002538"/>
                <a:ext cx="389985" cy="49024"/>
              </a:xfrm>
              <a:custGeom>
                <a:rect b="b" l="l" r="r" t="t"/>
                <a:pathLst>
                  <a:path extrusionOk="0" h="887" w="7056">
                    <a:moveTo>
                      <a:pt x="1" y="0"/>
                    </a:moveTo>
                    <a:lnTo>
                      <a:pt x="1" y="887"/>
                    </a:lnTo>
                    <a:lnTo>
                      <a:pt x="7055" y="887"/>
                    </a:lnTo>
                    <a:lnTo>
                      <a:pt x="7055" y="0"/>
                    </a:lnTo>
                    <a:close/>
                  </a:path>
                </a:pathLst>
              </a:custGeom>
              <a:solidFill>
                <a:srgbClr val="8D7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a:off x="2239406" y="5831311"/>
                <a:ext cx="265628" cy="451390"/>
              </a:xfrm>
              <a:custGeom>
                <a:rect b="b" l="l" r="r" t="t"/>
                <a:pathLst>
                  <a:path extrusionOk="0" h="8167" w="4806">
                    <a:moveTo>
                      <a:pt x="1" y="1"/>
                    </a:moveTo>
                    <a:lnTo>
                      <a:pt x="1" y="8167"/>
                    </a:lnTo>
                    <a:lnTo>
                      <a:pt x="4805" y="8167"/>
                    </a:lnTo>
                    <a:lnTo>
                      <a:pt x="4805"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a:off x="2239406" y="5831311"/>
                <a:ext cx="265628" cy="164649"/>
              </a:xfrm>
              <a:custGeom>
                <a:rect b="b" l="l" r="r" t="t"/>
                <a:pathLst>
                  <a:path extrusionOk="0" h="2979" w="4806">
                    <a:moveTo>
                      <a:pt x="1" y="1"/>
                    </a:moveTo>
                    <a:lnTo>
                      <a:pt x="1" y="2978"/>
                    </a:lnTo>
                    <a:lnTo>
                      <a:pt x="4805" y="2978"/>
                    </a:lnTo>
                    <a:lnTo>
                      <a:pt x="480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35"/>
            <p:cNvGrpSpPr/>
            <p:nvPr/>
          </p:nvGrpSpPr>
          <p:grpSpPr>
            <a:xfrm>
              <a:off x="-127053" y="4913257"/>
              <a:ext cx="7315206" cy="1231195"/>
              <a:chOff x="929285" y="5051507"/>
              <a:chExt cx="7315206" cy="1231195"/>
            </a:xfrm>
          </p:grpSpPr>
          <p:sp>
            <p:nvSpPr>
              <p:cNvPr id="1189" name="Google Shape;1189;p35"/>
              <p:cNvSpPr/>
              <p:nvPr/>
            </p:nvSpPr>
            <p:spPr>
              <a:xfrm>
                <a:off x="929285" y="5051507"/>
                <a:ext cx="7315206" cy="420715"/>
              </a:xfrm>
              <a:custGeom>
                <a:rect b="b" l="l" r="r" t="t"/>
                <a:pathLst>
                  <a:path extrusionOk="0" h="7612" w="132354">
                    <a:moveTo>
                      <a:pt x="1" y="1"/>
                    </a:moveTo>
                    <a:lnTo>
                      <a:pt x="1" y="7611"/>
                    </a:lnTo>
                    <a:lnTo>
                      <a:pt x="132353" y="7611"/>
                    </a:lnTo>
                    <a:lnTo>
                      <a:pt x="132353" y="1"/>
                    </a:lnTo>
                    <a:close/>
                  </a:path>
                </a:pathLst>
              </a:custGeom>
              <a:solidFill>
                <a:srgbClr val="EFE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p:nvPr/>
            </p:nvSpPr>
            <p:spPr>
              <a:xfrm>
                <a:off x="929285" y="5051507"/>
                <a:ext cx="7315206" cy="133919"/>
              </a:xfrm>
              <a:custGeom>
                <a:rect b="b" l="l" r="r" t="t"/>
                <a:pathLst>
                  <a:path extrusionOk="0" h="2423" w="132354">
                    <a:moveTo>
                      <a:pt x="1" y="1"/>
                    </a:moveTo>
                    <a:lnTo>
                      <a:pt x="1" y="2423"/>
                    </a:lnTo>
                    <a:lnTo>
                      <a:pt x="132353" y="2423"/>
                    </a:lnTo>
                    <a:lnTo>
                      <a:pt x="132353" y="1"/>
                    </a:lnTo>
                    <a:close/>
                  </a:path>
                </a:pathLst>
              </a:custGeom>
              <a:solidFill>
                <a:srgbClr val="FFF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6668743" y="5831311"/>
                <a:ext cx="264854" cy="451390"/>
              </a:xfrm>
              <a:custGeom>
                <a:rect b="b" l="l" r="r" t="t"/>
                <a:pathLst>
                  <a:path extrusionOk="0" h="8167" w="4792">
                    <a:moveTo>
                      <a:pt x="1" y="1"/>
                    </a:moveTo>
                    <a:lnTo>
                      <a:pt x="1" y="8167"/>
                    </a:lnTo>
                    <a:lnTo>
                      <a:pt x="4792" y="8167"/>
                    </a:lnTo>
                    <a:lnTo>
                      <a:pt x="4792" y="1"/>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a:off x="6668743" y="5831311"/>
                <a:ext cx="264854" cy="164649"/>
              </a:xfrm>
              <a:custGeom>
                <a:rect b="b" l="l" r="r" t="t"/>
                <a:pathLst>
                  <a:path extrusionOk="0" h="2979" w="4792">
                    <a:moveTo>
                      <a:pt x="1" y="1"/>
                    </a:moveTo>
                    <a:lnTo>
                      <a:pt x="1" y="2978"/>
                    </a:lnTo>
                    <a:lnTo>
                      <a:pt x="4792" y="2978"/>
                    </a:lnTo>
                    <a:lnTo>
                      <a:pt x="479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5"/>
              <p:cNvSpPr/>
              <p:nvPr/>
            </p:nvSpPr>
            <p:spPr>
              <a:xfrm>
                <a:off x="1654207" y="5472167"/>
                <a:ext cx="5864644" cy="359200"/>
              </a:xfrm>
              <a:custGeom>
                <a:rect b="b" l="l" r="r" t="t"/>
                <a:pathLst>
                  <a:path extrusionOk="0" h="6499" w="106109">
                    <a:moveTo>
                      <a:pt x="1" y="0"/>
                    </a:moveTo>
                    <a:lnTo>
                      <a:pt x="1" y="6499"/>
                    </a:lnTo>
                    <a:lnTo>
                      <a:pt x="106108" y="6499"/>
                    </a:lnTo>
                    <a:lnTo>
                      <a:pt x="106108" y="0"/>
                    </a:lnTo>
                    <a:close/>
                  </a:path>
                </a:pathLst>
              </a:custGeom>
              <a:solidFill>
                <a:srgbClr val="CE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5"/>
              <p:cNvSpPr/>
              <p:nvPr/>
            </p:nvSpPr>
            <p:spPr>
              <a:xfrm>
                <a:off x="1654207" y="5472167"/>
                <a:ext cx="5864644" cy="176311"/>
              </a:xfrm>
              <a:custGeom>
                <a:rect b="b" l="l" r="r" t="t"/>
                <a:pathLst>
                  <a:path extrusionOk="0" h="3190" w="106109">
                    <a:moveTo>
                      <a:pt x="1" y="0"/>
                    </a:moveTo>
                    <a:lnTo>
                      <a:pt x="1" y="3190"/>
                    </a:lnTo>
                    <a:lnTo>
                      <a:pt x="106108" y="3190"/>
                    </a:lnTo>
                    <a:lnTo>
                      <a:pt x="106108"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5" name="Google Shape;1195;p35"/>
          <p:cNvGrpSpPr/>
          <p:nvPr/>
        </p:nvGrpSpPr>
        <p:grpSpPr>
          <a:xfrm>
            <a:off x="302027" y="4298865"/>
            <a:ext cx="675314" cy="304797"/>
            <a:chOff x="4763863" y="259761"/>
            <a:chExt cx="766705" cy="346045"/>
          </a:xfrm>
        </p:grpSpPr>
        <p:sp>
          <p:nvSpPr>
            <p:cNvPr id="1196" name="Google Shape;1196;p35"/>
            <p:cNvSpPr/>
            <p:nvPr/>
          </p:nvSpPr>
          <p:spPr>
            <a:xfrm>
              <a:off x="4763863" y="392187"/>
              <a:ext cx="184436" cy="160946"/>
            </a:xfrm>
            <a:custGeom>
              <a:rect b="b" l="l" r="r" t="t"/>
              <a:pathLst>
                <a:path extrusionOk="0" h="2912" w="3337">
                  <a:moveTo>
                    <a:pt x="477" y="0"/>
                  </a:moveTo>
                  <a:cubicBezTo>
                    <a:pt x="279" y="0"/>
                    <a:pt x="147" y="13"/>
                    <a:pt x="94" y="40"/>
                  </a:cubicBezTo>
                  <a:cubicBezTo>
                    <a:pt x="27" y="66"/>
                    <a:pt x="1" y="106"/>
                    <a:pt x="1" y="172"/>
                  </a:cubicBezTo>
                  <a:cubicBezTo>
                    <a:pt x="1" y="238"/>
                    <a:pt x="27" y="291"/>
                    <a:pt x="80" y="304"/>
                  </a:cubicBezTo>
                  <a:cubicBezTo>
                    <a:pt x="147" y="331"/>
                    <a:pt x="239" y="344"/>
                    <a:pt x="358" y="344"/>
                  </a:cubicBezTo>
                  <a:cubicBezTo>
                    <a:pt x="451" y="357"/>
                    <a:pt x="517" y="371"/>
                    <a:pt x="570" y="397"/>
                  </a:cubicBezTo>
                  <a:cubicBezTo>
                    <a:pt x="610" y="424"/>
                    <a:pt x="676" y="477"/>
                    <a:pt x="742" y="569"/>
                  </a:cubicBezTo>
                  <a:lnTo>
                    <a:pt x="1364" y="1456"/>
                  </a:lnTo>
                  <a:lnTo>
                    <a:pt x="1272" y="1575"/>
                  </a:lnTo>
                  <a:lnTo>
                    <a:pt x="1179" y="1707"/>
                  </a:lnTo>
                  <a:lnTo>
                    <a:pt x="1033" y="1906"/>
                  </a:lnTo>
                  <a:cubicBezTo>
                    <a:pt x="967" y="1972"/>
                    <a:pt x="888" y="2091"/>
                    <a:pt x="782" y="2237"/>
                  </a:cubicBezTo>
                  <a:cubicBezTo>
                    <a:pt x="742" y="2276"/>
                    <a:pt x="702" y="2303"/>
                    <a:pt x="663" y="2329"/>
                  </a:cubicBezTo>
                  <a:cubicBezTo>
                    <a:pt x="623" y="2343"/>
                    <a:pt x="570" y="2356"/>
                    <a:pt x="517" y="2369"/>
                  </a:cubicBezTo>
                  <a:cubicBezTo>
                    <a:pt x="424" y="2382"/>
                    <a:pt x="345" y="2396"/>
                    <a:pt x="266" y="2422"/>
                  </a:cubicBezTo>
                  <a:cubicBezTo>
                    <a:pt x="186" y="2435"/>
                    <a:pt x="133" y="2488"/>
                    <a:pt x="133" y="2554"/>
                  </a:cubicBezTo>
                  <a:cubicBezTo>
                    <a:pt x="133" y="2594"/>
                    <a:pt x="147" y="2634"/>
                    <a:pt x="160" y="2647"/>
                  </a:cubicBezTo>
                  <a:cubicBezTo>
                    <a:pt x="186" y="2674"/>
                    <a:pt x="213" y="2687"/>
                    <a:pt x="226" y="2700"/>
                  </a:cubicBezTo>
                  <a:cubicBezTo>
                    <a:pt x="266" y="2713"/>
                    <a:pt x="292" y="2726"/>
                    <a:pt x="319" y="2726"/>
                  </a:cubicBezTo>
                  <a:lnTo>
                    <a:pt x="1099" y="2726"/>
                  </a:lnTo>
                  <a:cubicBezTo>
                    <a:pt x="1139" y="2726"/>
                    <a:pt x="1166" y="2726"/>
                    <a:pt x="1205" y="2740"/>
                  </a:cubicBezTo>
                  <a:lnTo>
                    <a:pt x="1338" y="2740"/>
                  </a:lnTo>
                  <a:cubicBezTo>
                    <a:pt x="1391" y="2740"/>
                    <a:pt x="1444" y="2726"/>
                    <a:pt x="1510" y="2713"/>
                  </a:cubicBezTo>
                  <a:cubicBezTo>
                    <a:pt x="1563" y="2687"/>
                    <a:pt x="1602" y="2647"/>
                    <a:pt x="1602" y="2568"/>
                  </a:cubicBezTo>
                  <a:cubicBezTo>
                    <a:pt x="1602" y="2541"/>
                    <a:pt x="1576" y="2515"/>
                    <a:pt x="1549" y="2475"/>
                  </a:cubicBezTo>
                  <a:cubicBezTo>
                    <a:pt x="1510" y="2435"/>
                    <a:pt x="1430" y="2409"/>
                    <a:pt x="1311" y="2409"/>
                  </a:cubicBezTo>
                  <a:cubicBezTo>
                    <a:pt x="1258" y="2409"/>
                    <a:pt x="1219" y="2409"/>
                    <a:pt x="1205" y="2396"/>
                  </a:cubicBezTo>
                  <a:cubicBezTo>
                    <a:pt x="1205" y="2382"/>
                    <a:pt x="1192" y="2369"/>
                    <a:pt x="1192" y="2356"/>
                  </a:cubicBezTo>
                  <a:cubicBezTo>
                    <a:pt x="1192" y="2329"/>
                    <a:pt x="1205" y="2303"/>
                    <a:pt x="1245" y="2263"/>
                  </a:cubicBezTo>
                  <a:cubicBezTo>
                    <a:pt x="1272" y="2210"/>
                    <a:pt x="1298" y="2184"/>
                    <a:pt x="1324" y="2157"/>
                  </a:cubicBezTo>
                  <a:cubicBezTo>
                    <a:pt x="1364" y="2091"/>
                    <a:pt x="1404" y="2038"/>
                    <a:pt x="1444" y="1985"/>
                  </a:cubicBezTo>
                  <a:cubicBezTo>
                    <a:pt x="1483" y="1932"/>
                    <a:pt x="1536" y="1866"/>
                    <a:pt x="1602" y="1774"/>
                  </a:cubicBezTo>
                  <a:cubicBezTo>
                    <a:pt x="1655" y="1840"/>
                    <a:pt x="1708" y="1919"/>
                    <a:pt x="1761" y="1999"/>
                  </a:cubicBezTo>
                  <a:cubicBezTo>
                    <a:pt x="1827" y="2065"/>
                    <a:pt x="1867" y="2131"/>
                    <a:pt x="1920" y="2197"/>
                  </a:cubicBezTo>
                  <a:cubicBezTo>
                    <a:pt x="1960" y="2263"/>
                    <a:pt x="1999" y="2329"/>
                    <a:pt x="2026" y="2382"/>
                  </a:cubicBezTo>
                  <a:cubicBezTo>
                    <a:pt x="2066" y="2435"/>
                    <a:pt x="2079" y="2462"/>
                    <a:pt x="2079" y="2475"/>
                  </a:cubicBezTo>
                  <a:cubicBezTo>
                    <a:pt x="2079" y="2515"/>
                    <a:pt x="2066" y="2541"/>
                    <a:pt x="2052" y="2554"/>
                  </a:cubicBezTo>
                  <a:lnTo>
                    <a:pt x="1973" y="2568"/>
                  </a:lnTo>
                  <a:cubicBezTo>
                    <a:pt x="1933" y="2581"/>
                    <a:pt x="1907" y="2594"/>
                    <a:pt x="1894" y="2634"/>
                  </a:cubicBezTo>
                  <a:cubicBezTo>
                    <a:pt x="1880" y="2674"/>
                    <a:pt x="1880" y="2700"/>
                    <a:pt x="1880" y="2726"/>
                  </a:cubicBezTo>
                  <a:cubicBezTo>
                    <a:pt x="1880" y="2753"/>
                    <a:pt x="1894" y="2793"/>
                    <a:pt x="1933" y="2832"/>
                  </a:cubicBezTo>
                  <a:cubicBezTo>
                    <a:pt x="1986" y="2885"/>
                    <a:pt x="2052" y="2912"/>
                    <a:pt x="2158" y="2912"/>
                  </a:cubicBezTo>
                  <a:cubicBezTo>
                    <a:pt x="2238" y="2912"/>
                    <a:pt x="2304" y="2899"/>
                    <a:pt x="2357" y="2899"/>
                  </a:cubicBezTo>
                  <a:lnTo>
                    <a:pt x="2807" y="2899"/>
                  </a:lnTo>
                  <a:cubicBezTo>
                    <a:pt x="2873" y="2899"/>
                    <a:pt x="2966" y="2912"/>
                    <a:pt x="3072" y="2912"/>
                  </a:cubicBezTo>
                  <a:cubicBezTo>
                    <a:pt x="3124" y="2912"/>
                    <a:pt x="3191" y="2899"/>
                    <a:pt x="3244" y="2885"/>
                  </a:cubicBezTo>
                  <a:cubicBezTo>
                    <a:pt x="3297" y="2872"/>
                    <a:pt x="3336" y="2819"/>
                    <a:pt x="3336" y="2740"/>
                  </a:cubicBezTo>
                  <a:cubicBezTo>
                    <a:pt x="3336" y="2687"/>
                    <a:pt x="3310" y="2660"/>
                    <a:pt x="3257" y="2634"/>
                  </a:cubicBezTo>
                  <a:cubicBezTo>
                    <a:pt x="3217" y="2607"/>
                    <a:pt x="3151" y="2594"/>
                    <a:pt x="3085" y="2594"/>
                  </a:cubicBezTo>
                  <a:cubicBezTo>
                    <a:pt x="3019" y="2581"/>
                    <a:pt x="2952" y="2581"/>
                    <a:pt x="2899" y="2581"/>
                  </a:cubicBezTo>
                  <a:cubicBezTo>
                    <a:pt x="2847" y="2568"/>
                    <a:pt x="2794" y="2554"/>
                    <a:pt x="2727" y="2541"/>
                  </a:cubicBezTo>
                  <a:cubicBezTo>
                    <a:pt x="2701" y="2528"/>
                    <a:pt x="2674" y="2515"/>
                    <a:pt x="2635" y="2475"/>
                  </a:cubicBezTo>
                  <a:cubicBezTo>
                    <a:pt x="2595" y="2449"/>
                    <a:pt x="2555" y="2396"/>
                    <a:pt x="2489" y="2316"/>
                  </a:cubicBezTo>
                  <a:cubicBezTo>
                    <a:pt x="2423" y="2237"/>
                    <a:pt x="2330" y="2131"/>
                    <a:pt x="2238" y="1999"/>
                  </a:cubicBezTo>
                  <a:cubicBezTo>
                    <a:pt x="2132" y="1853"/>
                    <a:pt x="1999" y="1668"/>
                    <a:pt x="1841" y="1443"/>
                  </a:cubicBezTo>
                  <a:cubicBezTo>
                    <a:pt x="1920" y="1324"/>
                    <a:pt x="1999" y="1218"/>
                    <a:pt x="2066" y="1112"/>
                  </a:cubicBezTo>
                  <a:cubicBezTo>
                    <a:pt x="2145" y="993"/>
                    <a:pt x="2224" y="887"/>
                    <a:pt x="2330" y="768"/>
                  </a:cubicBezTo>
                  <a:cubicBezTo>
                    <a:pt x="2397" y="675"/>
                    <a:pt x="2476" y="622"/>
                    <a:pt x="2542" y="609"/>
                  </a:cubicBezTo>
                  <a:cubicBezTo>
                    <a:pt x="2582" y="582"/>
                    <a:pt x="2661" y="569"/>
                    <a:pt x="2754" y="569"/>
                  </a:cubicBezTo>
                  <a:cubicBezTo>
                    <a:pt x="2860" y="556"/>
                    <a:pt x="2992" y="556"/>
                    <a:pt x="3177" y="556"/>
                  </a:cubicBezTo>
                  <a:cubicBezTo>
                    <a:pt x="3217" y="556"/>
                    <a:pt x="3244" y="543"/>
                    <a:pt x="3270" y="516"/>
                  </a:cubicBezTo>
                  <a:cubicBezTo>
                    <a:pt x="3297" y="477"/>
                    <a:pt x="3310" y="437"/>
                    <a:pt x="3310" y="424"/>
                  </a:cubicBezTo>
                  <a:cubicBezTo>
                    <a:pt x="3310" y="291"/>
                    <a:pt x="3257" y="225"/>
                    <a:pt x="3164" y="225"/>
                  </a:cubicBezTo>
                  <a:lnTo>
                    <a:pt x="2026" y="225"/>
                  </a:lnTo>
                  <a:cubicBezTo>
                    <a:pt x="1947" y="225"/>
                    <a:pt x="1880" y="238"/>
                    <a:pt x="1827" y="265"/>
                  </a:cubicBezTo>
                  <a:cubicBezTo>
                    <a:pt x="1788" y="291"/>
                    <a:pt x="1761" y="331"/>
                    <a:pt x="1761" y="410"/>
                  </a:cubicBezTo>
                  <a:cubicBezTo>
                    <a:pt x="1761" y="450"/>
                    <a:pt x="1774" y="490"/>
                    <a:pt x="1801" y="516"/>
                  </a:cubicBezTo>
                  <a:cubicBezTo>
                    <a:pt x="1841" y="529"/>
                    <a:pt x="1867" y="543"/>
                    <a:pt x="1880" y="556"/>
                  </a:cubicBezTo>
                  <a:cubicBezTo>
                    <a:pt x="1907" y="569"/>
                    <a:pt x="1920" y="582"/>
                    <a:pt x="1920" y="596"/>
                  </a:cubicBezTo>
                  <a:cubicBezTo>
                    <a:pt x="1920" y="609"/>
                    <a:pt x="1907" y="649"/>
                    <a:pt x="1867" y="702"/>
                  </a:cubicBezTo>
                  <a:cubicBezTo>
                    <a:pt x="1841" y="754"/>
                    <a:pt x="1801" y="821"/>
                    <a:pt x="1748" y="900"/>
                  </a:cubicBezTo>
                  <a:lnTo>
                    <a:pt x="1602" y="1125"/>
                  </a:lnTo>
                  <a:cubicBezTo>
                    <a:pt x="1536" y="1032"/>
                    <a:pt x="1470" y="953"/>
                    <a:pt x="1417" y="874"/>
                  </a:cubicBezTo>
                  <a:cubicBezTo>
                    <a:pt x="1364" y="794"/>
                    <a:pt x="1311" y="715"/>
                    <a:pt x="1272" y="662"/>
                  </a:cubicBezTo>
                  <a:cubicBezTo>
                    <a:pt x="1232" y="596"/>
                    <a:pt x="1192" y="543"/>
                    <a:pt x="1166" y="503"/>
                  </a:cubicBezTo>
                  <a:cubicBezTo>
                    <a:pt x="1152" y="463"/>
                    <a:pt x="1139" y="437"/>
                    <a:pt x="1139" y="424"/>
                  </a:cubicBezTo>
                  <a:cubicBezTo>
                    <a:pt x="1139" y="384"/>
                    <a:pt x="1152" y="371"/>
                    <a:pt x="1179" y="371"/>
                  </a:cubicBezTo>
                  <a:cubicBezTo>
                    <a:pt x="1219" y="371"/>
                    <a:pt x="1272" y="357"/>
                    <a:pt x="1324" y="357"/>
                  </a:cubicBezTo>
                  <a:cubicBezTo>
                    <a:pt x="1391" y="357"/>
                    <a:pt x="1444" y="344"/>
                    <a:pt x="1470" y="304"/>
                  </a:cubicBezTo>
                  <a:cubicBezTo>
                    <a:pt x="1510" y="265"/>
                    <a:pt x="1523" y="238"/>
                    <a:pt x="1523" y="199"/>
                  </a:cubicBezTo>
                  <a:cubicBezTo>
                    <a:pt x="1523" y="172"/>
                    <a:pt x="1523" y="146"/>
                    <a:pt x="1523" y="132"/>
                  </a:cubicBezTo>
                  <a:cubicBezTo>
                    <a:pt x="1523" y="106"/>
                    <a:pt x="1510" y="79"/>
                    <a:pt x="1483" y="66"/>
                  </a:cubicBezTo>
                  <a:cubicBezTo>
                    <a:pt x="1457" y="40"/>
                    <a:pt x="1430" y="27"/>
                    <a:pt x="1377" y="13"/>
                  </a:cubicBezTo>
                  <a:cubicBezTo>
                    <a:pt x="1338" y="0"/>
                    <a:pt x="1272" y="0"/>
                    <a:pt x="1179"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a:off x="4962835" y="259761"/>
              <a:ext cx="166860" cy="289725"/>
            </a:xfrm>
            <a:custGeom>
              <a:rect b="b" l="l" r="r" t="t"/>
              <a:pathLst>
                <a:path extrusionOk="0" h="5242" w="3019">
                  <a:moveTo>
                    <a:pt x="2873" y="0"/>
                  </a:moveTo>
                  <a:cubicBezTo>
                    <a:pt x="2767" y="0"/>
                    <a:pt x="2688" y="27"/>
                    <a:pt x="2635" y="80"/>
                  </a:cubicBezTo>
                  <a:cubicBezTo>
                    <a:pt x="2595" y="133"/>
                    <a:pt x="2529" y="225"/>
                    <a:pt x="2476" y="358"/>
                  </a:cubicBezTo>
                  <a:cubicBezTo>
                    <a:pt x="2383" y="530"/>
                    <a:pt x="2317" y="675"/>
                    <a:pt x="2264" y="781"/>
                  </a:cubicBezTo>
                  <a:lnTo>
                    <a:pt x="2119" y="1073"/>
                  </a:lnTo>
                  <a:cubicBezTo>
                    <a:pt x="2079" y="1152"/>
                    <a:pt x="2052" y="1231"/>
                    <a:pt x="2013" y="1298"/>
                  </a:cubicBezTo>
                  <a:cubicBezTo>
                    <a:pt x="1973" y="1377"/>
                    <a:pt x="1933" y="1456"/>
                    <a:pt x="1880" y="1562"/>
                  </a:cubicBezTo>
                  <a:cubicBezTo>
                    <a:pt x="1827" y="1668"/>
                    <a:pt x="1761" y="1787"/>
                    <a:pt x="1682" y="1946"/>
                  </a:cubicBezTo>
                  <a:cubicBezTo>
                    <a:pt x="1589" y="2092"/>
                    <a:pt x="1483" y="2277"/>
                    <a:pt x="1364" y="2515"/>
                  </a:cubicBezTo>
                  <a:cubicBezTo>
                    <a:pt x="1258" y="2700"/>
                    <a:pt x="1179" y="2846"/>
                    <a:pt x="1126" y="2952"/>
                  </a:cubicBezTo>
                  <a:cubicBezTo>
                    <a:pt x="1060" y="3058"/>
                    <a:pt x="1007" y="3150"/>
                    <a:pt x="967" y="3217"/>
                  </a:cubicBezTo>
                  <a:cubicBezTo>
                    <a:pt x="941" y="3283"/>
                    <a:pt x="901" y="3323"/>
                    <a:pt x="874" y="3362"/>
                  </a:cubicBezTo>
                  <a:cubicBezTo>
                    <a:pt x="861" y="3402"/>
                    <a:pt x="835" y="3442"/>
                    <a:pt x="808" y="3481"/>
                  </a:cubicBezTo>
                  <a:cubicBezTo>
                    <a:pt x="782" y="3521"/>
                    <a:pt x="755" y="3574"/>
                    <a:pt x="716" y="3640"/>
                  </a:cubicBezTo>
                  <a:cubicBezTo>
                    <a:pt x="689" y="3693"/>
                    <a:pt x="636" y="3786"/>
                    <a:pt x="583" y="3892"/>
                  </a:cubicBezTo>
                  <a:cubicBezTo>
                    <a:pt x="530" y="4011"/>
                    <a:pt x="451" y="4156"/>
                    <a:pt x="358" y="4328"/>
                  </a:cubicBezTo>
                  <a:cubicBezTo>
                    <a:pt x="266" y="4514"/>
                    <a:pt x="160" y="4739"/>
                    <a:pt x="14" y="5017"/>
                  </a:cubicBezTo>
                  <a:cubicBezTo>
                    <a:pt x="1" y="5030"/>
                    <a:pt x="1" y="5043"/>
                    <a:pt x="1" y="5070"/>
                  </a:cubicBezTo>
                  <a:cubicBezTo>
                    <a:pt x="1" y="5122"/>
                    <a:pt x="27" y="5162"/>
                    <a:pt x="54" y="5189"/>
                  </a:cubicBezTo>
                  <a:cubicBezTo>
                    <a:pt x="94" y="5228"/>
                    <a:pt x="133" y="5242"/>
                    <a:pt x="173" y="5242"/>
                  </a:cubicBezTo>
                  <a:cubicBezTo>
                    <a:pt x="239" y="5242"/>
                    <a:pt x="279" y="5228"/>
                    <a:pt x="332" y="5202"/>
                  </a:cubicBezTo>
                  <a:cubicBezTo>
                    <a:pt x="385" y="5175"/>
                    <a:pt x="411" y="5149"/>
                    <a:pt x="438" y="5096"/>
                  </a:cubicBezTo>
                  <a:lnTo>
                    <a:pt x="2939" y="384"/>
                  </a:lnTo>
                  <a:cubicBezTo>
                    <a:pt x="2952" y="358"/>
                    <a:pt x="2966" y="318"/>
                    <a:pt x="2992" y="265"/>
                  </a:cubicBezTo>
                  <a:cubicBezTo>
                    <a:pt x="3005" y="225"/>
                    <a:pt x="3019" y="186"/>
                    <a:pt x="3019" y="146"/>
                  </a:cubicBezTo>
                  <a:cubicBezTo>
                    <a:pt x="3019" y="120"/>
                    <a:pt x="3019" y="93"/>
                    <a:pt x="2992" y="53"/>
                  </a:cubicBezTo>
                  <a:cubicBezTo>
                    <a:pt x="2979" y="14"/>
                    <a:pt x="2939" y="0"/>
                    <a:pt x="2873"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5"/>
            <p:cNvSpPr/>
            <p:nvPr/>
          </p:nvSpPr>
          <p:spPr>
            <a:xfrm>
              <a:off x="5141357" y="259761"/>
              <a:ext cx="177085" cy="287515"/>
            </a:xfrm>
            <a:custGeom>
              <a:rect b="b" l="l" r="r" t="t"/>
              <a:pathLst>
                <a:path extrusionOk="0" h="5202" w="3204">
                  <a:moveTo>
                    <a:pt x="1668" y="0"/>
                  </a:moveTo>
                  <a:cubicBezTo>
                    <a:pt x="1417" y="0"/>
                    <a:pt x="1192" y="53"/>
                    <a:pt x="993" y="159"/>
                  </a:cubicBezTo>
                  <a:cubicBezTo>
                    <a:pt x="808" y="252"/>
                    <a:pt x="636" y="371"/>
                    <a:pt x="503" y="517"/>
                  </a:cubicBezTo>
                  <a:cubicBezTo>
                    <a:pt x="371" y="662"/>
                    <a:pt x="278" y="808"/>
                    <a:pt x="199" y="953"/>
                  </a:cubicBezTo>
                  <a:cubicBezTo>
                    <a:pt x="133" y="1099"/>
                    <a:pt x="106" y="1231"/>
                    <a:pt x="106" y="1324"/>
                  </a:cubicBezTo>
                  <a:cubicBezTo>
                    <a:pt x="106" y="1337"/>
                    <a:pt x="106" y="1377"/>
                    <a:pt x="106" y="1417"/>
                  </a:cubicBezTo>
                  <a:cubicBezTo>
                    <a:pt x="119" y="1456"/>
                    <a:pt x="133" y="1496"/>
                    <a:pt x="146" y="1549"/>
                  </a:cubicBezTo>
                  <a:cubicBezTo>
                    <a:pt x="159" y="1589"/>
                    <a:pt x="199" y="1615"/>
                    <a:pt x="225" y="1655"/>
                  </a:cubicBezTo>
                  <a:cubicBezTo>
                    <a:pt x="265" y="1681"/>
                    <a:pt x="318" y="1708"/>
                    <a:pt x="384" y="1708"/>
                  </a:cubicBezTo>
                  <a:cubicBezTo>
                    <a:pt x="503" y="1708"/>
                    <a:pt x="583" y="1681"/>
                    <a:pt x="649" y="1628"/>
                  </a:cubicBezTo>
                  <a:cubicBezTo>
                    <a:pt x="702" y="1575"/>
                    <a:pt x="742" y="1496"/>
                    <a:pt x="742" y="1417"/>
                  </a:cubicBezTo>
                  <a:cubicBezTo>
                    <a:pt x="742" y="1377"/>
                    <a:pt x="728" y="1350"/>
                    <a:pt x="715" y="1324"/>
                  </a:cubicBezTo>
                  <a:cubicBezTo>
                    <a:pt x="702" y="1298"/>
                    <a:pt x="689" y="1271"/>
                    <a:pt x="662" y="1245"/>
                  </a:cubicBezTo>
                  <a:lnTo>
                    <a:pt x="609" y="1178"/>
                  </a:lnTo>
                  <a:cubicBezTo>
                    <a:pt x="596" y="1165"/>
                    <a:pt x="596" y="1139"/>
                    <a:pt x="596" y="1099"/>
                  </a:cubicBezTo>
                  <a:cubicBezTo>
                    <a:pt x="596" y="1073"/>
                    <a:pt x="622" y="1020"/>
                    <a:pt x="662" y="940"/>
                  </a:cubicBezTo>
                  <a:cubicBezTo>
                    <a:pt x="715" y="861"/>
                    <a:pt x="781" y="768"/>
                    <a:pt x="861" y="689"/>
                  </a:cubicBezTo>
                  <a:cubicBezTo>
                    <a:pt x="953" y="609"/>
                    <a:pt x="1059" y="530"/>
                    <a:pt x="1178" y="477"/>
                  </a:cubicBezTo>
                  <a:cubicBezTo>
                    <a:pt x="1297" y="411"/>
                    <a:pt x="1443" y="371"/>
                    <a:pt x="1602" y="371"/>
                  </a:cubicBezTo>
                  <a:cubicBezTo>
                    <a:pt x="1761" y="371"/>
                    <a:pt x="1893" y="411"/>
                    <a:pt x="2012" y="464"/>
                  </a:cubicBezTo>
                  <a:cubicBezTo>
                    <a:pt x="2118" y="517"/>
                    <a:pt x="2211" y="583"/>
                    <a:pt x="2277" y="675"/>
                  </a:cubicBezTo>
                  <a:cubicBezTo>
                    <a:pt x="2343" y="755"/>
                    <a:pt x="2396" y="848"/>
                    <a:pt x="2422" y="953"/>
                  </a:cubicBezTo>
                  <a:cubicBezTo>
                    <a:pt x="2462" y="1059"/>
                    <a:pt x="2475" y="1152"/>
                    <a:pt x="2475" y="1258"/>
                  </a:cubicBezTo>
                  <a:cubicBezTo>
                    <a:pt x="2475" y="1456"/>
                    <a:pt x="2436" y="1668"/>
                    <a:pt x="2356" y="1906"/>
                  </a:cubicBezTo>
                  <a:cubicBezTo>
                    <a:pt x="2290" y="2131"/>
                    <a:pt x="2184" y="2356"/>
                    <a:pt x="2052" y="2595"/>
                  </a:cubicBezTo>
                  <a:cubicBezTo>
                    <a:pt x="1933" y="2820"/>
                    <a:pt x="1787" y="3058"/>
                    <a:pt x="1628" y="3283"/>
                  </a:cubicBezTo>
                  <a:cubicBezTo>
                    <a:pt x="1469" y="3508"/>
                    <a:pt x="1297" y="3720"/>
                    <a:pt x="1112" y="3931"/>
                  </a:cubicBezTo>
                  <a:cubicBezTo>
                    <a:pt x="940" y="4117"/>
                    <a:pt x="768" y="4302"/>
                    <a:pt x="596" y="4474"/>
                  </a:cubicBezTo>
                  <a:cubicBezTo>
                    <a:pt x="424" y="4633"/>
                    <a:pt x="265" y="4778"/>
                    <a:pt x="119" y="4884"/>
                  </a:cubicBezTo>
                  <a:cubicBezTo>
                    <a:pt x="93" y="4911"/>
                    <a:pt x="67" y="4937"/>
                    <a:pt x="27" y="4964"/>
                  </a:cubicBezTo>
                  <a:cubicBezTo>
                    <a:pt x="14" y="4977"/>
                    <a:pt x="0" y="5003"/>
                    <a:pt x="0" y="5043"/>
                  </a:cubicBezTo>
                  <a:cubicBezTo>
                    <a:pt x="0" y="5070"/>
                    <a:pt x="14" y="5109"/>
                    <a:pt x="27" y="5136"/>
                  </a:cubicBezTo>
                  <a:cubicBezTo>
                    <a:pt x="67" y="5175"/>
                    <a:pt x="106" y="5202"/>
                    <a:pt x="172" y="5202"/>
                  </a:cubicBezTo>
                  <a:cubicBezTo>
                    <a:pt x="225" y="5202"/>
                    <a:pt x="292" y="5189"/>
                    <a:pt x="331" y="5162"/>
                  </a:cubicBezTo>
                  <a:cubicBezTo>
                    <a:pt x="384" y="5149"/>
                    <a:pt x="411" y="5136"/>
                    <a:pt x="437" y="5109"/>
                  </a:cubicBezTo>
                  <a:lnTo>
                    <a:pt x="1112" y="5109"/>
                  </a:lnTo>
                  <a:cubicBezTo>
                    <a:pt x="1244" y="5109"/>
                    <a:pt x="1377" y="5109"/>
                    <a:pt x="1509" y="5122"/>
                  </a:cubicBezTo>
                  <a:lnTo>
                    <a:pt x="1880" y="5122"/>
                  </a:lnTo>
                  <a:cubicBezTo>
                    <a:pt x="2012" y="5122"/>
                    <a:pt x="2131" y="5122"/>
                    <a:pt x="2264" y="5136"/>
                  </a:cubicBezTo>
                  <a:lnTo>
                    <a:pt x="2674" y="5136"/>
                  </a:lnTo>
                  <a:cubicBezTo>
                    <a:pt x="2687" y="5136"/>
                    <a:pt x="2714" y="5122"/>
                    <a:pt x="2753" y="5096"/>
                  </a:cubicBezTo>
                  <a:cubicBezTo>
                    <a:pt x="2793" y="5083"/>
                    <a:pt x="2833" y="5043"/>
                    <a:pt x="2859" y="4990"/>
                  </a:cubicBezTo>
                  <a:cubicBezTo>
                    <a:pt x="2965" y="4792"/>
                    <a:pt x="3058" y="4646"/>
                    <a:pt x="3111" y="4553"/>
                  </a:cubicBezTo>
                  <a:cubicBezTo>
                    <a:pt x="3177" y="4461"/>
                    <a:pt x="3203" y="4395"/>
                    <a:pt x="3203" y="4355"/>
                  </a:cubicBezTo>
                  <a:cubicBezTo>
                    <a:pt x="3203" y="4302"/>
                    <a:pt x="3190" y="4275"/>
                    <a:pt x="3137" y="4249"/>
                  </a:cubicBezTo>
                  <a:cubicBezTo>
                    <a:pt x="3111" y="4236"/>
                    <a:pt x="3071" y="4222"/>
                    <a:pt x="3018" y="4222"/>
                  </a:cubicBezTo>
                  <a:cubicBezTo>
                    <a:pt x="2965" y="4222"/>
                    <a:pt x="2925" y="4236"/>
                    <a:pt x="2886" y="4275"/>
                  </a:cubicBezTo>
                  <a:cubicBezTo>
                    <a:pt x="2859" y="4302"/>
                    <a:pt x="2833" y="4328"/>
                    <a:pt x="2819" y="4368"/>
                  </a:cubicBezTo>
                  <a:lnTo>
                    <a:pt x="2647" y="4620"/>
                  </a:lnTo>
                  <a:cubicBezTo>
                    <a:pt x="2621" y="4672"/>
                    <a:pt x="2594" y="4699"/>
                    <a:pt x="2568" y="4712"/>
                  </a:cubicBezTo>
                  <a:cubicBezTo>
                    <a:pt x="2542" y="4725"/>
                    <a:pt x="2515" y="4739"/>
                    <a:pt x="2489" y="4739"/>
                  </a:cubicBezTo>
                  <a:lnTo>
                    <a:pt x="1800" y="4739"/>
                  </a:lnTo>
                  <a:cubicBezTo>
                    <a:pt x="1628" y="4725"/>
                    <a:pt x="1456" y="4725"/>
                    <a:pt x="1271" y="4725"/>
                  </a:cubicBezTo>
                  <a:cubicBezTo>
                    <a:pt x="1099" y="4725"/>
                    <a:pt x="940" y="4712"/>
                    <a:pt x="821" y="4712"/>
                  </a:cubicBezTo>
                  <a:cubicBezTo>
                    <a:pt x="940" y="4593"/>
                    <a:pt x="1072" y="4461"/>
                    <a:pt x="1218" y="4302"/>
                  </a:cubicBezTo>
                  <a:cubicBezTo>
                    <a:pt x="1377" y="4143"/>
                    <a:pt x="1536" y="3971"/>
                    <a:pt x="1681" y="3786"/>
                  </a:cubicBezTo>
                  <a:cubicBezTo>
                    <a:pt x="1840" y="3600"/>
                    <a:pt x="1999" y="3402"/>
                    <a:pt x="2144" y="3203"/>
                  </a:cubicBezTo>
                  <a:cubicBezTo>
                    <a:pt x="2290" y="2992"/>
                    <a:pt x="2436" y="2780"/>
                    <a:pt x="2542" y="2555"/>
                  </a:cubicBezTo>
                  <a:cubicBezTo>
                    <a:pt x="2661" y="2343"/>
                    <a:pt x="2753" y="2131"/>
                    <a:pt x="2833" y="1906"/>
                  </a:cubicBezTo>
                  <a:cubicBezTo>
                    <a:pt x="2899" y="1681"/>
                    <a:pt x="2939" y="1470"/>
                    <a:pt x="2939" y="1271"/>
                  </a:cubicBezTo>
                  <a:cubicBezTo>
                    <a:pt x="2939" y="1086"/>
                    <a:pt x="2912" y="927"/>
                    <a:pt x="2872" y="781"/>
                  </a:cubicBezTo>
                  <a:cubicBezTo>
                    <a:pt x="2833" y="623"/>
                    <a:pt x="2753" y="490"/>
                    <a:pt x="2647" y="371"/>
                  </a:cubicBezTo>
                  <a:cubicBezTo>
                    <a:pt x="2542" y="265"/>
                    <a:pt x="2409" y="173"/>
                    <a:pt x="2250" y="106"/>
                  </a:cubicBezTo>
                  <a:cubicBezTo>
                    <a:pt x="2092" y="40"/>
                    <a:pt x="1893" y="0"/>
                    <a:pt x="1668" y="0"/>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5"/>
            <p:cNvSpPr/>
            <p:nvPr/>
          </p:nvSpPr>
          <p:spPr>
            <a:xfrm>
              <a:off x="5320598" y="397272"/>
              <a:ext cx="209971" cy="208534"/>
            </a:xfrm>
            <a:custGeom>
              <a:rect b="b" l="l" r="r" t="t"/>
              <a:pathLst>
                <a:path extrusionOk="0" h="3773" w="3799">
                  <a:moveTo>
                    <a:pt x="384" y="1"/>
                  </a:moveTo>
                  <a:cubicBezTo>
                    <a:pt x="278" y="1"/>
                    <a:pt x="199" y="14"/>
                    <a:pt x="119" y="54"/>
                  </a:cubicBezTo>
                  <a:cubicBezTo>
                    <a:pt x="40" y="80"/>
                    <a:pt x="0" y="133"/>
                    <a:pt x="0" y="199"/>
                  </a:cubicBezTo>
                  <a:cubicBezTo>
                    <a:pt x="0" y="279"/>
                    <a:pt x="53" y="318"/>
                    <a:pt x="132" y="332"/>
                  </a:cubicBezTo>
                  <a:cubicBezTo>
                    <a:pt x="212" y="345"/>
                    <a:pt x="331" y="358"/>
                    <a:pt x="490" y="358"/>
                  </a:cubicBezTo>
                  <a:lnTo>
                    <a:pt x="609" y="358"/>
                  </a:lnTo>
                  <a:cubicBezTo>
                    <a:pt x="649" y="371"/>
                    <a:pt x="675" y="371"/>
                    <a:pt x="701" y="385"/>
                  </a:cubicBezTo>
                  <a:cubicBezTo>
                    <a:pt x="728" y="398"/>
                    <a:pt x="741" y="411"/>
                    <a:pt x="754" y="437"/>
                  </a:cubicBezTo>
                  <a:cubicBezTo>
                    <a:pt x="781" y="464"/>
                    <a:pt x="794" y="490"/>
                    <a:pt x="821" y="530"/>
                  </a:cubicBezTo>
                  <a:lnTo>
                    <a:pt x="2025" y="2714"/>
                  </a:lnTo>
                  <a:cubicBezTo>
                    <a:pt x="1972" y="2833"/>
                    <a:pt x="1919" y="2939"/>
                    <a:pt x="1866" y="3032"/>
                  </a:cubicBezTo>
                  <a:cubicBezTo>
                    <a:pt x="1813" y="3124"/>
                    <a:pt x="1760" y="3190"/>
                    <a:pt x="1694" y="3257"/>
                  </a:cubicBezTo>
                  <a:cubicBezTo>
                    <a:pt x="1641" y="3296"/>
                    <a:pt x="1575" y="3349"/>
                    <a:pt x="1509" y="3376"/>
                  </a:cubicBezTo>
                  <a:cubicBezTo>
                    <a:pt x="1429" y="3415"/>
                    <a:pt x="1363" y="3429"/>
                    <a:pt x="1297" y="3429"/>
                  </a:cubicBezTo>
                  <a:cubicBezTo>
                    <a:pt x="1178" y="3429"/>
                    <a:pt x="1072" y="3402"/>
                    <a:pt x="993" y="3349"/>
                  </a:cubicBezTo>
                  <a:cubicBezTo>
                    <a:pt x="926" y="3296"/>
                    <a:pt x="887" y="3230"/>
                    <a:pt x="887" y="3164"/>
                  </a:cubicBezTo>
                  <a:cubicBezTo>
                    <a:pt x="887" y="3137"/>
                    <a:pt x="900" y="3098"/>
                    <a:pt x="913" y="3071"/>
                  </a:cubicBezTo>
                  <a:cubicBezTo>
                    <a:pt x="940" y="3045"/>
                    <a:pt x="966" y="3018"/>
                    <a:pt x="993" y="3018"/>
                  </a:cubicBezTo>
                  <a:cubicBezTo>
                    <a:pt x="1019" y="3018"/>
                    <a:pt x="1046" y="3018"/>
                    <a:pt x="1072" y="3005"/>
                  </a:cubicBezTo>
                  <a:cubicBezTo>
                    <a:pt x="1099" y="3005"/>
                    <a:pt x="1125" y="2992"/>
                    <a:pt x="1151" y="2979"/>
                  </a:cubicBezTo>
                  <a:cubicBezTo>
                    <a:pt x="1178" y="2965"/>
                    <a:pt x="1204" y="2939"/>
                    <a:pt x="1218" y="2912"/>
                  </a:cubicBezTo>
                  <a:cubicBezTo>
                    <a:pt x="1231" y="2899"/>
                    <a:pt x="1244" y="2859"/>
                    <a:pt x="1244" y="2820"/>
                  </a:cubicBezTo>
                  <a:cubicBezTo>
                    <a:pt x="1244" y="2754"/>
                    <a:pt x="1218" y="2701"/>
                    <a:pt x="1165" y="2674"/>
                  </a:cubicBezTo>
                  <a:cubicBezTo>
                    <a:pt x="1125" y="2648"/>
                    <a:pt x="1072" y="2634"/>
                    <a:pt x="1019" y="2634"/>
                  </a:cubicBezTo>
                  <a:cubicBezTo>
                    <a:pt x="966" y="2634"/>
                    <a:pt x="913" y="2634"/>
                    <a:pt x="847" y="2661"/>
                  </a:cubicBezTo>
                  <a:cubicBezTo>
                    <a:pt x="794" y="2687"/>
                    <a:pt x="754" y="2714"/>
                    <a:pt x="701" y="2754"/>
                  </a:cubicBezTo>
                  <a:cubicBezTo>
                    <a:pt x="662" y="2807"/>
                    <a:pt x="622" y="2859"/>
                    <a:pt x="596" y="2926"/>
                  </a:cubicBezTo>
                  <a:cubicBezTo>
                    <a:pt x="569" y="2992"/>
                    <a:pt x="556" y="3071"/>
                    <a:pt x="556" y="3164"/>
                  </a:cubicBezTo>
                  <a:cubicBezTo>
                    <a:pt x="556" y="3257"/>
                    <a:pt x="582" y="3349"/>
                    <a:pt x="622" y="3415"/>
                  </a:cubicBezTo>
                  <a:cubicBezTo>
                    <a:pt x="649" y="3495"/>
                    <a:pt x="701" y="3561"/>
                    <a:pt x="768" y="3614"/>
                  </a:cubicBezTo>
                  <a:cubicBezTo>
                    <a:pt x="821" y="3667"/>
                    <a:pt x="900" y="3707"/>
                    <a:pt x="979" y="3733"/>
                  </a:cubicBezTo>
                  <a:cubicBezTo>
                    <a:pt x="1059" y="3759"/>
                    <a:pt x="1138" y="3773"/>
                    <a:pt x="1231" y="3773"/>
                  </a:cubicBezTo>
                  <a:cubicBezTo>
                    <a:pt x="1390" y="3773"/>
                    <a:pt x="1535" y="3733"/>
                    <a:pt x="1668" y="3667"/>
                  </a:cubicBezTo>
                  <a:cubicBezTo>
                    <a:pt x="1800" y="3614"/>
                    <a:pt x="1932" y="3508"/>
                    <a:pt x="2051" y="3376"/>
                  </a:cubicBezTo>
                  <a:cubicBezTo>
                    <a:pt x="2144" y="3257"/>
                    <a:pt x="2237" y="3111"/>
                    <a:pt x="2303" y="2952"/>
                  </a:cubicBezTo>
                  <a:cubicBezTo>
                    <a:pt x="2382" y="2780"/>
                    <a:pt x="2462" y="2595"/>
                    <a:pt x="2541" y="2370"/>
                  </a:cubicBezTo>
                  <a:lnTo>
                    <a:pt x="3176" y="596"/>
                  </a:lnTo>
                  <a:cubicBezTo>
                    <a:pt x="3203" y="530"/>
                    <a:pt x="3229" y="490"/>
                    <a:pt x="3256" y="477"/>
                  </a:cubicBezTo>
                  <a:cubicBezTo>
                    <a:pt x="3296" y="464"/>
                    <a:pt x="3362" y="451"/>
                    <a:pt x="3454" y="451"/>
                  </a:cubicBezTo>
                  <a:cubicBezTo>
                    <a:pt x="3534" y="451"/>
                    <a:pt x="3613" y="437"/>
                    <a:pt x="3679" y="411"/>
                  </a:cubicBezTo>
                  <a:cubicBezTo>
                    <a:pt x="3759" y="398"/>
                    <a:pt x="3799" y="345"/>
                    <a:pt x="3799" y="279"/>
                  </a:cubicBezTo>
                  <a:cubicBezTo>
                    <a:pt x="3799" y="212"/>
                    <a:pt x="3759" y="160"/>
                    <a:pt x="3693" y="146"/>
                  </a:cubicBezTo>
                  <a:cubicBezTo>
                    <a:pt x="3626" y="120"/>
                    <a:pt x="3547" y="107"/>
                    <a:pt x="3454" y="107"/>
                  </a:cubicBezTo>
                  <a:lnTo>
                    <a:pt x="2422" y="107"/>
                  </a:lnTo>
                  <a:cubicBezTo>
                    <a:pt x="2329" y="107"/>
                    <a:pt x="2263" y="120"/>
                    <a:pt x="2237" y="146"/>
                  </a:cubicBezTo>
                  <a:cubicBezTo>
                    <a:pt x="2210" y="160"/>
                    <a:pt x="2197" y="212"/>
                    <a:pt x="2197" y="279"/>
                  </a:cubicBezTo>
                  <a:cubicBezTo>
                    <a:pt x="2197" y="318"/>
                    <a:pt x="2224" y="358"/>
                    <a:pt x="2263" y="398"/>
                  </a:cubicBezTo>
                  <a:cubicBezTo>
                    <a:pt x="2303" y="437"/>
                    <a:pt x="2382" y="451"/>
                    <a:pt x="2475" y="451"/>
                  </a:cubicBezTo>
                  <a:cubicBezTo>
                    <a:pt x="2568" y="451"/>
                    <a:pt x="2634" y="464"/>
                    <a:pt x="2660" y="477"/>
                  </a:cubicBezTo>
                  <a:cubicBezTo>
                    <a:pt x="2687" y="504"/>
                    <a:pt x="2700" y="517"/>
                    <a:pt x="2700" y="557"/>
                  </a:cubicBezTo>
                  <a:cubicBezTo>
                    <a:pt x="2700" y="623"/>
                    <a:pt x="2687" y="689"/>
                    <a:pt x="2647" y="795"/>
                  </a:cubicBezTo>
                  <a:lnTo>
                    <a:pt x="2197" y="2224"/>
                  </a:lnTo>
                  <a:lnTo>
                    <a:pt x="1337" y="623"/>
                  </a:lnTo>
                  <a:cubicBezTo>
                    <a:pt x="1324" y="583"/>
                    <a:pt x="1310" y="543"/>
                    <a:pt x="1297" y="504"/>
                  </a:cubicBezTo>
                  <a:cubicBezTo>
                    <a:pt x="1284" y="464"/>
                    <a:pt x="1284" y="437"/>
                    <a:pt x="1284" y="424"/>
                  </a:cubicBezTo>
                  <a:cubicBezTo>
                    <a:pt x="1284" y="385"/>
                    <a:pt x="1284" y="358"/>
                    <a:pt x="1297" y="358"/>
                  </a:cubicBezTo>
                  <a:cubicBezTo>
                    <a:pt x="1324" y="345"/>
                    <a:pt x="1337" y="345"/>
                    <a:pt x="1363" y="345"/>
                  </a:cubicBezTo>
                  <a:cubicBezTo>
                    <a:pt x="1443" y="345"/>
                    <a:pt x="1496" y="332"/>
                    <a:pt x="1522" y="292"/>
                  </a:cubicBezTo>
                  <a:cubicBezTo>
                    <a:pt x="1549" y="252"/>
                    <a:pt x="1562" y="212"/>
                    <a:pt x="1562" y="160"/>
                  </a:cubicBezTo>
                  <a:cubicBezTo>
                    <a:pt x="1562" y="120"/>
                    <a:pt x="1549" y="80"/>
                    <a:pt x="1522" y="54"/>
                  </a:cubicBezTo>
                  <a:cubicBezTo>
                    <a:pt x="1496" y="14"/>
                    <a:pt x="1416" y="1"/>
                    <a:pt x="1310" y="1"/>
                  </a:cubicBezTo>
                  <a:close/>
                </a:path>
              </a:pathLst>
            </a:custGeom>
            <a:solidFill>
              <a:srgbClr val="3F7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0" name="Google Shape;1200;p35"/>
          <p:cNvSpPr/>
          <p:nvPr/>
        </p:nvSpPr>
        <p:spPr>
          <a:xfrm>
            <a:off x="832580" y="3630902"/>
            <a:ext cx="84950" cy="18350"/>
          </a:xfrm>
          <a:custGeom>
            <a:rect b="b" l="l" r="r" t="t"/>
            <a:pathLst>
              <a:path extrusionOk="0" h="332" w="1537">
                <a:moveTo>
                  <a:pt x="1" y="1"/>
                </a:moveTo>
                <a:lnTo>
                  <a:pt x="1" y="332"/>
                </a:lnTo>
                <a:lnTo>
                  <a:pt x="1536" y="332"/>
                </a:lnTo>
                <a:lnTo>
                  <a:pt x="15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h Workshop for Kids by Slidesgo">
  <a:themeElements>
    <a:clrScheme name="Simple Light">
      <a:dk1>
        <a:srgbClr val="27485A"/>
      </a:dk1>
      <a:lt1>
        <a:srgbClr val="FFFFFF"/>
      </a:lt1>
      <a:dk2>
        <a:srgbClr val="3F798D"/>
      </a:dk2>
      <a:lt2>
        <a:srgbClr val="FFEC9D"/>
      </a:lt2>
      <a:accent1>
        <a:srgbClr val="EDD56E"/>
      </a:accent1>
      <a:accent2>
        <a:srgbClr val="74E2ED"/>
      </a:accent2>
      <a:accent3>
        <a:srgbClr val="8D7DFF"/>
      </a:accent3>
      <a:accent4>
        <a:srgbClr val="BDB8FF"/>
      </a:accent4>
      <a:accent5>
        <a:srgbClr val="FA518F"/>
      </a:accent5>
      <a:accent6>
        <a:srgbClr val="D4145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